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3" r:id="rId5"/>
    <p:sldId id="357" r:id="rId6"/>
    <p:sldId id="363" r:id="rId7"/>
    <p:sldId id="361" r:id="rId8"/>
    <p:sldId id="360" r:id="rId9"/>
    <p:sldId id="362" r:id="rId10"/>
    <p:sldId id="262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tková Jitka" initials="CJ" lastIdx="5" clrIdx="0">
    <p:extLst>
      <p:ext uri="{19B8F6BF-5375-455C-9EA6-DF929625EA0E}">
        <p15:presenceInfo xmlns:p15="http://schemas.microsoft.com/office/powerpoint/2012/main" userId="S-1-5-21-134644256-1018602762-261606644-2972" providerId="AD"/>
      </p:ext>
    </p:extLst>
  </p:cmAuthor>
  <p:cmAuthor id="2" name="Hošková Irena" initials="HI" lastIdx="2" clrIdx="1">
    <p:extLst>
      <p:ext uri="{19B8F6BF-5375-455C-9EA6-DF929625EA0E}">
        <p15:presenceInfo xmlns:p15="http://schemas.microsoft.com/office/powerpoint/2012/main" userId="S-1-5-21-134644256-1018602762-261606644-2693" providerId="AD"/>
      </p:ext>
    </p:extLst>
  </p:cmAuthor>
  <p:cmAuthor id="3" name="Valenta Petr" initials="VP" lastIdx="10" clrIdx="2">
    <p:extLst>
      <p:ext uri="{19B8F6BF-5375-455C-9EA6-DF929625EA0E}">
        <p15:presenceInfo xmlns:p15="http://schemas.microsoft.com/office/powerpoint/2012/main" userId="S-1-5-21-134644256-1018602762-261606644-28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48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8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265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585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746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09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112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871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12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313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31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92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716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669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nidv.cz/cs/download/srp/znalostni_databaze/1_Tvorba_MAP/1_Zavazne_dokumenty/4_Metodika_pro_vnitrni_evaluaci_PO3_MAP_a_KAP_verze2.pdf" TargetMode="External"/><Relationship Id="rId2" Type="http://schemas.openxmlformats.org/officeDocument/2006/relationships/hyperlink" Target="http://nidv.cz/cs/projekty/projekty-esf/srp/znalostni-databaze/tvorba-map.ep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nidv.cz/cs/projekty/projekty-esf/srp/znalostni-databaze/tvorba-map.ep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35762" y="2367171"/>
            <a:ext cx="1178854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dirty="0" smtClean="0"/>
              <a:t>Strategické </a:t>
            </a:r>
            <a:r>
              <a:rPr lang="cs-CZ" sz="4000" b="1" dirty="0"/>
              <a:t>řízení a plánování ve školách a v </a:t>
            </a:r>
            <a:r>
              <a:rPr lang="cs-CZ" sz="4000" b="1" dirty="0" smtClean="0"/>
              <a:t>územích – </a:t>
            </a:r>
          </a:p>
          <a:p>
            <a:pPr algn="ctr"/>
            <a:r>
              <a:rPr lang="cs-CZ" sz="4000" b="1" dirty="0" smtClean="0"/>
              <a:t>místní krajská konference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57200" y="5511114"/>
            <a:ext cx="5671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Reg</a:t>
            </a:r>
            <a:r>
              <a:rPr lang="cs-CZ" dirty="0" smtClean="0"/>
              <a:t>. č. CZ.02.3.68/0.0/0.0/15_001/0000283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920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27278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Aktuálně z projektu SRP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>
            <a:normAutofit/>
          </a:bodyPr>
          <a:lstStyle/>
          <a:p>
            <a:r>
              <a:rPr lang="cs-CZ" dirty="0" smtClean="0"/>
              <a:t>Příklad zpracování MAP – zveřejněn ve znalostní databázi projektu SRP zde: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http://nidv.cz/cs/projekty/projekty-esf/srp/znalostni-databaze/tvorba-map.ep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Aktualizovaná závazná Metodika </a:t>
            </a:r>
            <a:r>
              <a:rPr lang="cs-CZ" dirty="0"/>
              <a:t>pro vnitřní evaluaci projektů PO 3 OP VVV – Místní akční plány rozvoje vzdělávání, Krajské akční plány rozvoje vzdělávání. Dokument je dostupný na webových stránkách OP VVV a také zde:</a:t>
            </a:r>
          </a:p>
          <a:p>
            <a:pPr marL="0" indent="0">
              <a:buNone/>
            </a:pPr>
            <a:r>
              <a:rPr lang="cs-CZ" u="sng" dirty="0">
                <a:hlinkClick r:id="rId3"/>
              </a:rPr>
              <a:t>http://nidv.cz/cs/download/srp/znalostni_databaze/1_Tvorba_MAP/1_Zavazne_dokumenty/4_Metodika_pro_vnitrni_evaluaci_PO3_MAP_a_KAP_verze2.pdf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7589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27278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Aktuálně z projektu SRP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56566"/>
            <a:ext cx="10515600" cy="4224044"/>
          </a:xfrm>
        </p:spPr>
        <p:txBody>
          <a:bodyPr>
            <a:normAutofit/>
          </a:bodyPr>
          <a:lstStyle/>
          <a:p>
            <a:r>
              <a:rPr lang="cs-CZ" dirty="0" smtClean="0"/>
              <a:t>Vzor zpracování Hodnotící zprávy ze vzdělávací akce a formulář k možnému využití ( ve formátu doc.) pro zpracování je k dispozici zde: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http://nidv.cz/cs/projekty/projekty-esf/srp/znalostni-databaze/tvorba-map.ep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Předávání informací z MAP do KAP – závazný metodický list: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http://nidv.cz/cs/projekty/projekty-esf/srp/znalostni-databaze/tvorba-map.ep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8800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27278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Aktivity CP - připravujeme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Setkání příjemců </a:t>
            </a:r>
            <a:r>
              <a:rPr lang="cs-CZ" dirty="0" err="1" smtClean="0"/>
              <a:t>IPo</a:t>
            </a:r>
            <a:r>
              <a:rPr lang="cs-CZ" dirty="0" smtClean="0"/>
              <a:t> MAP březen/duben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Aktuální informace projektu SRP</a:t>
            </a:r>
          </a:p>
          <a:p>
            <a:r>
              <a:rPr lang="cs-CZ" dirty="0" smtClean="0"/>
              <a:t>Česká školní inspekce – mezinárodní šetření apod.</a:t>
            </a:r>
          </a:p>
          <a:p>
            <a:r>
              <a:rPr lang="cs-CZ" dirty="0" smtClean="0"/>
              <a:t>Workshop k aktivitám škol v SR MAP – návrhy na šablony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Specializované setkání příjemců </a:t>
            </a:r>
            <a:r>
              <a:rPr lang="cs-CZ" dirty="0" err="1" smtClean="0"/>
              <a:t>IPo</a:t>
            </a:r>
            <a:r>
              <a:rPr lang="cs-CZ" dirty="0" smtClean="0"/>
              <a:t> MAP s více jak 80 školami – přelom března a dubna - Praha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5264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03031"/>
            <a:ext cx="10515600" cy="721217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Rozšíření činností CP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24248"/>
            <a:ext cx="10261821" cy="5352715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Konzultant MAP</a:t>
            </a:r>
          </a:p>
          <a:p>
            <a:r>
              <a:rPr lang="cs-CZ" dirty="0" smtClean="0"/>
              <a:t>Konzultant MAP 2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Metodická podpora příjemců </a:t>
            </a:r>
            <a:r>
              <a:rPr lang="cs-CZ" dirty="0" err="1" smtClean="0"/>
              <a:t>IPo</a:t>
            </a:r>
            <a:r>
              <a:rPr lang="cs-CZ" dirty="0" smtClean="0"/>
              <a:t> MAP – výzva na MAP II plánována na září 2017 </a:t>
            </a:r>
          </a:p>
          <a:p>
            <a:pPr>
              <a:buFontTx/>
              <a:buChar char="-"/>
            </a:pPr>
            <a:r>
              <a:rPr lang="cs-CZ" dirty="0" smtClean="0"/>
              <a:t>Metodická podpora příjemců</a:t>
            </a:r>
          </a:p>
          <a:p>
            <a:pPr>
              <a:buFontTx/>
              <a:buChar char="-"/>
            </a:pPr>
            <a:r>
              <a:rPr lang="cs-CZ" dirty="0" smtClean="0"/>
              <a:t>Informace pro ŘO – návrhy na šablony, aktivity spolupráce apod.</a:t>
            </a:r>
          </a:p>
          <a:p>
            <a:pPr>
              <a:buFontTx/>
              <a:buChar char="-"/>
            </a:pPr>
            <a:r>
              <a:rPr lang="cs-CZ" dirty="0"/>
              <a:t>Informace o OP VVV, akci KLIMA, </a:t>
            </a:r>
            <a:r>
              <a:rPr lang="cs-CZ" dirty="0" err="1"/>
              <a:t>IPs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Odborný poradce CP </a:t>
            </a:r>
          </a:p>
          <a:p>
            <a:pPr>
              <a:buFontTx/>
              <a:buChar char="-"/>
            </a:pPr>
            <a:r>
              <a:rPr lang="cs-CZ" dirty="0" smtClean="0"/>
              <a:t>Strategické řízení a plánování ve školách s akcentem na pedagogické vedení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dirty="0" smtClean="0"/>
              <a:t>- Dotační </a:t>
            </a:r>
            <a:r>
              <a:rPr lang="cs-CZ" dirty="0"/>
              <a:t>poradenství OP VVV – výzvy a možnosti zapojení škol pro naplnění </a:t>
            </a:r>
            <a:r>
              <a:rPr lang="cs-CZ" dirty="0" smtClean="0"/>
              <a:t>jejich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dirty="0" smtClean="0"/>
              <a:t>   školních </a:t>
            </a:r>
            <a:r>
              <a:rPr lang="cs-CZ" dirty="0"/>
              <a:t>akčních plánů a definovaných potřeb</a:t>
            </a:r>
          </a:p>
          <a:p>
            <a:pPr marL="0" indent="0">
              <a:buNone/>
            </a:pPr>
            <a:r>
              <a:rPr lang="cs-CZ" dirty="0"/>
              <a:t>- Informace o OP VVV, akci KLIMA, </a:t>
            </a:r>
            <a:r>
              <a:rPr lang="cs-CZ" dirty="0" err="1"/>
              <a:t>IPs</a:t>
            </a:r>
            <a:endParaRPr lang="cs-CZ" dirty="0"/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699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03031"/>
            <a:ext cx="10515600" cy="721217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/>
              <a:t>Rozšíření činností CP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24248"/>
            <a:ext cx="10894454" cy="53527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Cca od pol. roku 2017</a:t>
            </a:r>
            <a:endParaRPr lang="cs-CZ" dirty="0"/>
          </a:p>
          <a:p>
            <a:r>
              <a:rPr lang="cs-CZ" dirty="0" smtClean="0"/>
              <a:t>Konzultant pro rozvoj školy (intenzivní podpora) – identifikace potřeb zapojených škol, požadavky na vzdělávání na míru, zprostředkování individuálních forem rozvoje, využití metodických kabinetů apod.</a:t>
            </a:r>
          </a:p>
          <a:p>
            <a:r>
              <a:rPr lang="cs-CZ" dirty="0" smtClean="0"/>
              <a:t>Konzultant pro inkluzi (APIV B) </a:t>
            </a:r>
          </a:p>
          <a:p>
            <a:r>
              <a:rPr lang="cs-CZ" dirty="0" smtClean="0"/>
              <a:t>Krajský metodik inkluze</a:t>
            </a:r>
          </a:p>
          <a:p>
            <a:endParaRPr lang="cs-CZ" dirty="0"/>
          </a:p>
          <a:p>
            <a:r>
              <a:rPr lang="cs-CZ" dirty="0" smtClean="0"/>
              <a:t>Odborný tým – specialisté – na úrovni projektu pro potřeby v CP</a:t>
            </a:r>
          </a:p>
          <a:p>
            <a:pPr>
              <a:buFontTx/>
              <a:buChar char="-"/>
            </a:pPr>
            <a:r>
              <a:rPr lang="cs-CZ" dirty="0" smtClean="0"/>
              <a:t>Dotační specialisté</a:t>
            </a:r>
          </a:p>
          <a:p>
            <a:pPr>
              <a:buFontTx/>
              <a:buChar char="-"/>
            </a:pPr>
            <a:r>
              <a:rPr lang="cs-CZ" dirty="0" smtClean="0"/>
              <a:t>Školská legislativa</a:t>
            </a:r>
          </a:p>
          <a:p>
            <a:pPr>
              <a:buFontTx/>
              <a:buChar char="-"/>
            </a:pPr>
            <a:r>
              <a:rPr lang="cs-CZ" dirty="0" smtClean="0"/>
              <a:t>Strategické řízení a plánování ve školách </a:t>
            </a:r>
          </a:p>
          <a:p>
            <a:pPr>
              <a:buFontTx/>
              <a:buChar char="-"/>
            </a:pPr>
            <a:r>
              <a:rPr lang="cs-CZ" dirty="0" smtClean="0"/>
              <a:t>Další dle identifikovaných potřeb zapojených škol</a:t>
            </a:r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8141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645195" y="2905780"/>
            <a:ext cx="64897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        </a:t>
            </a:r>
            <a:r>
              <a:rPr lang="cs-CZ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4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Děkuji za pozornost</a:t>
            </a:r>
            <a:endParaRPr lang="cs-CZ" sz="4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9470033" y="4591243"/>
            <a:ext cx="29347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 </a:t>
            </a:r>
          </a:p>
        </p:txBody>
      </p:sp>
    </p:spTree>
    <p:extLst>
      <p:ext uri="{BB962C8B-B14F-4D97-AF65-F5344CB8AC3E}">
        <p14:creationId xmlns:p14="http://schemas.microsoft.com/office/powerpoint/2010/main" val="1068034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SRP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ivSRP" id="{3E76C045-5377-4612-AB49-2A4E2E269AFB}" vid="{97CB8A28-D7E5-4162-AD01-576F813CB6F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31_ xmlns="7ffaba63-cadb-4ee0-afcd-3a4a42323a6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0B63935230ED4DB8231F1EAEE63E9B" ma:contentTypeVersion="5" ma:contentTypeDescription="Vytvoří nový dokument" ma:contentTypeScope="" ma:versionID="b333860d1f8ee7686ea384f8df339f40">
  <xsd:schema xmlns:xsd="http://www.w3.org/2001/XMLSchema" xmlns:xs="http://www.w3.org/2001/XMLSchema" xmlns:p="http://schemas.microsoft.com/office/2006/metadata/properties" xmlns:ns2="4ed50015-f427-4bca-b79c-7b0ef9a9fc90" xmlns:ns3="7ffaba63-cadb-4ee0-afcd-3a4a42323a6d" targetNamespace="http://schemas.microsoft.com/office/2006/metadata/properties" ma:root="true" ma:fieldsID="73559025c8c6e80c7b1d6eb410070e27" ns2:_="" ns3:_="">
    <xsd:import namespace="4ed50015-f427-4bca-b79c-7b0ef9a9fc90"/>
    <xsd:import namespace="7ffaba63-cadb-4ee0-afcd-3a4a42323a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_x0031_" minOccurs="0"/>
                <xsd:element ref="ns2:LastSharedByUser" minOccurs="0"/>
                <xsd:element ref="ns2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d50015-f427-4bca-b79c-7b0ef9a9fc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faba63-cadb-4ee0-afcd-3a4a42323a6d" elementFormDefault="qualified">
    <xsd:import namespace="http://schemas.microsoft.com/office/2006/documentManagement/types"/>
    <xsd:import namespace="http://schemas.microsoft.com/office/infopath/2007/PartnerControls"/>
    <xsd:element name="_x0031_" ma:index="10" nillable="true" ma:displayName="1" ma:internalName="_x0031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736B356-5F39-4910-81EB-27AA6E4FEEB6}">
  <ds:schemaRefs>
    <ds:schemaRef ds:uri="http://schemas.openxmlformats.org/package/2006/metadata/core-properties"/>
    <ds:schemaRef ds:uri="http://purl.org/dc/dcmitype/"/>
    <ds:schemaRef ds:uri="4ed50015-f427-4bca-b79c-7b0ef9a9fc90"/>
    <ds:schemaRef ds:uri="7ffaba63-cadb-4ee0-afcd-3a4a42323a6d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36E7CF5-59DD-4EE3-8790-282C2D928E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EEC242-9F96-4453-A153-5978B0214D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d50015-f427-4bca-b79c-7b0ef9a9fc90"/>
    <ds:schemaRef ds:uri="7ffaba63-cadb-4ee0-afcd-3a4a42323a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MotivSRP</Template>
  <TotalTime>2609</TotalTime>
  <Words>331</Words>
  <Application>Microsoft Office PowerPoint</Application>
  <PresentationFormat>Širokoúhlá obrazovka</PresentationFormat>
  <Paragraphs>59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MotivSRP</vt:lpstr>
      <vt:lpstr>Prezentace aplikace PowerPoint</vt:lpstr>
      <vt:lpstr>Aktuálně z projektu SRP</vt:lpstr>
      <vt:lpstr>Aktuálně z projektu SRP</vt:lpstr>
      <vt:lpstr>Aktivity CP - připravujeme</vt:lpstr>
      <vt:lpstr>Rozšíření činností CP</vt:lpstr>
      <vt:lpstr>Rozšíření činností CP</vt:lpstr>
      <vt:lpstr>Prezentace aplikace PowerPoint</vt:lpstr>
    </vt:vector>
  </TitlesOfParts>
  <Company>NIDV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Lehmann Jakub</dc:creator>
  <cp:lastModifiedBy>Baťková Jitka</cp:lastModifiedBy>
  <cp:revision>160</cp:revision>
  <dcterms:created xsi:type="dcterms:W3CDTF">2016-08-03T13:16:34Z</dcterms:created>
  <dcterms:modified xsi:type="dcterms:W3CDTF">2017-03-10T09:52:29Z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0x010100A40B63935230ED4DB8231F1EAEE63E9B</vt:lpwstr>
  </property>
</Properties>
</file>