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27"/>
  </p:notesMasterIdLst>
  <p:handoutMasterIdLst>
    <p:handoutMasterId r:id="rId28"/>
  </p:handoutMasterIdLst>
  <p:sldIdLst>
    <p:sldId id="340" r:id="rId5"/>
    <p:sldId id="380" r:id="rId6"/>
    <p:sldId id="374" r:id="rId7"/>
    <p:sldId id="328" r:id="rId8"/>
    <p:sldId id="341" r:id="rId9"/>
    <p:sldId id="361" r:id="rId10"/>
    <p:sldId id="363" r:id="rId11"/>
    <p:sldId id="376" r:id="rId12"/>
    <p:sldId id="375" r:id="rId13"/>
    <p:sldId id="377" r:id="rId14"/>
    <p:sldId id="381" r:id="rId15"/>
    <p:sldId id="330" r:id="rId16"/>
    <p:sldId id="367" r:id="rId17"/>
    <p:sldId id="366" r:id="rId18"/>
    <p:sldId id="369" r:id="rId19"/>
    <p:sldId id="370" r:id="rId20"/>
    <p:sldId id="368" r:id="rId21"/>
    <p:sldId id="371" r:id="rId22"/>
    <p:sldId id="372" r:id="rId23"/>
    <p:sldId id="343" r:id="rId24"/>
    <p:sldId id="379" r:id="rId25"/>
    <p:sldId id="344" r:id="rId26"/>
  </p:sldIdLst>
  <p:sldSz cx="9144000" cy="6858000" type="screen4x3"/>
  <p:notesSz cx="6735763" cy="9799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BBE7950-C911-4371-819B-CECBBE5F6DFB}">
          <p14:sldIdLst>
            <p14:sldId id="340"/>
            <p14:sldId id="380"/>
            <p14:sldId id="374"/>
            <p14:sldId id="328"/>
            <p14:sldId id="341"/>
            <p14:sldId id="361"/>
            <p14:sldId id="363"/>
            <p14:sldId id="376"/>
            <p14:sldId id="375"/>
            <p14:sldId id="377"/>
            <p14:sldId id="381"/>
            <p14:sldId id="330"/>
            <p14:sldId id="367"/>
            <p14:sldId id="366"/>
            <p14:sldId id="369"/>
            <p14:sldId id="370"/>
            <p14:sldId id="368"/>
            <p14:sldId id="371"/>
            <p14:sldId id="372"/>
            <p14:sldId id="343"/>
            <p14:sldId id="379"/>
            <p14:sldId id="344"/>
          </p14:sldIdLst>
        </p14:section>
        <p14:section name="Oddíl bez názvu" id="{82F760B4-BE42-489C-80D6-DFC75D1160B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3399"/>
    <a:srgbClr val="C5B1E9"/>
    <a:srgbClr val="5A2FA7"/>
    <a:srgbClr val="B8A0E4"/>
    <a:srgbClr val="CCCCFF"/>
    <a:srgbClr val="E5E5FF"/>
    <a:srgbClr val="8D66D4"/>
    <a:srgbClr val="422674"/>
    <a:srgbClr val="6666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howGuides="1">
      <p:cViewPr varScale="1">
        <p:scale>
          <a:sx n="120" d="100"/>
          <a:sy n="120" d="100"/>
        </p:scale>
        <p:origin x="109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2592" y="84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16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7C9FB-1C2D-4C08-A3E5-E10D1452C77A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07956"/>
            <a:ext cx="2918831" cy="49168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5C672-6DB7-4619-85A8-44BB1335B9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947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F8F7B-459C-4F30-BAE9-1F9DD51AC473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5013"/>
            <a:ext cx="4897437" cy="3675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54828"/>
            <a:ext cx="5388610" cy="4409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3" y="9307955"/>
            <a:ext cx="2918831" cy="489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85A5D-580C-4442-95F1-5A199442E6A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745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2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11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12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13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14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15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16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17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18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19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-2016125" y="1812925"/>
            <a:ext cx="8542338" cy="59150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4494941" y="1813285"/>
            <a:ext cx="2121524" cy="7201912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>
          <a:xfrm>
            <a:off x="3815373" y="9307956"/>
            <a:ext cx="2918831" cy="491682"/>
          </a:xfrm>
          <a:prstGeom prst="rect">
            <a:avLst/>
          </a:prstGeom>
        </p:spPr>
        <p:txBody>
          <a:bodyPr/>
          <a:lstStyle/>
          <a:p>
            <a:fld id="{7845D7C1-3DAD-4E4B-9E84-F564AF2E2340}" type="slidenum">
              <a:rPr lang="cs-CZ" smtClean="0"/>
              <a:t>22</a:t>
            </a:fld>
            <a:endParaRPr lang="cs-CZ"/>
          </a:p>
        </p:txBody>
      </p:sp>
      <p:sp>
        <p:nvSpPr>
          <p:cNvPr id="6" name="Zástupný symbol pro poznámky 2"/>
          <p:cNvSpPr txBox="1">
            <a:spLocks/>
          </p:cNvSpPr>
          <p:nvPr/>
        </p:nvSpPr>
        <p:spPr>
          <a:xfrm>
            <a:off x="4391811" y="2584918"/>
            <a:ext cx="2121524" cy="56586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marL="0" algn="l" defTabSz="957879" rtl="0" eaLnBrk="1" latinLnBrk="0" hangingPunct="1">
              <a:defRPr sz="12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40" algn="l" defTabSz="957879" rtl="0" eaLnBrk="1" latinLnBrk="0" hangingPunct="1">
              <a:defRPr sz="12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79" algn="l" defTabSz="957879" rtl="0" eaLnBrk="1" latinLnBrk="0" hangingPunct="1">
              <a:defRPr sz="12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819" algn="l" defTabSz="957879" rtl="0" eaLnBrk="1" latinLnBrk="0" hangingPunct="1">
              <a:defRPr sz="12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758" algn="l" defTabSz="957879" rtl="0" eaLnBrk="1" latinLnBrk="0" hangingPunct="1">
              <a:defRPr sz="12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698" algn="l" defTabSz="957879" rtl="0" eaLnBrk="1" latinLnBrk="0" hangingPunct="1">
              <a:defRPr sz="12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637" algn="l" defTabSz="957879" rtl="0" eaLnBrk="1" latinLnBrk="0" hangingPunct="1">
              <a:defRPr sz="12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576" algn="l" defTabSz="957879" rtl="0" eaLnBrk="1" latinLnBrk="0" hangingPunct="1">
              <a:defRPr sz="12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516" algn="l" defTabSz="957879" rtl="0" eaLnBrk="1" latinLnBrk="0" hangingPunct="1">
              <a:defRPr sz="125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956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3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3316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4D01A021-EC96-49F1-B31D-8BC036D7442B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4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5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3316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4D01A021-EC96-49F1-B31D-8BC036D7442B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6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3316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4D01A021-EC96-49F1-B31D-8BC036D7442B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7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3316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4D01A021-EC96-49F1-B31D-8BC036D7442B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8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9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cs-CZ" altLang="cs-CZ" dirty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15373" y="9307955"/>
            <a:ext cx="2918831" cy="489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F4342EEF-9CDB-41F8-9FE2-E1CE8672C349}" type="slidenum">
              <a:rPr lang="cs-CZ" altLang="cs-CZ" sz="1200">
                <a:solidFill>
                  <a:schemeClr val="tx1"/>
                </a:solidFill>
              </a:rPr>
              <a:pPr algn="r" eaLnBrk="1" hangingPunct="1"/>
              <a:t>10</a:t>
            </a:fld>
            <a:endParaRPr lang="cs-CZ" altLang="cs-CZ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9" name="Group 4"/>
          <p:cNvGrpSpPr>
            <a:grpSpLocks noChangeAspect="1"/>
          </p:cNvGrpSpPr>
          <p:nvPr userDrawn="1"/>
        </p:nvGrpSpPr>
        <p:grpSpPr bwMode="auto">
          <a:xfrm>
            <a:off x="323850" y="188913"/>
            <a:ext cx="5216525" cy="698500"/>
            <a:chOff x="204" y="119"/>
            <a:chExt cx="3286" cy="440"/>
          </a:xfrm>
        </p:grpSpPr>
        <p:sp>
          <p:nvSpPr>
            <p:cNvPr id="8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04" y="119"/>
              <a:ext cx="3286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1" name="Freeform 5"/>
            <p:cNvSpPr>
              <a:spLocks noEditPoints="1"/>
            </p:cNvSpPr>
            <p:nvPr userDrawn="1"/>
          </p:nvSpPr>
          <p:spPr bwMode="auto">
            <a:xfrm>
              <a:off x="2928" y="137"/>
              <a:ext cx="386" cy="267"/>
            </a:xfrm>
            <a:custGeom>
              <a:avLst/>
              <a:gdLst>
                <a:gd name="T0" fmla="*/ 1170 w 1687"/>
                <a:gd name="T1" fmla="*/ 621 h 1138"/>
                <a:gd name="T2" fmla="*/ 1170 w 1687"/>
                <a:gd name="T3" fmla="*/ 506 h 1138"/>
                <a:gd name="T4" fmla="*/ 1048 w 1687"/>
                <a:gd name="T5" fmla="*/ 506 h 1138"/>
                <a:gd name="T6" fmla="*/ 947 w 1687"/>
                <a:gd name="T7" fmla="*/ 637 h 1138"/>
                <a:gd name="T8" fmla="*/ 840 w 1687"/>
                <a:gd name="T9" fmla="*/ 578 h 1138"/>
                <a:gd name="T10" fmla="*/ 789 w 1687"/>
                <a:gd name="T11" fmla="*/ 597 h 1138"/>
                <a:gd name="T12" fmla="*/ 928 w 1687"/>
                <a:gd name="T13" fmla="*/ 662 h 1138"/>
                <a:gd name="T14" fmla="*/ 734 w 1687"/>
                <a:gd name="T15" fmla="*/ 913 h 1138"/>
                <a:gd name="T16" fmla="*/ 731 w 1687"/>
                <a:gd name="T17" fmla="*/ 913 h 1138"/>
                <a:gd name="T18" fmla="*/ 416 w 1687"/>
                <a:gd name="T19" fmla="*/ 511 h 1138"/>
                <a:gd name="T20" fmla="*/ 773 w 1687"/>
                <a:gd name="T21" fmla="*/ 57 h 1138"/>
                <a:gd name="T22" fmla="*/ 773 w 1687"/>
                <a:gd name="T23" fmla="*/ 498 h 1138"/>
                <a:gd name="T24" fmla="*/ 878 w 1687"/>
                <a:gd name="T25" fmla="*/ 498 h 1138"/>
                <a:gd name="T26" fmla="*/ 878 w 1687"/>
                <a:gd name="T27" fmla="*/ 377 h 1138"/>
                <a:gd name="T28" fmla="*/ 1087 w 1687"/>
                <a:gd name="T29" fmla="*/ 431 h 1138"/>
                <a:gd name="T30" fmla="*/ 1235 w 1687"/>
                <a:gd name="T31" fmla="*/ 541 h 1138"/>
                <a:gd name="T32" fmla="*/ 1170 w 1687"/>
                <a:gd name="T33" fmla="*/ 621 h 1138"/>
                <a:gd name="T34" fmla="*/ 1211 w 1687"/>
                <a:gd name="T35" fmla="*/ 649 h 1138"/>
                <a:gd name="T36" fmla="*/ 1349 w 1687"/>
                <a:gd name="T37" fmla="*/ 525 h 1138"/>
                <a:gd name="T38" fmla="*/ 1156 w 1687"/>
                <a:gd name="T39" fmla="*/ 389 h 1138"/>
                <a:gd name="T40" fmla="*/ 903 w 1687"/>
                <a:gd name="T41" fmla="*/ 278 h 1138"/>
                <a:gd name="T42" fmla="*/ 900 w 1687"/>
                <a:gd name="T43" fmla="*/ 259 h 1138"/>
                <a:gd name="T44" fmla="*/ 1077 w 1687"/>
                <a:gd name="T45" fmla="*/ 154 h 1138"/>
                <a:gd name="T46" fmla="*/ 1270 w 1687"/>
                <a:gd name="T47" fmla="*/ 216 h 1138"/>
                <a:gd name="T48" fmla="*/ 1316 w 1687"/>
                <a:gd name="T49" fmla="*/ 201 h 1138"/>
                <a:gd name="T50" fmla="*/ 1077 w 1687"/>
                <a:gd name="T51" fmla="*/ 133 h 1138"/>
                <a:gd name="T52" fmla="*/ 878 w 1687"/>
                <a:gd name="T53" fmla="*/ 171 h 1138"/>
                <a:gd name="T54" fmla="*/ 878 w 1687"/>
                <a:gd name="T55" fmla="*/ 0 h 1138"/>
                <a:gd name="T56" fmla="*/ 755 w 1687"/>
                <a:gd name="T57" fmla="*/ 0 h 1138"/>
                <a:gd name="T58" fmla="*/ 442 w 1687"/>
                <a:gd name="T59" fmla="*/ 406 h 1138"/>
                <a:gd name="T60" fmla="*/ 439 w 1687"/>
                <a:gd name="T61" fmla="*/ 406 h 1138"/>
                <a:gd name="T62" fmla="*/ 120 w 1687"/>
                <a:gd name="T63" fmla="*/ 0 h 1138"/>
                <a:gd name="T64" fmla="*/ 0 w 1687"/>
                <a:gd name="T65" fmla="*/ 0 h 1138"/>
                <a:gd name="T66" fmla="*/ 0 w 1687"/>
                <a:gd name="T67" fmla="*/ 498 h 1138"/>
                <a:gd name="T68" fmla="*/ 58 w 1687"/>
                <a:gd name="T69" fmla="*/ 498 h 1138"/>
                <a:gd name="T70" fmla="*/ 58 w 1687"/>
                <a:gd name="T71" fmla="*/ 63 h 1138"/>
                <a:gd name="T72" fmla="*/ 409 w 1687"/>
                <a:gd name="T73" fmla="*/ 506 h 1138"/>
                <a:gd name="T74" fmla="*/ 301 w 1687"/>
                <a:gd name="T75" fmla="*/ 506 h 1138"/>
                <a:gd name="T76" fmla="*/ 301 w 1687"/>
                <a:gd name="T77" fmla="*/ 1004 h 1138"/>
                <a:gd name="T78" fmla="*/ 351 w 1687"/>
                <a:gd name="T79" fmla="*/ 1004 h 1138"/>
                <a:gd name="T80" fmla="*/ 351 w 1687"/>
                <a:gd name="T81" fmla="*/ 569 h 1138"/>
                <a:gd name="T82" fmla="*/ 706 w 1687"/>
                <a:gd name="T83" fmla="*/ 1018 h 1138"/>
                <a:gd name="T84" fmla="*/ 707 w 1687"/>
                <a:gd name="T85" fmla="*/ 1018 h 1138"/>
                <a:gd name="T86" fmla="*/ 1066 w 1687"/>
                <a:gd name="T87" fmla="*/ 563 h 1138"/>
                <a:gd name="T88" fmla="*/ 1066 w 1687"/>
                <a:gd name="T89" fmla="*/ 1004 h 1138"/>
                <a:gd name="T90" fmla="*/ 1170 w 1687"/>
                <a:gd name="T91" fmla="*/ 1004 h 1138"/>
                <a:gd name="T92" fmla="*/ 1170 w 1687"/>
                <a:gd name="T93" fmla="*/ 673 h 1138"/>
                <a:gd name="T94" fmla="*/ 1356 w 1687"/>
                <a:gd name="T95" fmla="*/ 673 h 1138"/>
                <a:gd name="T96" fmla="*/ 1356 w 1687"/>
                <a:gd name="T97" fmla="*/ 1138 h 1138"/>
                <a:gd name="T98" fmla="*/ 1464 w 1687"/>
                <a:gd name="T99" fmla="*/ 1138 h 1138"/>
                <a:gd name="T100" fmla="*/ 1464 w 1687"/>
                <a:gd name="T101" fmla="*/ 673 h 1138"/>
                <a:gd name="T102" fmla="*/ 1687 w 1687"/>
                <a:gd name="T103" fmla="*/ 673 h 1138"/>
                <a:gd name="T104" fmla="*/ 1687 w 1687"/>
                <a:gd name="T105" fmla="*/ 649 h 1138"/>
                <a:gd name="T106" fmla="*/ 1211 w 1687"/>
                <a:gd name="T107" fmla="*/ 649 h 1138"/>
                <a:gd name="T108" fmla="*/ 1128 w 1687"/>
                <a:gd name="T109" fmla="*/ 101 h 1138"/>
                <a:gd name="T110" fmla="*/ 1299 w 1687"/>
                <a:gd name="T111" fmla="*/ 0 h 1138"/>
                <a:gd name="T112" fmla="*/ 1245 w 1687"/>
                <a:gd name="T113" fmla="*/ 0 h 1138"/>
                <a:gd name="T114" fmla="*/ 1088 w 1687"/>
                <a:gd name="T115" fmla="*/ 71 h 1138"/>
                <a:gd name="T116" fmla="*/ 929 w 1687"/>
                <a:gd name="T117" fmla="*/ 0 h 1138"/>
                <a:gd name="T118" fmla="*/ 878 w 1687"/>
                <a:gd name="T119" fmla="*/ 0 h 1138"/>
                <a:gd name="T120" fmla="*/ 1050 w 1687"/>
                <a:gd name="T121" fmla="*/ 101 h 1138"/>
                <a:gd name="T122" fmla="*/ 1128 w 1687"/>
                <a:gd name="T123" fmla="*/ 101 h 1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687" h="1138">
                  <a:moveTo>
                    <a:pt x="1170" y="621"/>
                  </a:moveTo>
                  <a:lnTo>
                    <a:pt x="1170" y="506"/>
                  </a:lnTo>
                  <a:lnTo>
                    <a:pt x="1048" y="506"/>
                  </a:lnTo>
                  <a:lnTo>
                    <a:pt x="947" y="637"/>
                  </a:lnTo>
                  <a:cubicBezTo>
                    <a:pt x="905" y="626"/>
                    <a:pt x="868" y="607"/>
                    <a:pt x="840" y="578"/>
                  </a:cubicBezTo>
                  <a:lnTo>
                    <a:pt x="789" y="597"/>
                  </a:lnTo>
                  <a:cubicBezTo>
                    <a:pt x="822" y="629"/>
                    <a:pt x="871" y="650"/>
                    <a:pt x="928" y="662"/>
                  </a:cubicBezTo>
                  <a:lnTo>
                    <a:pt x="734" y="913"/>
                  </a:lnTo>
                  <a:lnTo>
                    <a:pt x="731" y="913"/>
                  </a:lnTo>
                  <a:lnTo>
                    <a:pt x="416" y="511"/>
                  </a:lnTo>
                  <a:lnTo>
                    <a:pt x="773" y="57"/>
                  </a:lnTo>
                  <a:lnTo>
                    <a:pt x="773" y="498"/>
                  </a:lnTo>
                  <a:lnTo>
                    <a:pt x="878" y="498"/>
                  </a:lnTo>
                  <a:lnTo>
                    <a:pt x="878" y="377"/>
                  </a:lnTo>
                  <a:cubicBezTo>
                    <a:pt x="933" y="399"/>
                    <a:pt x="1009" y="413"/>
                    <a:pt x="1087" y="431"/>
                  </a:cubicBezTo>
                  <a:cubicBezTo>
                    <a:pt x="1201" y="455"/>
                    <a:pt x="1235" y="499"/>
                    <a:pt x="1235" y="541"/>
                  </a:cubicBezTo>
                  <a:cubicBezTo>
                    <a:pt x="1235" y="573"/>
                    <a:pt x="1211" y="601"/>
                    <a:pt x="1170" y="621"/>
                  </a:cubicBezTo>
                  <a:close/>
                  <a:moveTo>
                    <a:pt x="1211" y="649"/>
                  </a:moveTo>
                  <a:cubicBezTo>
                    <a:pt x="1286" y="625"/>
                    <a:pt x="1341" y="584"/>
                    <a:pt x="1349" y="525"/>
                  </a:cubicBezTo>
                  <a:cubicBezTo>
                    <a:pt x="1349" y="442"/>
                    <a:pt x="1251" y="409"/>
                    <a:pt x="1156" y="389"/>
                  </a:cubicBezTo>
                  <a:cubicBezTo>
                    <a:pt x="1017" y="361"/>
                    <a:pt x="919" y="338"/>
                    <a:pt x="903" y="278"/>
                  </a:cubicBezTo>
                  <a:cubicBezTo>
                    <a:pt x="900" y="270"/>
                    <a:pt x="900" y="266"/>
                    <a:pt x="900" y="259"/>
                  </a:cubicBezTo>
                  <a:cubicBezTo>
                    <a:pt x="903" y="195"/>
                    <a:pt x="994" y="154"/>
                    <a:pt x="1077" y="154"/>
                  </a:cubicBezTo>
                  <a:cubicBezTo>
                    <a:pt x="1162" y="154"/>
                    <a:pt x="1216" y="165"/>
                    <a:pt x="1270" y="216"/>
                  </a:cubicBezTo>
                  <a:lnTo>
                    <a:pt x="1316" y="201"/>
                  </a:lnTo>
                  <a:cubicBezTo>
                    <a:pt x="1256" y="147"/>
                    <a:pt x="1174" y="133"/>
                    <a:pt x="1077" y="133"/>
                  </a:cubicBezTo>
                  <a:cubicBezTo>
                    <a:pt x="997" y="133"/>
                    <a:pt x="928" y="146"/>
                    <a:pt x="878" y="171"/>
                  </a:cubicBezTo>
                  <a:lnTo>
                    <a:pt x="878" y="0"/>
                  </a:lnTo>
                  <a:lnTo>
                    <a:pt x="755" y="0"/>
                  </a:lnTo>
                  <a:lnTo>
                    <a:pt x="442" y="406"/>
                  </a:lnTo>
                  <a:lnTo>
                    <a:pt x="439" y="406"/>
                  </a:lnTo>
                  <a:lnTo>
                    <a:pt x="120" y="0"/>
                  </a:lnTo>
                  <a:lnTo>
                    <a:pt x="0" y="0"/>
                  </a:lnTo>
                  <a:lnTo>
                    <a:pt x="0" y="498"/>
                  </a:lnTo>
                  <a:lnTo>
                    <a:pt x="58" y="498"/>
                  </a:lnTo>
                  <a:lnTo>
                    <a:pt x="58" y="63"/>
                  </a:lnTo>
                  <a:lnTo>
                    <a:pt x="409" y="506"/>
                  </a:lnTo>
                  <a:lnTo>
                    <a:pt x="301" y="506"/>
                  </a:lnTo>
                  <a:lnTo>
                    <a:pt x="301" y="1004"/>
                  </a:lnTo>
                  <a:lnTo>
                    <a:pt x="351" y="1004"/>
                  </a:lnTo>
                  <a:lnTo>
                    <a:pt x="351" y="569"/>
                  </a:lnTo>
                  <a:lnTo>
                    <a:pt x="706" y="1018"/>
                  </a:lnTo>
                  <a:lnTo>
                    <a:pt x="707" y="1018"/>
                  </a:lnTo>
                  <a:lnTo>
                    <a:pt x="1066" y="563"/>
                  </a:lnTo>
                  <a:lnTo>
                    <a:pt x="1066" y="1004"/>
                  </a:lnTo>
                  <a:lnTo>
                    <a:pt x="1170" y="1004"/>
                  </a:lnTo>
                  <a:lnTo>
                    <a:pt x="1170" y="673"/>
                  </a:lnTo>
                  <a:lnTo>
                    <a:pt x="1356" y="673"/>
                  </a:lnTo>
                  <a:lnTo>
                    <a:pt x="1356" y="1138"/>
                  </a:lnTo>
                  <a:lnTo>
                    <a:pt x="1464" y="1138"/>
                  </a:lnTo>
                  <a:lnTo>
                    <a:pt x="1464" y="673"/>
                  </a:lnTo>
                  <a:lnTo>
                    <a:pt x="1687" y="673"/>
                  </a:lnTo>
                  <a:lnTo>
                    <a:pt x="1687" y="649"/>
                  </a:lnTo>
                  <a:lnTo>
                    <a:pt x="1211" y="649"/>
                  </a:lnTo>
                  <a:close/>
                  <a:moveTo>
                    <a:pt x="1128" y="101"/>
                  </a:moveTo>
                  <a:lnTo>
                    <a:pt x="1299" y="0"/>
                  </a:lnTo>
                  <a:lnTo>
                    <a:pt x="1245" y="0"/>
                  </a:lnTo>
                  <a:lnTo>
                    <a:pt x="1088" y="71"/>
                  </a:lnTo>
                  <a:lnTo>
                    <a:pt x="929" y="0"/>
                  </a:lnTo>
                  <a:lnTo>
                    <a:pt x="878" y="0"/>
                  </a:lnTo>
                  <a:lnTo>
                    <a:pt x="1050" y="101"/>
                  </a:lnTo>
                  <a:lnTo>
                    <a:pt x="1128" y="101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2" name="Freeform 6"/>
            <p:cNvSpPr>
              <a:spLocks/>
            </p:cNvSpPr>
            <p:nvPr userDrawn="1"/>
          </p:nvSpPr>
          <p:spPr bwMode="auto">
            <a:xfrm>
              <a:off x="2722" y="433"/>
              <a:ext cx="41" cy="37"/>
            </a:xfrm>
            <a:custGeom>
              <a:avLst/>
              <a:gdLst>
                <a:gd name="T0" fmla="*/ 0 w 181"/>
                <a:gd name="T1" fmla="*/ 0 h 157"/>
                <a:gd name="T2" fmla="*/ 25 w 181"/>
                <a:gd name="T3" fmla="*/ 0 h 157"/>
                <a:gd name="T4" fmla="*/ 91 w 181"/>
                <a:gd name="T5" fmla="*/ 142 h 157"/>
                <a:gd name="T6" fmla="*/ 158 w 181"/>
                <a:gd name="T7" fmla="*/ 0 h 157"/>
                <a:gd name="T8" fmla="*/ 181 w 181"/>
                <a:gd name="T9" fmla="*/ 0 h 157"/>
                <a:gd name="T10" fmla="*/ 181 w 181"/>
                <a:gd name="T11" fmla="*/ 157 h 157"/>
                <a:gd name="T12" fmla="*/ 166 w 181"/>
                <a:gd name="T13" fmla="*/ 157 h 157"/>
                <a:gd name="T14" fmla="*/ 167 w 181"/>
                <a:gd name="T15" fmla="*/ 13 h 157"/>
                <a:gd name="T16" fmla="*/ 100 w 181"/>
                <a:gd name="T17" fmla="*/ 157 h 157"/>
                <a:gd name="T18" fmla="*/ 82 w 181"/>
                <a:gd name="T19" fmla="*/ 157 h 157"/>
                <a:gd name="T20" fmla="*/ 14 w 181"/>
                <a:gd name="T21" fmla="*/ 13 h 157"/>
                <a:gd name="T22" fmla="*/ 15 w 181"/>
                <a:gd name="T23" fmla="*/ 157 h 157"/>
                <a:gd name="T24" fmla="*/ 0 w 181"/>
                <a:gd name="T25" fmla="*/ 157 h 157"/>
                <a:gd name="T26" fmla="*/ 0 w 181"/>
                <a:gd name="T2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1" h="157">
                  <a:moveTo>
                    <a:pt x="0" y="0"/>
                  </a:moveTo>
                  <a:lnTo>
                    <a:pt x="25" y="0"/>
                  </a:lnTo>
                  <a:lnTo>
                    <a:pt x="91" y="142"/>
                  </a:lnTo>
                  <a:lnTo>
                    <a:pt x="158" y="0"/>
                  </a:lnTo>
                  <a:lnTo>
                    <a:pt x="181" y="0"/>
                  </a:lnTo>
                  <a:lnTo>
                    <a:pt x="181" y="157"/>
                  </a:lnTo>
                  <a:lnTo>
                    <a:pt x="166" y="157"/>
                  </a:lnTo>
                  <a:lnTo>
                    <a:pt x="167" y="13"/>
                  </a:lnTo>
                  <a:lnTo>
                    <a:pt x="100" y="157"/>
                  </a:lnTo>
                  <a:lnTo>
                    <a:pt x="82" y="157"/>
                  </a:lnTo>
                  <a:lnTo>
                    <a:pt x="14" y="13"/>
                  </a:lnTo>
                  <a:lnTo>
                    <a:pt x="15" y="157"/>
                  </a:lnTo>
                  <a:lnTo>
                    <a:pt x="0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3" name="Rectangle 7"/>
            <p:cNvSpPr>
              <a:spLocks noChangeArrowheads="1"/>
            </p:cNvSpPr>
            <p:nvPr userDrawn="1"/>
          </p:nvSpPr>
          <p:spPr bwMode="auto">
            <a:xfrm>
              <a:off x="2777" y="433"/>
              <a:ext cx="4" cy="37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4" name="Freeform 8"/>
            <p:cNvSpPr>
              <a:spLocks/>
            </p:cNvSpPr>
            <p:nvPr userDrawn="1"/>
          </p:nvSpPr>
          <p:spPr bwMode="auto">
            <a:xfrm>
              <a:off x="2795" y="433"/>
              <a:ext cx="33" cy="37"/>
            </a:xfrm>
            <a:custGeom>
              <a:avLst/>
              <a:gdLst>
                <a:gd name="T0" fmla="*/ 0 w 145"/>
                <a:gd name="T1" fmla="*/ 0 h 157"/>
                <a:gd name="T2" fmla="*/ 20 w 145"/>
                <a:gd name="T3" fmla="*/ 0 h 157"/>
                <a:gd name="T4" fmla="*/ 130 w 145"/>
                <a:gd name="T5" fmla="*/ 141 h 157"/>
                <a:gd name="T6" fmla="*/ 130 w 145"/>
                <a:gd name="T7" fmla="*/ 0 h 157"/>
                <a:gd name="T8" fmla="*/ 145 w 145"/>
                <a:gd name="T9" fmla="*/ 0 h 157"/>
                <a:gd name="T10" fmla="*/ 145 w 145"/>
                <a:gd name="T11" fmla="*/ 157 h 157"/>
                <a:gd name="T12" fmla="*/ 124 w 145"/>
                <a:gd name="T13" fmla="*/ 157 h 157"/>
                <a:gd name="T14" fmla="*/ 15 w 145"/>
                <a:gd name="T15" fmla="*/ 16 h 157"/>
                <a:gd name="T16" fmla="*/ 15 w 145"/>
                <a:gd name="T17" fmla="*/ 157 h 157"/>
                <a:gd name="T18" fmla="*/ 0 w 145"/>
                <a:gd name="T19" fmla="*/ 157 h 157"/>
                <a:gd name="T20" fmla="*/ 0 w 145"/>
                <a:gd name="T21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5" h="157">
                  <a:moveTo>
                    <a:pt x="0" y="0"/>
                  </a:moveTo>
                  <a:lnTo>
                    <a:pt x="20" y="0"/>
                  </a:lnTo>
                  <a:lnTo>
                    <a:pt x="130" y="141"/>
                  </a:lnTo>
                  <a:lnTo>
                    <a:pt x="130" y="0"/>
                  </a:lnTo>
                  <a:lnTo>
                    <a:pt x="145" y="0"/>
                  </a:lnTo>
                  <a:lnTo>
                    <a:pt x="145" y="157"/>
                  </a:lnTo>
                  <a:lnTo>
                    <a:pt x="124" y="157"/>
                  </a:lnTo>
                  <a:lnTo>
                    <a:pt x="15" y="16"/>
                  </a:lnTo>
                  <a:lnTo>
                    <a:pt x="15" y="157"/>
                  </a:lnTo>
                  <a:lnTo>
                    <a:pt x="0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5" name="Rectangle 9"/>
            <p:cNvSpPr>
              <a:spLocks noChangeArrowheads="1"/>
            </p:cNvSpPr>
            <p:nvPr userDrawn="1"/>
          </p:nvSpPr>
          <p:spPr bwMode="auto">
            <a:xfrm>
              <a:off x="2841" y="433"/>
              <a:ext cx="4" cy="37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6" name="Freeform 10"/>
            <p:cNvSpPr>
              <a:spLocks/>
            </p:cNvSpPr>
            <p:nvPr userDrawn="1"/>
          </p:nvSpPr>
          <p:spPr bwMode="auto">
            <a:xfrm>
              <a:off x="2858" y="432"/>
              <a:ext cx="30" cy="39"/>
            </a:xfrm>
            <a:custGeom>
              <a:avLst/>
              <a:gdLst>
                <a:gd name="T0" fmla="*/ 16 w 131"/>
                <a:gd name="T1" fmla="*/ 109 h 165"/>
                <a:gd name="T2" fmla="*/ 16 w 131"/>
                <a:gd name="T3" fmla="*/ 110 h 165"/>
                <a:gd name="T4" fmla="*/ 66 w 131"/>
                <a:gd name="T5" fmla="*/ 150 h 165"/>
                <a:gd name="T6" fmla="*/ 115 w 131"/>
                <a:gd name="T7" fmla="*/ 117 h 165"/>
                <a:gd name="T8" fmla="*/ 75 w 131"/>
                <a:gd name="T9" fmla="*/ 90 h 165"/>
                <a:gd name="T10" fmla="*/ 42 w 131"/>
                <a:gd name="T11" fmla="*/ 84 h 165"/>
                <a:gd name="T12" fmla="*/ 5 w 131"/>
                <a:gd name="T13" fmla="*/ 45 h 165"/>
                <a:gd name="T14" fmla="*/ 65 w 131"/>
                <a:gd name="T15" fmla="*/ 0 h 165"/>
                <a:gd name="T16" fmla="*/ 126 w 131"/>
                <a:gd name="T17" fmla="*/ 48 h 165"/>
                <a:gd name="T18" fmla="*/ 111 w 131"/>
                <a:gd name="T19" fmla="*/ 48 h 165"/>
                <a:gd name="T20" fmla="*/ 65 w 131"/>
                <a:gd name="T21" fmla="*/ 14 h 165"/>
                <a:gd name="T22" fmla="*/ 21 w 131"/>
                <a:gd name="T23" fmla="*/ 44 h 165"/>
                <a:gd name="T24" fmla="*/ 60 w 131"/>
                <a:gd name="T25" fmla="*/ 71 h 165"/>
                <a:gd name="T26" fmla="*/ 90 w 131"/>
                <a:gd name="T27" fmla="*/ 76 h 165"/>
                <a:gd name="T28" fmla="*/ 131 w 131"/>
                <a:gd name="T29" fmla="*/ 117 h 165"/>
                <a:gd name="T30" fmla="*/ 67 w 131"/>
                <a:gd name="T31" fmla="*/ 165 h 165"/>
                <a:gd name="T32" fmla="*/ 0 w 131"/>
                <a:gd name="T33" fmla="*/ 112 h 165"/>
                <a:gd name="T34" fmla="*/ 0 w 131"/>
                <a:gd name="T35" fmla="*/ 109 h 165"/>
                <a:gd name="T36" fmla="*/ 16 w 131"/>
                <a:gd name="T37" fmla="*/ 109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1" h="165">
                  <a:moveTo>
                    <a:pt x="16" y="109"/>
                  </a:moveTo>
                  <a:lnTo>
                    <a:pt x="16" y="110"/>
                  </a:lnTo>
                  <a:cubicBezTo>
                    <a:pt x="16" y="134"/>
                    <a:pt x="35" y="150"/>
                    <a:pt x="66" y="150"/>
                  </a:cubicBezTo>
                  <a:cubicBezTo>
                    <a:pt x="97" y="150"/>
                    <a:pt x="115" y="137"/>
                    <a:pt x="115" y="117"/>
                  </a:cubicBezTo>
                  <a:cubicBezTo>
                    <a:pt x="115" y="100"/>
                    <a:pt x="102" y="95"/>
                    <a:pt x="75" y="90"/>
                  </a:cubicBezTo>
                  <a:lnTo>
                    <a:pt x="42" y="84"/>
                  </a:lnTo>
                  <a:cubicBezTo>
                    <a:pt x="17" y="80"/>
                    <a:pt x="5" y="67"/>
                    <a:pt x="5" y="45"/>
                  </a:cubicBezTo>
                  <a:cubicBezTo>
                    <a:pt x="5" y="18"/>
                    <a:pt x="27" y="0"/>
                    <a:pt x="65" y="0"/>
                  </a:cubicBezTo>
                  <a:cubicBezTo>
                    <a:pt x="103" y="0"/>
                    <a:pt x="125" y="18"/>
                    <a:pt x="126" y="48"/>
                  </a:cubicBezTo>
                  <a:lnTo>
                    <a:pt x="111" y="48"/>
                  </a:lnTo>
                  <a:cubicBezTo>
                    <a:pt x="109" y="26"/>
                    <a:pt x="93" y="14"/>
                    <a:pt x="65" y="14"/>
                  </a:cubicBezTo>
                  <a:cubicBezTo>
                    <a:pt x="37" y="14"/>
                    <a:pt x="21" y="26"/>
                    <a:pt x="21" y="44"/>
                  </a:cubicBezTo>
                  <a:cubicBezTo>
                    <a:pt x="21" y="61"/>
                    <a:pt x="34" y="67"/>
                    <a:pt x="60" y="71"/>
                  </a:cubicBezTo>
                  <a:lnTo>
                    <a:pt x="90" y="76"/>
                  </a:lnTo>
                  <a:cubicBezTo>
                    <a:pt x="118" y="81"/>
                    <a:pt x="131" y="94"/>
                    <a:pt x="131" y="117"/>
                  </a:cubicBezTo>
                  <a:cubicBezTo>
                    <a:pt x="131" y="147"/>
                    <a:pt x="108" y="165"/>
                    <a:pt x="67" y="165"/>
                  </a:cubicBezTo>
                  <a:cubicBezTo>
                    <a:pt x="25" y="165"/>
                    <a:pt x="0" y="144"/>
                    <a:pt x="0" y="112"/>
                  </a:cubicBezTo>
                  <a:lnTo>
                    <a:pt x="0" y="109"/>
                  </a:lnTo>
                  <a:lnTo>
                    <a:pt x="16" y="10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7" name="Freeform 11"/>
            <p:cNvSpPr>
              <a:spLocks/>
            </p:cNvSpPr>
            <p:nvPr userDrawn="1"/>
          </p:nvSpPr>
          <p:spPr bwMode="auto">
            <a:xfrm>
              <a:off x="2896" y="433"/>
              <a:ext cx="31" cy="37"/>
            </a:xfrm>
            <a:custGeom>
              <a:avLst/>
              <a:gdLst>
                <a:gd name="T0" fmla="*/ 61 w 137"/>
                <a:gd name="T1" fmla="*/ 14 h 157"/>
                <a:gd name="T2" fmla="*/ 0 w 137"/>
                <a:gd name="T3" fmla="*/ 14 h 157"/>
                <a:gd name="T4" fmla="*/ 0 w 137"/>
                <a:gd name="T5" fmla="*/ 0 h 157"/>
                <a:gd name="T6" fmla="*/ 137 w 137"/>
                <a:gd name="T7" fmla="*/ 0 h 157"/>
                <a:gd name="T8" fmla="*/ 137 w 137"/>
                <a:gd name="T9" fmla="*/ 14 h 157"/>
                <a:gd name="T10" fmla="*/ 77 w 137"/>
                <a:gd name="T11" fmla="*/ 14 h 157"/>
                <a:gd name="T12" fmla="*/ 77 w 137"/>
                <a:gd name="T13" fmla="*/ 157 h 157"/>
                <a:gd name="T14" fmla="*/ 61 w 137"/>
                <a:gd name="T15" fmla="*/ 157 h 157"/>
                <a:gd name="T16" fmla="*/ 61 w 137"/>
                <a:gd name="T17" fmla="*/ 1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57">
                  <a:moveTo>
                    <a:pt x="61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7" y="0"/>
                  </a:lnTo>
                  <a:lnTo>
                    <a:pt x="137" y="14"/>
                  </a:lnTo>
                  <a:lnTo>
                    <a:pt x="77" y="14"/>
                  </a:lnTo>
                  <a:lnTo>
                    <a:pt x="77" y="157"/>
                  </a:lnTo>
                  <a:lnTo>
                    <a:pt x="61" y="157"/>
                  </a:lnTo>
                  <a:lnTo>
                    <a:pt x="61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8" name="Freeform 12"/>
            <p:cNvSpPr>
              <a:spLocks/>
            </p:cNvSpPr>
            <p:nvPr userDrawn="1"/>
          </p:nvSpPr>
          <p:spPr bwMode="auto">
            <a:xfrm>
              <a:off x="2936" y="433"/>
              <a:ext cx="28" cy="37"/>
            </a:xfrm>
            <a:custGeom>
              <a:avLst/>
              <a:gdLst>
                <a:gd name="T0" fmla="*/ 0 w 121"/>
                <a:gd name="T1" fmla="*/ 0 h 157"/>
                <a:gd name="T2" fmla="*/ 121 w 121"/>
                <a:gd name="T3" fmla="*/ 0 h 157"/>
                <a:gd name="T4" fmla="*/ 121 w 121"/>
                <a:gd name="T5" fmla="*/ 14 h 157"/>
                <a:gd name="T6" fmla="*/ 16 w 121"/>
                <a:gd name="T7" fmla="*/ 14 h 157"/>
                <a:gd name="T8" fmla="*/ 16 w 121"/>
                <a:gd name="T9" fmla="*/ 69 h 157"/>
                <a:gd name="T10" fmla="*/ 113 w 121"/>
                <a:gd name="T11" fmla="*/ 69 h 157"/>
                <a:gd name="T12" fmla="*/ 113 w 121"/>
                <a:gd name="T13" fmla="*/ 84 h 157"/>
                <a:gd name="T14" fmla="*/ 16 w 121"/>
                <a:gd name="T15" fmla="*/ 84 h 157"/>
                <a:gd name="T16" fmla="*/ 16 w 121"/>
                <a:gd name="T17" fmla="*/ 142 h 157"/>
                <a:gd name="T18" fmla="*/ 121 w 121"/>
                <a:gd name="T19" fmla="*/ 142 h 157"/>
                <a:gd name="T20" fmla="*/ 121 w 121"/>
                <a:gd name="T21" fmla="*/ 157 h 157"/>
                <a:gd name="T22" fmla="*/ 0 w 121"/>
                <a:gd name="T23" fmla="*/ 157 h 157"/>
                <a:gd name="T24" fmla="*/ 0 w 121"/>
                <a:gd name="T25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1" h="157">
                  <a:moveTo>
                    <a:pt x="0" y="0"/>
                  </a:moveTo>
                  <a:lnTo>
                    <a:pt x="121" y="0"/>
                  </a:lnTo>
                  <a:lnTo>
                    <a:pt x="121" y="14"/>
                  </a:lnTo>
                  <a:lnTo>
                    <a:pt x="16" y="14"/>
                  </a:lnTo>
                  <a:lnTo>
                    <a:pt x="16" y="69"/>
                  </a:lnTo>
                  <a:lnTo>
                    <a:pt x="113" y="69"/>
                  </a:lnTo>
                  <a:lnTo>
                    <a:pt x="113" y="84"/>
                  </a:lnTo>
                  <a:lnTo>
                    <a:pt x="16" y="84"/>
                  </a:lnTo>
                  <a:lnTo>
                    <a:pt x="16" y="142"/>
                  </a:lnTo>
                  <a:lnTo>
                    <a:pt x="121" y="142"/>
                  </a:lnTo>
                  <a:lnTo>
                    <a:pt x="121" y="157"/>
                  </a:lnTo>
                  <a:lnTo>
                    <a:pt x="0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9" name="Freeform 13"/>
            <p:cNvSpPr>
              <a:spLocks noEditPoints="1"/>
            </p:cNvSpPr>
            <p:nvPr userDrawn="1"/>
          </p:nvSpPr>
          <p:spPr bwMode="auto">
            <a:xfrm>
              <a:off x="2976" y="433"/>
              <a:ext cx="31" cy="37"/>
            </a:xfrm>
            <a:custGeom>
              <a:avLst/>
              <a:gdLst>
                <a:gd name="T0" fmla="*/ 16 w 137"/>
                <a:gd name="T1" fmla="*/ 14 h 157"/>
                <a:gd name="T2" fmla="*/ 16 w 137"/>
                <a:gd name="T3" fmla="*/ 75 h 157"/>
                <a:gd name="T4" fmla="*/ 74 w 137"/>
                <a:gd name="T5" fmla="*/ 75 h 157"/>
                <a:gd name="T6" fmla="*/ 116 w 137"/>
                <a:gd name="T7" fmla="*/ 44 h 157"/>
                <a:gd name="T8" fmla="*/ 72 w 137"/>
                <a:gd name="T9" fmla="*/ 14 h 157"/>
                <a:gd name="T10" fmla="*/ 16 w 137"/>
                <a:gd name="T11" fmla="*/ 14 h 157"/>
                <a:gd name="T12" fmla="*/ 0 w 137"/>
                <a:gd name="T13" fmla="*/ 0 h 157"/>
                <a:gd name="T14" fmla="*/ 76 w 137"/>
                <a:gd name="T15" fmla="*/ 0 h 157"/>
                <a:gd name="T16" fmla="*/ 132 w 137"/>
                <a:gd name="T17" fmla="*/ 42 h 157"/>
                <a:gd name="T18" fmla="*/ 105 w 137"/>
                <a:gd name="T19" fmla="*/ 81 h 157"/>
                <a:gd name="T20" fmla="*/ 129 w 137"/>
                <a:gd name="T21" fmla="*/ 111 h 157"/>
                <a:gd name="T22" fmla="*/ 137 w 137"/>
                <a:gd name="T23" fmla="*/ 157 h 157"/>
                <a:gd name="T24" fmla="*/ 118 w 137"/>
                <a:gd name="T25" fmla="*/ 157 h 157"/>
                <a:gd name="T26" fmla="*/ 113 w 137"/>
                <a:gd name="T27" fmla="*/ 111 h 157"/>
                <a:gd name="T28" fmla="*/ 82 w 137"/>
                <a:gd name="T29" fmla="*/ 90 h 157"/>
                <a:gd name="T30" fmla="*/ 16 w 137"/>
                <a:gd name="T31" fmla="*/ 90 h 157"/>
                <a:gd name="T32" fmla="*/ 16 w 137"/>
                <a:gd name="T33" fmla="*/ 157 h 157"/>
                <a:gd name="T34" fmla="*/ 0 w 137"/>
                <a:gd name="T35" fmla="*/ 157 h 157"/>
                <a:gd name="T36" fmla="*/ 0 w 137"/>
                <a:gd name="T3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7" h="157">
                  <a:moveTo>
                    <a:pt x="16" y="14"/>
                  </a:moveTo>
                  <a:lnTo>
                    <a:pt x="16" y="75"/>
                  </a:lnTo>
                  <a:lnTo>
                    <a:pt x="74" y="75"/>
                  </a:lnTo>
                  <a:cubicBezTo>
                    <a:pt x="103" y="75"/>
                    <a:pt x="116" y="67"/>
                    <a:pt x="116" y="44"/>
                  </a:cubicBezTo>
                  <a:cubicBezTo>
                    <a:pt x="116" y="21"/>
                    <a:pt x="102" y="14"/>
                    <a:pt x="72" y="14"/>
                  </a:cubicBezTo>
                  <a:lnTo>
                    <a:pt x="16" y="14"/>
                  </a:lnTo>
                  <a:close/>
                  <a:moveTo>
                    <a:pt x="0" y="0"/>
                  </a:moveTo>
                  <a:lnTo>
                    <a:pt x="76" y="0"/>
                  </a:lnTo>
                  <a:cubicBezTo>
                    <a:pt x="113" y="0"/>
                    <a:pt x="132" y="14"/>
                    <a:pt x="132" y="42"/>
                  </a:cubicBezTo>
                  <a:cubicBezTo>
                    <a:pt x="132" y="63"/>
                    <a:pt x="124" y="75"/>
                    <a:pt x="105" y="81"/>
                  </a:cubicBezTo>
                  <a:cubicBezTo>
                    <a:pt x="123" y="84"/>
                    <a:pt x="127" y="92"/>
                    <a:pt x="129" y="111"/>
                  </a:cubicBezTo>
                  <a:cubicBezTo>
                    <a:pt x="132" y="132"/>
                    <a:pt x="130" y="148"/>
                    <a:pt x="137" y="157"/>
                  </a:cubicBezTo>
                  <a:lnTo>
                    <a:pt x="118" y="157"/>
                  </a:lnTo>
                  <a:cubicBezTo>
                    <a:pt x="114" y="143"/>
                    <a:pt x="115" y="127"/>
                    <a:pt x="113" y="111"/>
                  </a:cubicBezTo>
                  <a:cubicBezTo>
                    <a:pt x="111" y="95"/>
                    <a:pt x="102" y="90"/>
                    <a:pt x="82" y="90"/>
                  </a:cubicBezTo>
                  <a:lnTo>
                    <a:pt x="16" y="90"/>
                  </a:lnTo>
                  <a:lnTo>
                    <a:pt x="16" y="157"/>
                  </a:lnTo>
                  <a:lnTo>
                    <a:pt x="0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0" name="Freeform 14"/>
            <p:cNvSpPr>
              <a:spLocks/>
            </p:cNvSpPr>
            <p:nvPr userDrawn="1"/>
          </p:nvSpPr>
          <p:spPr bwMode="auto">
            <a:xfrm>
              <a:off x="3017" y="432"/>
              <a:ext cx="30" cy="39"/>
            </a:xfrm>
            <a:custGeom>
              <a:avLst/>
              <a:gdLst>
                <a:gd name="T0" fmla="*/ 16 w 131"/>
                <a:gd name="T1" fmla="*/ 109 h 165"/>
                <a:gd name="T2" fmla="*/ 16 w 131"/>
                <a:gd name="T3" fmla="*/ 110 h 165"/>
                <a:gd name="T4" fmla="*/ 66 w 131"/>
                <a:gd name="T5" fmla="*/ 150 h 165"/>
                <a:gd name="T6" fmla="*/ 115 w 131"/>
                <a:gd name="T7" fmla="*/ 117 h 165"/>
                <a:gd name="T8" fmla="*/ 75 w 131"/>
                <a:gd name="T9" fmla="*/ 90 h 165"/>
                <a:gd name="T10" fmla="*/ 42 w 131"/>
                <a:gd name="T11" fmla="*/ 84 h 165"/>
                <a:gd name="T12" fmla="*/ 5 w 131"/>
                <a:gd name="T13" fmla="*/ 45 h 165"/>
                <a:gd name="T14" fmla="*/ 65 w 131"/>
                <a:gd name="T15" fmla="*/ 0 h 165"/>
                <a:gd name="T16" fmla="*/ 126 w 131"/>
                <a:gd name="T17" fmla="*/ 48 h 165"/>
                <a:gd name="T18" fmla="*/ 111 w 131"/>
                <a:gd name="T19" fmla="*/ 48 h 165"/>
                <a:gd name="T20" fmla="*/ 65 w 131"/>
                <a:gd name="T21" fmla="*/ 14 h 165"/>
                <a:gd name="T22" fmla="*/ 21 w 131"/>
                <a:gd name="T23" fmla="*/ 44 h 165"/>
                <a:gd name="T24" fmla="*/ 60 w 131"/>
                <a:gd name="T25" fmla="*/ 71 h 165"/>
                <a:gd name="T26" fmla="*/ 90 w 131"/>
                <a:gd name="T27" fmla="*/ 76 h 165"/>
                <a:gd name="T28" fmla="*/ 131 w 131"/>
                <a:gd name="T29" fmla="*/ 117 h 165"/>
                <a:gd name="T30" fmla="*/ 67 w 131"/>
                <a:gd name="T31" fmla="*/ 165 h 165"/>
                <a:gd name="T32" fmla="*/ 0 w 131"/>
                <a:gd name="T33" fmla="*/ 112 h 165"/>
                <a:gd name="T34" fmla="*/ 0 w 131"/>
                <a:gd name="T35" fmla="*/ 109 h 165"/>
                <a:gd name="T36" fmla="*/ 16 w 131"/>
                <a:gd name="T37" fmla="*/ 109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1" h="165">
                  <a:moveTo>
                    <a:pt x="16" y="109"/>
                  </a:moveTo>
                  <a:lnTo>
                    <a:pt x="16" y="110"/>
                  </a:lnTo>
                  <a:cubicBezTo>
                    <a:pt x="16" y="134"/>
                    <a:pt x="35" y="150"/>
                    <a:pt x="66" y="150"/>
                  </a:cubicBezTo>
                  <a:cubicBezTo>
                    <a:pt x="97" y="150"/>
                    <a:pt x="115" y="137"/>
                    <a:pt x="115" y="117"/>
                  </a:cubicBezTo>
                  <a:cubicBezTo>
                    <a:pt x="115" y="100"/>
                    <a:pt x="102" y="95"/>
                    <a:pt x="75" y="90"/>
                  </a:cubicBezTo>
                  <a:lnTo>
                    <a:pt x="42" y="84"/>
                  </a:lnTo>
                  <a:cubicBezTo>
                    <a:pt x="17" y="80"/>
                    <a:pt x="5" y="67"/>
                    <a:pt x="5" y="45"/>
                  </a:cubicBezTo>
                  <a:cubicBezTo>
                    <a:pt x="5" y="18"/>
                    <a:pt x="27" y="0"/>
                    <a:pt x="65" y="0"/>
                  </a:cubicBezTo>
                  <a:cubicBezTo>
                    <a:pt x="103" y="0"/>
                    <a:pt x="126" y="18"/>
                    <a:pt x="126" y="48"/>
                  </a:cubicBezTo>
                  <a:lnTo>
                    <a:pt x="111" y="48"/>
                  </a:lnTo>
                  <a:cubicBezTo>
                    <a:pt x="109" y="26"/>
                    <a:pt x="93" y="14"/>
                    <a:pt x="65" y="14"/>
                  </a:cubicBezTo>
                  <a:cubicBezTo>
                    <a:pt x="37" y="14"/>
                    <a:pt x="21" y="26"/>
                    <a:pt x="21" y="44"/>
                  </a:cubicBezTo>
                  <a:cubicBezTo>
                    <a:pt x="21" y="61"/>
                    <a:pt x="34" y="67"/>
                    <a:pt x="60" y="71"/>
                  </a:cubicBezTo>
                  <a:lnTo>
                    <a:pt x="90" y="76"/>
                  </a:lnTo>
                  <a:cubicBezTo>
                    <a:pt x="118" y="81"/>
                    <a:pt x="131" y="94"/>
                    <a:pt x="131" y="117"/>
                  </a:cubicBezTo>
                  <a:cubicBezTo>
                    <a:pt x="131" y="147"/>
                    <a:pt x="108" y="165"/>
                    <a:pt x="67" y="165"/>
                  </a:cubicBezTo>
                  <a:cubicBezTo>
                    <a:pt x="25" y="165"/>
                    <a:pt x="0" y="144"/>
                    <a:pt x="0" y="112"/>
                  </a:cubicBezTo>
                  <a:lnTo>
                    <a:pt x="0" y="109"/>
                  </a:lnTo>
                  <a:lnTo>
                    <a:pt x="16" y="10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1" name="Freeform 15"/>
            <p:cNvSpPr>
              <a:spLocks/>
            </p:cNvSpPr>
            <p:nvPr userDrawn="1"/>
          </p:nvSpPr>
          <p:spPr bwMode="auto">
            <a:xfrm>
              <a:off x="3055" y="433"/>
              <a:ext cx="31" cy="37"/>
            </a:xfrm>
            <a:custGeom>
              <a:avLst/>
              <a:gdLst>
                <a:gd name="T0" fmla="*/ 61 w 137"/>
                <a:gd name="T1" fmla="*/ 14 h 157"/>
                <a:gd name="T2" fmla="*/ 0 w 137"/>
                <a:gd name="T3" fmla="*/ 14 h 157"/>
                <a:gd name="T4" fmla="*/ 0 w 137"/>
                <a:gd name="T5" fmla="*/ 0 h 157"/>
                <a:gd name="T6" fmla="*/ 137 w 137"/>
                <a:gd name="T7" fmla="*/ 0 h 157"/>
                <a:gd name="T8" fmla="*/ 137 w 137"/>
                <a:gd name="T9" fmla="*/ 14 h 157"/>
                <a:gd name="T10" fmla="*/ 77 w 137"/>
                <a:gd name="T11" fmla="*/ 14 h 157"/>
                <a:gd name="T12" fmla="*/ 77 w 137"/>
                <a:gd name="T13" fmla="*/ 157 h 157"/>
                <a:gd name="T14" fmla="*/ 61 w 137"/>
                <a:gd name="T15" fmla="*/ 157 h 157"/>
                <a:gd name="T16" fmla="*/ 61 w 137"/>
                <a:gd name="T17" fmla="*/ 1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57">
                  <a:moveTo>
                    <a:pt x="61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7" y="0"/>
                  </a:lnTo>
                  <a:lnTo>
                    <a:pt x="137" y="14"/>
                  </a:lnTo>
                  <a:lnTo>
                    <a:pt x="77" y="14"/>
                  </a:lnTo>
                  <a:lnTo>
                    <a:pt x="77" y="157"/>
                  </a:lnTo>
                  <a:lnTo>
                    <a:pt x="61" y="157"/>
                  </a:lnTo>
                  <a:lnTo>
                    <a:pt x="61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2" name="Freeform 16"/>
            <p:cNvSpPr>
              <a:spLocks/>
            </p:cNvSpPr>
            <p:nvPr userDrawn="1"/>
          </p:nvSpPr>
          <p:spPr bwMode="auto">
            <a:xfrm>
              <a:off x="3092" y="433"/>
              <a:ext cx="37" cy="37"/>
            </a:xfrm>
            <a:custGeom>
              <a:avLst/>
              <a:gdLst>
                <a:gd name="T0" fmla="*/ 0 w 160"/>
                <a:gd name="T1" fmla="*/ 0 h 157"/>
                <a:gd name="T2" fmla="*/ 17 w 160"/>
                <a:gd name="T3" fmla="*/ 0 h 157"/>
                <a:gd name="T4" fmla="*/ 80 w 160"/>
                <a:gd name="T5" fmla="*/ 144 h 157"/>
                <a:gd name="T6" fmla="*/ 143 w 160"/>
                <a:gd name="T7" fmla="*/ 0 h 157"/>
                <a:gd name="T8" fmla="*/ 160 w 160"/>
                <a:gd name="T9" fmla="*/ 0 h 157"/>
                <a:gd name="T10" fmla="*/ 90 w 160"/>
                <a:gd name="T11" fmla="*/ 157 h 157"/>
                <a:gd name="T12" fmla="*/ 70 w 160"/>
                <a:gd name="T13" fmla="*/ 157 h 157"/>
                <a:gd name="T14" fmla="*/ 0 w 160"/>
                <a:gd name="T15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57">
                  <a:moveTo>
                    <a:pt x="0" y="0"/>
                  </a:moveTo>
                  <a:lnTo>
                    <a:pt x="17" y="0"/>
                  </a:lnTo>
                  <a:lnTo>
                    <a:pt x="80" y="144"/>
                  </a:lnTo>
                  <a:lnTo>
                    <a:pt x="143" y="0"/>
                  </a:lnTo>
                  <a:lnTo>
                    <a:pt x="160" y="0"/>
                  </a:lnTo>
                  <a:lnTo>
                    <a:pt x="90" y="157"/>
                  </a:lnTo>
                  <a:lnTo>
                    <a:pt x="70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3" name="Freeform 17"/>
            <p:cNvSpPr>
              <a:spLocks noEditPoints="1"/>
            </p:cNvSpPr>
            <p:nvPr userDrawn="1"/>
          </p:nvSpPr>
          <p:spPr bwMode="auto">
            <a:xfrm>
              <a:off x="3135" y="432"/>
              <a:ext cx="38" cy="39"/>
            </a:xfrm>
            <a:custGeom>
              <a:avLst/>
              <a:gdLst>
                <a:gd name="T0" fmla="*/ 149 w 165"/>
                <a:gd name="T1" fmla="*/ 82 h 165"/>
                <a:gd name="T2" fmla="*/ 83 w 165"/>
                <a:gd name="T3" fmla="*/ 15 h 165"/>
                <a:gd name="T4" fmla="*/ 16 w 165"/>
                <a:gd name="T5" fmla="*/ 82 h 165"/>
                <a:gd name="T6" fmla="*/ 83 w 165"/>
                <a:gd name="T7" fmla="*/ 150 h 165"/>
                <a:gd name="T8" fmla="*/ 149 w 165"/>
                <a:gd name="T9" fmla="*/ 82 h 165"/>
                <a:gd name="T10" fmla="*/ 83 w 165"/>
                <a:gd name="T11" fmla="*/ 165 h 165"/>
                <a:gd name="T12" fmla="*/ 0 w 165"/>
                <a:gd name="T13" fmla="*/ 82 h 165"/>
                <a:gd name="T14" fmla="*/ 83 w 165"/>
                <a:gd name="T15" fmla="*/ 0 h 165"/>
                <a:gd name="T16" fmla="*/ 165 w 165"/>
                <a:gd name="T17" fmla="*/ 82 h 165"/>
                <a:gd name="T18" fmla="*/ 83 w 165"/>
                <a:gd name="T1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" h="165">
                  <a:moveTo>
                    <a:pt x="149" y="82"/>
                  </a:moveTo>
                  <a:cubicBezTo>
                    <a:pt x="149" y="40"/>
                    <a:pt x="124" y="15"/>
                    <a:pt x="83" y="15"/>
                  </a:cubicBezTo>
                  <a:cubicBezTo>
                    <a:pt x="41" y="15"/>
                    <a:pt x="16" y="40"/>
                    <a:pt x="16" y="82"/>
                  </a:cubicBezTo>
                  <a:cubicBezTo>
                    <a:pt x="16" y="125"/>
                    <a:pt x="41" y="150"/>
                    <a:pt x="83" y="150"/>
                  </a:cubicBezTo>
                  <a:cubicBezTo>
                    <a:pt x="124" y="150"/>
                    <a:pt x="149" y="125"/>
                    <a:pt x="149" y="82"/>
                  </a:cubicBezTo>
                  <a:close/>
                  <a:moveTo>
                    <a:pt x="83" y="165"/>
                  </a:moveTo>
                  <a:cubicBezTo>
                    <a:pt x="31" y="165"/>
                    <a:pt x="0" y="134"/>
                    <a:pt x="0" y="82"/>
                  </a:cubicBezTo>
                  <a:cubicBezTo>
                    <a:pt x="0" y="31"/>
                    <a:pt x="31" y="0"/>
                    <a:pt x="83" y="0"/>
                  </a:cubicBezTo>
                  <a:cubicBezTo>
                    <a:pt x="134" y="0"/>
                    <a:pt x="165" y="31"/>
                    <a:pt x="165" y="82"/>
                  </a:cubicBezTo>
                  <a:cubicBezTo>
                    <a:pt x="165" y="134"/>
                    <a:pt x="134" y="165"/>
                    <a:pt x="83" y="165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4" name="Freeform 18"/>
            <p:cNvSpPr>
              <a:spLocks noEditPoints="1"/>
            </p:cNvSpPr>
            <p:nvPr userDrawn="1"/>
          </p:nvSpPr>
          <p:spPr bwMode="auto">
            <a:xfrm>
              <a:off x="3205" y="422"/>
              <a:ext cx="30" cy="49"/>
            </a:xfrm>
            <a:custGeom>
              <a:avLst/>
              <a:gdLst>
                <a:gd name="T0" fmla="*/ 87 w 131"/>
                <a:gd name="T1" fmla="*/ 0 h 209"/>
                <a:gd name="T2" fmla="*/ 104 w 131"/>
                <a:gd name="T3" fmla="*/ 0 h 209"/>
                <a:gd name="T4" fmla="*/ 73 w 131"/>
                <a:gd name="T5" fmla="*/ 32 h 209"/>
                <a:gd name="T6" fmla="*/ 56 w 131"/>
                <a:gd name="T7" fmla="*/ 32 h 209"/>
                <a:gd name="T8" fmla="*/ 25 w 131"/>
                <a:gd name="T9" fmla="*/ 0 h 209"/>
                <a:gd name="T10" fmla="*/ 42 w 131"/>
                <a:gd name="T11" fmla="*/ 0 h 209"/>
                <a:gd name="T12" fmla="*/ 65 w 131"/>
                <a:gd name="T13" fmla="*/ 23 h 209"/>
                <a:gd name="T14" fmla="*/ 87 w 131"/>
                <a:gd name="T15" fmla="*/ 0 h 209"/>
                <a:gd name="T16" fmla="*/ 16 w 131"/>
                <a:gd name="T17" fmla="*/ 153 h 209"/>
                <a:gd name="T18" fmla="*/ 16 w 131"/>
                <a:gd name="T19" fmla="*/ 154 h 209"/>
                <a:gd name="T20" fmla="*/ 66 w 131"/>
                <a:gd name="T21" fmla="*/ 194 h 209"/>
                <a:gd name="T22" fmla="*/ 114 w 131"/>
                <a:gd name="T23" fmla="*/ 161 h 209"/>
                <a:gd name="T24" fmla="*/ 75 w 131"/>
                <a:gd name="T25" fmla="*/ 134 h 209"/>
                <a:gd name="T26" fmla="*/ 42 w 131"/>
                <a:gd name="T27" fmla="*/ 128 h 209"/>
                <a:gd name="T28" fmla="*/ 4 w 131"/>
                <a:gd name="T29" fmla="*/ 89 h 209"/>
                <a:gd name="T30" fmla="*/ 64 w 131"/>
                <a:gd name="T31" fmla="*/ 44 h 209"/>
                <a:gd name="T32" fmla="*/ 126 w 131"/>
                <a:gd name="T33" fmla="*/ 92 h 209"/>
                <a:gd name="T34" fmla="*/ 111 w 131"/>
                <a:gd name="T35" fmla="*/ 92 h 209"/>
                <a:gd name="T36" fmla="*/ 65 w 131"/>
                <a:gd name="T37" fmla="*/ 58 h 209"/>
                <a:gd name="T38" fmla="*/ 21 w 131"/>
                <a:gd name="T39" fmla="*/ 88 h 209"/>
                <a:gd name="T40" fmla="*/ 60 w 131"/>
                <a:gd name="T41" fmla="*/ 115 h 209"/>
                <a:gd name="T42" fmla="*/ 90 w 131"/>
                <a:gd name="T43" fmla="*/ 120 h 209"/>
                <a:gd name="T44" fmla="*/ 131 w 131"/>
                <a:gd name="T45" fmla="*/ 161 h 209"/>
                <a:gd name="T46" fmla="*/ 67 w 131"/>
                <a:gd name="T47" fmla="*/ 209 h 209"/>
                <a:gd name="T48" fmla="*/ 0 w 131"/>
                <a:gd name="T49" fmla="*/ 156 h 209"/>
                <a:gd name="T50" fmla="*/ 0 w 131"/>
                <a:gd name="T51" fmla="*/ 153 h 209"/>
                <a:gd name="T52" fmla="*/ 16 w 131"/>
                <a:gd name="T53" fmla="*/ 153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1" h="209">
                  <a:moveTo>
                    <a:pt x="87" y="0"/>
                  </a:moveTo>
                  <a:lnTo>
                    <a:pt x="104" y="0"/>
                  </a:lnTo>
                  <a:lnTo>
                    <a:pt x="73" y="32"/>
                  </a:lnTo>
                  <a:lnTo>
                    <a:pt x="56" y="32"/>
                  </a:lnTo>
                  <a:lnTo>
                    <a:pt x="25" y="0"/>
                  </a:lnTo>
                  <a:lnTo>
                    <a:pt x="42" y="0"/>
                  </a:lnTo>
                  <a:lnTo>
                    <a:pt x="65" y="23"/>
                  </a:lnTo>
                  <a:lnTo>
                    <a:pt x="87" y="0"/>
                  </a:lnTo>
                  <a:close/>
                  <a:moveTo>
                    <a:pt x="16" y="153"/>
                  </a:moveTo>
                  <a:lnTo>
                    <a:pt x="16" y="154"/>
                  </a:lnTo>
                  <a:cubicBezTo>
                    <a:pt x="16" y="178"/>
                    <a:pt x="35" y="194"/>
                    <a:pt x="66" y="194"/>
                  </a:cubicBezTo>
                  <a:cubicBezTo>
                    <a:pt x="96" y="194"/>
                    <a:pt x="114" y="181"/>
                    <a:pt x="114" y="161"/>
                  </a:cubicBezTo>
                  <a:cubicBezTo>
                    <a:pt x="114" y="144"/>
                    <a:pt x="102" y="139"/>
                    <a:pt x="75" y="134"/>
                  </a:cubicBezTo>
                  <a:lnTo>
                    <a:pt x="42" y="128"/>
                  </a:lnTo>
                  <a:cubicBezTo>
                    <a:pt x="17" y="124"/>
                    <a:pt x="4" y="111"/>
                    <a:pt x="4" y="89"/>
                  </a:cubicBezTo>
                  <a:cubicBezTo>
                    <a:pt x="4" y="62"/>
                    <a:pt x="27" y="44"/>
                    <a:pt x="64" y="44"/>
                  </a:cubicBezTo>
                  <a:cubicBezTo>
                    <a:pt x="103" y="44"/>
                    <a:pt x="125" y="62"/>
                    <a:pt x="126" y="92"/>
                  </a:cubicBezTo>
                  <a:lnTo>
                    <a:pt x="111" y="92"/>
                  </a:lnTo>
                  <a:cubicBezTo>
                    <a:pt x="109" y="70"/>
                    <a:pt x="93" y="58"/>
                    <a:pt x="65" y="58"/>
                  </a:cubicBezTo>
                  <a:cubicBezTo>
                    <a:pt x="37" y="58"/>
                    <a:pt x="21" y="70"/>
                    <a:pt x="21" y="88"/>
                  </a:cubicBezTo>
                  <a:cubicBezTo>
                    <a:pt x="21" y="105"/>
                    <a:pt x="33" y="111"/>
                    <a:pt x="60" y="115"/>
                  </a:cubicBezTo>
                  <a:lnTo>
                    <a:pt x="90" y="120"/>
                  </a:lnTo>
                  <a:cubicBezTo>
                    <a:pt x="118" y="125"/>
                    <a:pt x="131" y="138"/>
                    <a:pt x="131" y="161"/>
                  </a:cubicBezTo>
                  <a:cubicBezTo>
                    <a:pt x="131" y="191"/>
                    <a:pt x="108" y="209"/>
                    <a:pt x="67" y="209"/>
                  </a:cubicBezTo>
                  <a:cubicBezTo>
                    <a:pt x="25" y="209"/>
                    <a:pt x="0" y="188"/>
                    <a:pt x="0" y="156"/>
                  </a:cubicBezTo>
                  <a:lnTo>
                    <a:pt x="0" y="153"/>
                  </a:lnTo>
                  <a:lnTo>
                    <a:pt x="16" y="15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5" name="Freeform 19"/>
            <p:cNvSpPr>
              <a:spLocks/>
            </p:cNvSpPr>
            <p:nvPr userDrawn="1"/>
          </p:nvSpPr>
          <p:spPr bwMode="auto">
            <a:xfrm>
              <a:off x="3247" y="433"/>
              <a:ext cx="31" cy="37"/>
            </a:xfrm>
            <a:custGeom>
              <a:avLst/>
              <a:gdLst>
                <a:gd name="T0" fmla="*/ 0 w 135"/>
                <a:gd name="T1" fmla="*/ 0 h 157"/>
                <a:gd name="T2" fmla="*/ 16 w 135"/>
                <a:gd name="T3" fmla="*/ 0 h 157"/>
                <a:gd name="T4" fmla="*/ 16 w 135"/>
                <a:gd name="T5" fmla="*/ 86 h 157"/>
                <a:gd name="T6" fmla="*/ 113 w 135"/>
                <a:gd name="T7" fmla="*/ 0 h 157"/>
                <a:gd name="T8" fmla="*/ 135 w 135"/>
                <a:gd name="T9" fmla="*/ 0 h 157"/>
                <a:gd name="T10" fmla="*/ 61 w 135"/>
                <a:gd name="T11" fmla="*/ 66 h 157"/>
                <a:gd name="T12" fmla="*/ 135 w 135"/>
                <a:gd name="T13" fmla="*/ 157 h 157"/>
                <a:gd name="T14" fmla="*/ 115 w 135"/>
                <a:gd name="T15" fmla="*/ 157 h 157"/>
                <a:gd name="T16" fmla="*/ 49 w 135"/>
                <a:gd name="T17" fmla="*/ 76 h 157"/>
                <a:gd name="T18" fmla="*/ 16 w 135"/>
                <a:gd name="T19" fmla="*/ 105 h 157"/>
                <a:gd name="T20" fmla="*/ 16 w 135"/>
                <a:gd name="T21" fmla="*/ 157 h 157"/>
                <a:gd name="T22" fmla="*/ 0 w 135"/>
                <a:gd name="T23" fmla="*/ 157 h 157"/>
                <a:gd name="T24" fmla="*/ 0 w 135"/>
                <a:gd name="T25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5" h="157">
                  <a:moveTo>
                    <a:pt x="0" y="0"/>
                  </a:moveTo>
                  <a:lnTo>
                    <a:pt x="16" y="0"/>
                  </a:lnTo>
                  <a:lnTo>
                    <a:pt x="16" y="86"/>
                  </a:lnTo>
                  <a:lnTo>
                    <a:pt x="113" y="0"/>
                  </a:lnTo>
                  <a:lnTo>
                    <a:pt x="135" y="0"/>
                  </a:lnTo>
                  <a:lnTo>
                    <a:pt x="61" y="66"/>
                  </a:lnTo>
                  <a:lnTo>
                    <a:pt x="135" y="157"/>
                  </a:lnTo>
                  <a:lnTo>
                    <a:pt x="115" y="157"/>
                  </a:lnTo>
                  <a:lnTo>
                    <a:pt x="49" y="76"/>
                  </a:lnTo>
                  <a:lnTo>
                    <a:pt x="16" y="105"/>
                  </a:lnTo>
                  <a:lnTo>
                    <a:pt x="16" y="157"/>
                  </a:lnTo>
                  <a:lnTo>
                    <a:pt x="0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6" name="Freeform 20"/>
            <p:cNvSpPr>
              <a:spLocks noEditPoints="1"/>
            </p:cNvSpPr>
            <p:nvPr userDrawn="1"/>
          </p:nvSpPr>
          <p:spPr bwMode="auto">
            <a:xfrm>
              <a:off x="3284" y="432"/>
              <a:ext cx="38" cy="39"/>
            </a:xfrm>
            <a:custGeom>
              <a:avLst/>
              <a:gdLst>
                <a:gd name="T0" fmla="*/ 150 w 166"/>
                <a:gd name="T1" fmla="*/ 82 h 165"/>
                <a:gd name="T2" fmla="*/ 83 w 166"/>
                <a:gd name="T3" fmla="*/ 15 h 165"/>
                <a:gd name="T4" fmla="*/ 16 w 166"/>
                <a:gd name="T5" fmla="*/ 82 h 165"/>
                <a:gd name="T6" fmla="*/ 83 w 166"/>
                <a:gd name="T7" fmla="*/ 150 h 165"/>
                <a:gd name="T8" fmla="*/ 150 w 166"/>
                <a:gd name="T9" fmla="*/ 82 h 165"/>
                <a:gd name="T10" fmla="*/ 83 w 166"/>
                <a:gd name="T11" fmla="*/ 165 h 165"/>
                <a:gd name="T12" fmla="*/ 0 w 166"/>
                <a:gd name="T13" fmla="*/ 82 h 165"/>
                <a:gd name="T14" fmla="*/ 83 w 166"/>
                <a:gd name="T15" fmla="*/ 0 h 165"/>
                <a:gd name="T16" fmla="*/ 166 w 166"/>
                <a:gd name="T17" fmla="*/ 82 h 165"/>
                <a:gd name="T18" fmla="*/ 83 w 166"/>
                <a:gd name="T1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6" h="165">
                  <a:moveTo>
                    <a:pt x="150" y="82"/>
                  </a:moveTo>
                  <a:cubicBezTo>
                    <a:pt x="150" y="40"/>
                    <a:pt x="125" y="15"/>
                    <a:pt x="83" y="15"/>
                  </a:cubicBezTo>
                  <a:cubicBezTo>
                    <a:pt x="41" y="15"/>
                    <a:pt x="16" y="40"/>
                    <a:pt x="16" y="82"/>
                  </a:cubicBezTo>
                  <a:cubicBezTo>
                    <a:pt x="16" y="125"/>
                    <a:pt x="41" y="150"/>
                    <a:pt x="83" y="150"/>
                  </a:cubicBezTo>
                  <a:cubicBezTo>
                    <a:pt x="125" y="150"/>
                    <a:pt x="150" y="125"/>
                    <a:pt x="150" y="82"/>
                  </a:cubicBezTo>
                  <a:close/>
                  <a:moveTo>
                    <a:pt x="83" y="165"/>
                  </a:moveTo>
                  <a:cubicBezTo>
                    <a:pt x="31" y="165"/>
                    <a:pt x="0" y="134"/>
                    <a:pt x="0" y="82"/>
                  </a:cubicBezTo>
                  <a:cubicBezTo>
                    <a:pt x="0" y="31"/>
                    <a:pt x="31" y="0"/>
                    <a:pt x="83" y="0"/>
                  </a:cubicBezTo>
                  <a:cubicBezTo>
                    <a:pt x="135" y="0"/>
                    <a:pt x="166" y="31"/>
                    <a:pt x="166" y="82"/>
                  </a:cubicBezTo>
                  <a:cubicBezTo>
                    <a:pt x="166" y="134"/>
                    <a:pt x="135" y="165"/>
                    <a:pt x="83" y="165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7" name="Freeform 21"/>
            <p:cNvSpPr>
              <a:spLocks/>
            </p:cNvSpPr>
            <p:nvPr userDrawn="1"/>
          </p:nvSpPr>
          <p:spPr bwMode="auto">
            <a:xfrm>
              <a:off x="3334" y="433"/>
              <a:ext cx="26" cy="37"/>
            </a:xfrm>
            <a:custGeom>
              <a:avLst/>
              <a:gdLst>
                <a:gd name="T0" fmla="*/ 0 w 114"/>
                <a:gd name="T1" fmla="*/ 0 h 157"/>
                <a:gd name="T2" fmla="*/ 16 w 114"/>
                <a:gd name="T3" fmla="*/ 0 h 157"/>
                <a:gd name="T4" fmla="*/ 16 w 114"/>
                <a:gd name="T5" fmla="*/ 142 h 157"/>
                <a:gd name="T6" fmla="*/ 114 w 114"/>
                <a:gd name="T7" fmla="*/ 142 h 157"/>
                <a:gd name="T8" fmla="*/ 114 w 114"/>
                <a:gd name="T9" fmla="*/ 157 h 157"/>
                <a:gd name="T10" fmla="*/ 0 w 114"/>
                <a:gd name="T11" fmla="*/ 157 h 157"/>
                <a:gd name="T12" fmla="*/ 0 w 114"/>
                <a:gd name="T13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4" h="157">
                  <a:moveTo>
                    <a:pt x="0" y="0"/>
                  </a:moveTo>
                  <a:lnTo>
                    <a:pt x="16" y="0"/>
                  </a:lnTo>
                  <a:lnTo>
                    <a:pt x="16" y="142"/>
                  </a:lnTo>
                  <a:lnTo>
                    <a:pt x="114" y="142"/>
                  </a:lnTo>
                  <a:lnTo>
                    <a:pt x="114" y="157"/>
                  </a:lnTo>
                  <a:lnTo>
                    <a:pt x="0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8" name="Freeform 22"/>
            <p:cNvSpPr>
              <a:spLocks/>
            </p:cNvSpPr>
            <p:nvPr userDrawn="1"/>
          </p:nvSpPr>
          <p:spPr bwMode="auto">
            <a:xfrm>
              <a:off x="3369" y="432"/>
              <a:ext cx="30" cy="39"/>
            </a:xfrm>
            <a:custGeom>
              <a:avLst/>
              <a:gdLst>
                <a:gd name="T0" fmla="*/ 16 w 131"/>
                <a:gd name="T1" fmla="*/ 109 h 165"/>
                <a:gd name="T2" fmla="*/ 16 w 131"/>
                <a:gd name="T3" fmla="*/ 110 h 165"/>
                <a:gd name="T4" fmla="*/ 66 w 131"/>
                <a:gd name="T5" fmla="*/ 150 h 165"/>
                <a:gd name="T6" fmla="*/ 114 w 131"/>
                <a:gd name="T7" fmla="*/ 117 h 165"/>
                <a:gd name="T8" fmla="*/ 75 w 131"/>
                <a:gd name="T9" fmla="*/ 90 h 165"/>
                <a:gd name="T10" fmla="*/ 42 w 131"/>
                <a:gd name="T11" fmla="*/ 84 h 165"/>
                <a:gd name="T12" fmla="*/ 4 w 131"/>
                <a:gd name="T13" fmla="*/ 45 h 165"/>
                <a:gd name="T14" fmla="*/ 64 w 131"/>
                <a:gd name="T15" fmla="*/ 0 h 165"/>
                <a:gd name="T16" fmla="*/ 126 w 131"/>
                <a:gd name="T17" fmla="*/ 48 h 165"/>
                <a:gd name="T18" fmla="*/ 111 w 131"/>
                <a:gd name="T19" fmla="*/ 48 h 165"/>
                <a:gd name="T20" fmla="*/ 65 w 131"/>
                <a:gd name="T21" fmla="*/ 14 h 165"/>
                <a:gd name="T22" fmla="*/ 21 w 131"/>
                <a:gd name="T23" fmla="*/ 44 h 165"/>
                <a:gd name="T24" fmla="*/ 60 w 131"/>
                <a:gd name="T25" fmla="*/ 71 h 165"/>
                <a:gd name="T26" fmla="*/ 90 w 131"/>
                <a:gd name="T27" fmla="*/ 76 h 165"/>
                <a:gd name="T28" fmla="*/ 131 w 131"/>
                <a:gd name="T29" fmla="*/ 117 h 165"/>
                <a:gd name="T30" fmla="*/ 67 w 131"/>
                <a:gd name="T31" fmla="*/ 165 h 165"/>
                <a:gd name="T32" fmla="*/ 0 w 131"/>
                <a:gd name="T33" fmla="*/ 112 h 165"/>
                <a:gd name="T34" fmla="*/ 0 w 131"/>
                <a:gd name="T35" fmla="*/ 109 h 165"/>
                <a:gd name="T36" fmla="*/ 16 w 131"/>
                <a:gd name="T37" fmla="*/ 109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1" h="165">
                  <a:moveTo>
                    <a:pt x="16" y="109"/>
                  </a:moveTo>
                  <a:lnTo>
                    <a:pt x="16" y="110"/>
                  </a:lnTo>
                  <a:cubicBezTo>
                    <a:pt x="16" y="134"/>
                    <a:pt x="35" y="150"/>
                    <a:pt x="66" y="150"/>
                  </a:cubicBezTo>
                  <a:cubicBezTo>
                    <a:pt x="96" y="150"/>
                    <a:pt x="114" y="137"/>
                    <a:pt x="114" y="117"/>
                  </a:cubicBezTo>
                  <a:cubicBezTo>
                    <a:pt x="114" y="100"/>
                    <a:pt x="102" y="95"/>
                    <a:pt x="75" y="90"/>
                  </a:cubicBezTo>
                  <a:lnTo>
                    <a:pt x="42" y="84"/>
                  </a:lnTo>
                  <a:cubicBezTo>
                    <a:pt x="17" y="80"/>
                    <a:pt x="4" y="67"/>
                    <a:pt x="4" y="45"/>
                  </a:cubicBezTo>
                  <a:cubicBezTo>
                    <a:pt x="4" y="18"/>
                    <a:pt x="27" y="0"/>
                    <a:pt x="64" y="0"/>
                  </a:cubicBezTo>
                  <a:cubicBezTo>
                    <a:pt x="103" y="0"/>
                    <a:pt x="125" y="18"/>
                    <a:pt x="126" y="48"/>
                  </a:cubicBezTo>
                  <a:lnTo>
                    <a:pt x="111" y="48"/>
                  </a:lnTo>
                  <a:cubicBezTo>
                    <a:pt x="109" y="26"/>
                    <a:pt x="93" y="14"/>
                    <a:pt x="65" y="14"/>
                  </a:cubicBezTo>
                  <a:cubicBezTo>
                    <a:pt x="37" y="14"/>
                    <a:pt x="21" y="26"/>
                    <a:pt x="21" y="44"/>
                  </a:cubicBezTo>
                  <a:cubicBezTo>
                    <a:pt x="21" y="61"/>
                    <a:pt x="33" y="67"/>
                    <a:pt x="60" y="71"/>
                  </a:cubicBezTo>
                  <a:lnTo>
                    <a:pt x="90" y="76"/>
                  </a:lnTo>
                  <a:cubicBezTo>
                    <a:pt x="118" y="81"/>
                    <a:pt x="131" y="94"/>
                    <a:pt x="131" y="117"/>
                  </a:cubicBezTo>
                  <a:cubicBezTo>
                    <a:pt x="131" y="147"/>
                    <a:pt x="108" y="165"/>
                    <a:pt x="67" y="165"/>
                  </a:cubicBezTo>
                  <a:cubicBezTo>
                    <a:pt x="25" y="165"/>
                    <a:pt x="0" y="144"/>
                    <a:pt x="0" y="112"/>
                  </a:cubicBezTo>
                  <a:lnTo>
                    <a:pt x="0" y="109"/>
                  </a:lnTo>
                  <a:lnTo>
                    <a:pt x="16" y="10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9" name="Freeform 23"/>
            <p:cNvSpPr>
              <a:spLocks/>
            </p:cNvSpPr>
            <p:nvPr userDrawn="1"/>
          </p:nvSpPr>
          <p:spPr bwMode="auto">
            <a:xfrm>
              <a:off x="3407" y="433"/>
              <a:ext cx="32" cy="37"/>
            </a:xfrm>
            <a:custGeom>
              <a:avLst/>
              <a:gdLst>
                <a:gd name="T0" fmla="*/ 61 w 137"/>
                <a:gd name="T1" fmla="*/ 14 h 157"/>
                <a:gd name="T2" fmla="*/ 0 w 137"/>
                <a:gd name="T3" fmla="*/ 14 h 157"/>
                <a:gd name="T4" fmla="*/ 0 w 137"/>
                <a:gd name="T5" fmla="*/ 0 h 157"/>
                <a:gd name="T6" fmla="*/ 137 w 137"/>
                <a:gd name="T7" fmla="*/ 0 h 157"/>
                <a:gd name="T8" fmla="*/ 137 w 137"/>
                <a:gd name="T9" fmla="*/ 14 h 157"/>
                <a:gd name="T10" fmla="*/ 76 w 137"/>
                <a:gd name="T11" fmla="*/ 14 h 157"/>
                <a:gd name="T12" fmla="*/ 76 w 137"/>
                <a:gd name="T13" fmla="*/ 157 h 157"/>
                <a:gd name="T14" fmla="*/ 61 w 137"/>
                <a:gd name="T15" fmla="*/ 157 h 157"/>
                <a:gd name="T16" fmla="*/ 61 w 137"/>
                <a:gd name="T17" fmla="*/ 1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57">
                  <a:moveTo>
                    <a:pt x="61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7" y="0"/>
                  </a:lnTo>
                  <a:lnTo>
                    <a:pt x="137" y="14"/>
                  </a:lnTo>
                  <a:lnTo>
                    <a:pt x="76" y="14"/>
                  </a:lnTo>
                  <a:lnTo>
                    <a:pt x="76" y="157"/>
                  </a:lnTo>
                  <a:lnTo>
                    <a:pt x="61" y="157"/>
                  </a:lnTo>
                  <a:lnTo>
                    <a:pt x="61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0" name="Freeform 24"/>
            <p:cNvSpPr>
              <a:spLocks/>
            </p:cNvSpPr>
            <p:nvPr userDrawn="1"/>
          </p:nvSpPr>
          <p:spPr bwMode="auto">
            <a:xfrm>
              <a:off x="3444" y="433"/>
              <a:ext cx="37" cy="37"/>
            </a:xfrm>
            <a:custGeom>
              <a:avLst/>
              <a:gdLst>
                <a:gd name="T0" fmla="*/ 0 w 161"/>
                <a:gd name="T1" fmla="*/ 0 h 157"/>
                <a:gd name="T2" fmla="*/ 18 w 161"/>
                <a:gd name="T3" fmla="*/ 0 h 157"/>
                <a:gd name="T4" fmla="*/ 81 w 161"/>
                <a:gd name="T5" fmla="*/ 144 h 157"/>
                <a:gd name="T6" fmla="*/ 144 w 161"/>
                <a:gd name="T7" fmla="*/ 0 h 157"/>
                <a:gd name="T8" fmla="*/ 161 w 161"/>
                <a:gd name="T9" fmla="*/ 0 h 157"/>
                <a:gd name="T10" fmla="*/ 91 w 161"/>
                <a:gd name="T11" fmla="*/ 157 h 157"/>
                <a:gd name="T12" fmla="*/ 71 w 161"/>
                <a:gd name="T13" fmla="*/ 157 h 157"/>
                <a:gd name="T14" fmla="*/ 0 w 161"/>
                <a:gd name="T15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57">
                  <a:moveTo>
                    <a:pt x="0" y="0"/>
                  </a:moveTo>
                  <a:lnTo>
                    <a:pt x="18" y="0"/>
                  </a:lnTo>
                  <a:lnTo>
                    <a:pt x="81" y="144"/>
                  </a:lnTo>
                  <a:lnTo>
                    <a:pt x="144" y="0"/>
                  </a:lnTo>
                  <a:lnTo>
                    <a:pt x="161" y="0"/>
                  </a:lnTo>
                  <a:lnTo>
                    <a:pt x="91" y="157"/>
                  </a:lnTo>
                  <a:lnTo>
                    <a:pt x="71" y="1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1" name="Freeform 25"/>
            <p:cNvSpPr>
              <a:spLocks noEditPoints="1"/>
            </p:cNvSpPr>
            <p:nvPr userDrawn="1"/>
          </p:nvSpPr>
          <p:spPr bwMode="auto">
            <a:xfrm>
              <a:off x="3491" y="422"/>
              <a:ext cx="9" cy="48"/>
            </a:xfrm>
            <a:custGeom>
              <a:avLst/>
              <a:gdLst>
                <a:gd name="T0" fmla="*/ 20 w 40"/>
                <a:gd name="T1" fmla="*/ 0 h 205"/>
                <a:gd name="T2" fmla="*/ 40 w 40"/>
                <a:gd name="T3" fmla="*/ 0 h 205"/>
                <a:gd name="T4" fmla="*/ 14 w 40"/>
                <a:gd name="T5" fmla="*/ 32 h 205"/>
                <a:gd name="T6" fmla="*/ 1 w 40"/>
                <a:gd name="T7" fmla="*/ 32 h 205"/>
                <a:gd name="T8" fmla="*/ 20 w 40"/>
                <a:gd name="T9" fmla="*/ 0 h 205"/>
                <a:gd name="T10" fmla="*/ 0 w 40"/>
                <a:gd name="T11" fmla="*/ 48 h 205"/>
                <a:gd name="T12" fmla="*/ 15 w 40"/>
                <a:gd name="T13" fmla="*/ 48 h 205"/>
                <a:gd name="T14" fmla="*/ 15 w 40"/>
                <a:gd name="T15" fmla="*/ 205 h 205"/>
                <a:gd name="T16" fmla="*/ 0 w 40"/>
                <a:gd name="T17" fmla="*/ 205 h 205"/>
                <a:gd name="T18" fmla="*/ 0 w 40"/>
                <a:gd name="T19" fmla="*/ 48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205">
                  <a:moveTo>
                    <a:pt x="20" y="0"/>
                  </a:moveTo>
                  <a:lnTo>
                    <a:pt x="40" y="0"/>
                  </a:lnTo>
                  <a:lnTo>
                    <a:pt x="14" y="32"/>
                  </a:lnTo>
                  <a:lnTo>
                    <a:pt x="1" y="32"/>
                  </a:lnTo>
                  <a:lnTo>
                    <a:pt x="20" y="0"/>
                  </a:lnTo>
                  <a:close/>
                  <a:moveTo>
                    <a:pt x="0" y="48"/>
                  </a:moveTo>
                  <a:lnTo>
                    <a:pt x="15" y="48"/>
                  </a:lnTo>
                  <a:lnTo>
                    <a:pt x="15" y="205"/>
                  </a:lnTo>
                  <a:lnTo>
                    <a:pt x="0" y="205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2" name="Freeform 26"/>
            <p:cNvSpPr>
              <a:spLocks/>
            </p:cNvSpPr>
            <p:nvPr userDrawn="1"/>
          </p:nvSpPr>
          <p:spPr bwMode="auto">
            <a:xfrm>
              <a:off x="3510" y="465"/>
              <a:ext cx="4" cy="13"/>
            </a:xfrm>
            <a:custGeom>
              <a:avLst/>
              <a:gdLst>
                <a:gd name="T0" fmla="*/ 0 w 18"/>
                <a:gd name="T1" fmla="*/ 0 h 53"/>
                <a:gd name="T2" fmla="*/ 18 w 18"/>
                <a:gd name="T3" fmla="*/ 0 h 53"/>
                <a:gd name="T4" fmla="*/ 18 w 18"/>
                <a:gd name="T5" fmla="*/ 28 h 53"/>
                <a:gd name="T6" fmla="*/ 0 w 18"/>
                <a:gd name="T7" fmla="*/ 53 h 53"/>
                <a:gd name="T8" fmla="*/ 0 w 18"/>
                <a:gd name="T9" fmla="*/ 43 h 53"/>
                <a:gd name="T10" fmla="*/ 8 w 18"/>
                <a:gd name="T11" fmla="*/ 28 h 53"/>
                <a:gd name="T12" fmla="*/ 8 w 18"/>
                <a:gd name="T13" fmla="*/ 19 h 53"/>
                <a:gd name="T14" fmla="*/ 0 w 18"/>
                <a:gd name="T15" fmla="*/ 19 h 53"/>
                <a:gd name="T16" fmla="*/ 0 w 18"/>
                <a:gd name="T1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53">
                  <a:moveTo>
                    <a:pt x="0" y="0"/>
                  </a:moveTo>
                  <a:lnTo>
                    <a:pt x="18" y="0"/>
                  </a:lnTo>
                  <a:lnTo>
                    <a:pt x="18" y="28"/>
                  </a:lnTo>
                  <a:cubicBezTo>
                    <a:pt x="17" y="41"/>
                    <a:pt x="13" y="49"/>
                    <a:pt x="0" y="53"/>
                  </a:cubicBezTo>
                  <a:lnTo>
                    <a:pt x="0" y="43"/>
                  </a:lnTo>
                  <a:cubicBezTo>
                    <a:pt x="6" y="40"/>
                    <a:pt x="8" y="36"/>
                    <a:pt x="8" y="28"/>
                  </a:cubicBezTo>
                  <a:lnTo>
                    <a:pt x="8" y="19"/>
                  </a:lnTo>
                  <a:lnTo>
                    <a:pt x="0" y="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3" name="Freeform 27"/>
            <p:cNvSpPr>
              <a:spLocks/>
            </p:cNvSpPr>
            <p:nvPr userDrawn="1"/>
          </p:nvSpPr>
          <p:spPr bwMode="auto">
            <a:xfrm>
              <a:off x="2783" y="490"/>
              <a:ext cx="34" cy="31"/>
            </a:xfrm>
            <a:custGeom>
              <a:avLst/>
              <a:gdLst>
                <a:gd name="T0" fmla="*/ 0 w 151"/>
                <a:gd name="T1" fmla="*/ 0 h 130"/>
                <a:gd name="T2" fmla="*/ 20 w 151"/>
                <a:gd name="T3" fmla="*/ 0 h 130"/>
                <a:gd name="T4" fmla="*/ 76 w 151"/>
                <a:gd name="T5" fmla="*/ 118 h 130"/>
                <a:gd name="T6" fmla="*/ 131 w 151"/>
                <a:gd name="T7" fmla="*/ 0 h 130"/>
                <a:gd name="T8" fmla="*/ 151 w 151"/>
                <a:gd name="T9" fmla="*/ 0 h 130"/>
                <a:gd name="T10" fmla="*/ 151 w 151"/>
                <a:gd name="T11" fmla="*/ 130 h 130"/>
                <a:gd name="T12" fmla="*/ 138 w 151"/>
                <a:gd name="T13" fmla="*/ 130 h 130"/>
                <a:gd name="T14" fmla="*/ 138 w 151"/>
                <a:gd name="T15" fmla="*/ 11 h 130"/>
                <a:gd name="T16" fmla="*/ 83 w 151"/>
                <a:gd name="T17" fmla="*/ 130 h 130"/>
                <a:gd name="T18" fmla="*/ 68 w 151"/>
                <a:gd name="T19" fmla="*/ 130 h 130"/>
                <a:gd name="T20" fmla="*/ 11 w 151"/>
                <a:gd name="T21" fmla="*/ 11 h 130"/>
                <a:gd name="T22" fmla="*/ 13 w 151"/>
                <a:gd name="T23" fmla="*/ 130 h 130"/>
                <a:gd name="T24" fmla="*/ 0 w 151"/>
                <a:gd name="T25" fmla="*/ 130 h 130"/>
                <a:gd name="T26" fmla="*/ 0 w 151"/>
                <a:gd name="T27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1" h="130">
                  <a:moveTo>
                    <a:pt x="0" y="0"/>
                  </a:moveTo>
                  <a:lnTo>
                    <a:pt x="20" y="0"/>
                  </a:lnTo>
                  <a:lnTo>
                    <a:pt x="76" y="118"/>
                  </a:lnTo>
                  <a:lnTo>
                    <a:pt x="131" y="0"/>
                  </a:lnTo>
                  <a:lnTo>
                    <a:pt x="151" y="0"/>
                  </a:lnTo>
                  <a:lnTo>
                    <a:pt x="151" y="130"/>
                  </a:lnTo>
                  <a:lnTo>
                    <a:pt x="138" y="130"/>
                  </a:lnTo>
                  <a:lnTo>
                    <a:pt x="138" y="11"/>
                  </a:lnTo>
                  <a:lnTo>
                    <a:pt x="83" y="130"/>
                  </a:lnTo>
                  <a:lnTo>
                    <a:pt x="68" y="130"/>
                  </a:lnTo>
                  <a:lnTo>
                    <a:pt x="11" y="11"/>
                  </a:lnTo>
                  <a:lnTo>
                    <a:pt x="13" y="130"/>
                  </a:lnTo>
                  <a:lnTo>
                    <a:pt x="0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4" name="Freeform 28"/>
            <p:cNvSpPr>
              <a:spLocks/>
            </p:cNvSpPr>
            <p:nvPr userDrawn="1"/>
          </p:nvSpPr>
          <p:spPr bwMode="auto">
            <a:xfrm>
              <a:off x="2828" y="490"/>
              <a:ext cx="22" cy="31"/>
            </a:xfrm>
            <a:custGeom>
              <a:avLst/>
              <a:gdLst>
                <a:gd name="T0" fmla="*/ 0 w 95"/>
                <a:gd name="T1" fmla="*/ 0 h 130"/>
                <a:gd name="T2" fmla="*/ 13 w 95"/>
                <a:gd name="T3" fmla="*/ 0 h 130"/>
                <a:gd name="T4" fmla="*/ 13 w 95"/>
                <a:gd name="T5" fmla="*/ 118 h 130"/>
                <a:gd name="T6" fmla="*/ 95 w 95"/>
                <a:gd name="T7" fmla="*/ 118 h 130"/>
                <a:gd name="T8" fmla="*/ 95 w 95"/>
                <a:gd name="T9" fmla="*/ 130 h 130"/>
                <a:gd name="T10" fmla="*/ 0 w 95"/>
                <a:gd name="T11" fmla="*/ 130 h 130"/>
                <a:gd name="T12" fmla="*/ 0 w 95"/>
                <a:gd name="T1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30">
                  <a:moveTo>
                    <a:pt x="0" y="0"/>
                  </a:moveTo>
                  <a:lnTo>
                    <a:pt x="13" y="0"/>
                  </a:lnTo>
                  <a:lnTo>
                    <a:pt x="13" y="118"/>
                  </a:lnTo>
                  <a:lnTo>
                    <a:pt x="95" y="118"/>
                  </a:lnTo>
                  <a:lnTo>
                    <a:pt x="95" y="130"/>
                  </a:lnTo>
                  <a:lnTo>
                    <a:pt x="0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5" name="Freeform 29"/>
            <p:cNvSpPr>
              <a:spLocks noEditPoints="1"/>
            </p:cNvSpPr>
            <p:nvPr userDrawn="1"/>
          </p:nvSpPr>
          <p:spPr bwMode="auto">
            <a:xfrm>
              <a:off x="2854" y="481"/>
              <a:ext cx="31" cy="40"/>
            </a:xfrm>
            <a:custGeom>
              <a:avLst/>
              <a:gdLst>
                <a:gd name="T0" fmla="*/ 78 w 135"/>
                <a:gd name="T1" fmla="*/ 0 h 170"/>
                <a:gd name="T2" fmla="*/ 94 w 135"/>
                <a:gd name="T3" fmla="*/ 0 h 170"/>
                <a:gd name="T4" fmla="*/ 73 w 135"/>
                <a:gd name="T5" fmla="*/ 27 h 170"/>
                <a:gd name="T6" fmla="*/ 62 w 135"/>
                <a:gd name="T7" fmla="*/ 27 h 170"/>
                <a:gd name="T8" fmla="*/ 78 w 135"/>
                <a:gd name="T9" fmla="*/ 0 h 170"/>
                <a:gd name="T10" fmla="*/ 97 w 135"/>
                <a:gd name="T11" fmla="*/ 118 h 170"/>
                <a:gd name="T12" fmla="*/ 68 w 135"/>
                <a:gd name="T13" fmla="*/ 51 h 170"/>
                <a:gd name="T14" fmla="*/ 38 w 135"/>
                <a:gd name="T15" fmla="*/ 118 h 170"/>
                <a:gd name="T16" fmla="*/ 97 w 135"/>
                <a:gd name="T17" fmla="*/ 118 h 170"/>
                <a:gd name="T18" fmla="*/ 60 w 135"/>
                <a:gd name="T19" fmla="*/ 40 h 170"/>
                <a:gd name="T20" fmla="*/ 75 w 135"/>
                <a:gd name="T21" fmla="*/ 40 h 170"/>
                <a:gd name="T22" fmla="*/ 135 w 135"/>
                <a:gd name="T23" fmla="*/ 170 h 170"/>
                <a:gd name="T24" fmla="*/ 121 w 135"/>
                <a:gd name="T25" fmla="*/ 170 h 170"/>
                <a:gd name="T26" fmla="*/ 103 w 135"/>
                <a:gd name="T27" fmla="*/ 130 h 170"/>
                <a:gd name="T28" fmla="*/ 32 w 135"/>
                <a:gd name="T29" fmla="*/ 130 h 170"/>
                <a:gd name="T30" fmla="*/ 13 w 135"/>
                <a:gd name="T31" fmla="*/ 170 h 170"/>
                <a:gd name="T32" fmla="*/ 0 w 135"/>
                <a:gd name="T33" fmla="*/ 170 h 170"/>
                <a:gd name="T34" fmla="*/ 60 w 135"/>
                <a:gd name="T35" fmla="*/ 4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5" h="170">
                  <a:moveTo>
                    <a:pt x="78" y="0"/>
                  </a:moveTo>
                  <a:lnTo>
                    <a:pt x="94" y="0"/>
                  </a:lnTo>
                  <a:lnTo>
                    <a:pt x="73" y="27"/>
                  </a:lnTo>
                  <a:lnTo>
                    <a:pt x="62" y="27"/>
                  </a:lnTo>
                  <a:lnTo>
                    <a:pt x="78" y="0"/>
                  </a:lnTo>
                  <a:close/>
                  <a:moveTo>
                    <a:pt x="97" y="118"/>
                  </a:moveTo>
                  <a:lnTo>
                    <a:pt x="68" y="51"/>
                  </a:lnTo>
                  <a:lnTo>
                    <a:pt x="38" y="118"/>
                  </a:lnTo>
                  <a:lnTo>
                    <a:pt x="97" y="118"/>
                  </a:lnTo>
                  <a:close/>
                  <a:moveTo>
                    <a:pt x="60" y="40"/>
                  </a:moveTo>
                  <a:lnTo>
                    <a:pt x="75" y="40"/>
                  </a:lnTo>
                  <a:lnTo>
                    <a:pt x="135" y="170"/>
                  </a:lnTo>
                  <a:lnTo>
                    <a:pt x="121" y="170"/>
                  </a:lnTo>
                  <a:lnTo>
                    <a:pt x="103" y="130"/>
                  </a:lnTo>
                  <a:lnTo>
                    <a:pt x="32" y="130"/>
                  </a:lnTo>
                  <a:lnTo>
                    <a:pt x="13" y="170"/>
                  </a:lnTo>
                  <a:lnTo>
                    <a:pt x="0" y="170"/>
                  </a:lnTo>
                  <a:lnTo>
                    <a:pt x="60" y="4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6" name="Freeform 30"/>
            <p:cNvSpPr>
              <a:spLocks noEditPoints="1"/>
            </p:cNvSpPr>
            <p:nvPr userDrawn="1"/>
          </p:nvSpPr>
          <p:spPr bwMode="auto">
            <a:xfrm>
              <a:off x="2892" y="490"/>
              <a:ext cx="28" cy="31"/>
            </a:xfrm>
            <a:custGeom>
              <a:avLst/>
              <a:gdLst>
                <a:gd name="T0" fmla="*/ 13 w 122"/>
                <a:gd name="T1" fmla="*/ 12 h 130"/>
                <a:gd name="T2" fmla="*/ 13 w 122"/>
                <a:gd name="T3" fmla="*/ 118 h 130"/>
                <a:gd name="T4" fmla="*/ 48 w 122"/>
                <a:gd name="T5" fmla="*/ 118 h 130"/>
                <a:gd name="T6" fmla="*/ 90 w 122"/>
                <a:gd name="T7" fmla="*/ 110 h 130"/>
                <a:gd name="T8" fmla="*/ 109 w 122"/>
                <a:gd name="T9" fmla="*/ 64 h 130"/>
                <a:gd name="T10" fmla="*/ 90 w 122"/>
                <a:gd name="T11" fmla="*/ 20 h 130"/>
                <a:gd name="T12" fmla="*/ 45 w 122"/>
                <a:gd name="T13" fmla="*/ 12 h 130"/>
                <a:gd name="T14" fmla="*/ 13 w 122"/>
                <a:gd name="T15" fmla="*/ 12 h 130"/>
                <a:gd name="T16" fmla="*/ 101 w 122"/>
                <a:gd name="T17" fmla="*/ 12 h 130"/>
                <a:gd name="T18" fmla="*/ 122 w 122"/>
                <a:gd name="T19" fmla="*/ 65 h 130"/>
                <a:gd name="T20" fmla="*/ 101 w 122"/>
                <a:gd name="T21" fmla="*/ 119 h 130"/>
                <a:gd name="T22" fmla="*/ 48 w 122"/>
                <a:gd name="T23" fmla="*/ 130 h 130"/>
                <a:gd name="T24" fmla="*/ 0 w 122"/>
                <a:gd name="T25" fmla="*/ 130 h 130"/>
                <a:gd name="T26" fmla="*/ 0 w 122"/>
                <a:gd name="T27" fmla="*/ 0 h 130"/>
                <a:gd name="T28" fmla="*/ 48 w 122"/>
                <a:gd name="T29" fmla="*/ 0 h 130"/>
                <a:gd name="T30" fmla="*/ 101 w 122"/>
                <a:gd name="T3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130">
                  <a:moveTo>
                    <a:pt x="13" y="12"/>
                  </a:moveTo>
                  <a:lnTo>
                    <a:pt x="13" y="118"/>
                  </a:lnTo>
                  <a:lnTo>
                    <a:pt x="48" y="118"/>
                  </a:lnTo>
                  <a:cubicBezTo>
                    <a:pt x="66" y="118"/>
                    <a:pt x="80" y="117"/>
                    <a:pt x="90" y="110"/>
                  </a:cubicBezTo>
                  <a:cubicBezTo>
                    <a:pt x="103" y="101"/>
                    <a:pt x="109" y="87"/>
                    <a:pt x="109" y="64"/>
                  </a:cubicBezTo>
                  <a:cubicBezTo>
                    <a:pt x="109" y="43"/>
                    <a:pt x="103" y="28"/>
                    <a:pt x="90" y="20"/>
                  </a:cubicBezTo>
                  <a:cubicBezTo>
                    <a:pt x="79" y="13"/>
                    <a:pt x="65" y="12"/>
                    <a:pt x="45" y="12"/>
                  </a:cubicBezTo>
                  <a:lnTo>
                    <a:pt x="13" y="12"/>
                  </a:lnTo>
                  <a:close/>
                  <a:moveTo>
                    <a:pt x="101" y="12"/>
                  </a:moveTo>
                  <a:cubicBezTo>
                    <a:pt x="116" y="23"/>
                    <a:pt x="122" y="40"/>
                    <a:pt x="122" y="65"/>
                  </a:cubicBezTo>
                  <a:cubicBezTo>
                    <a:pt x="122" y="90"/>
                    <a:pt x="116" y="108"/>
                    <a:pt x="101" y="119"/>
                  </a:cubicBezTo>
                  <a:cubicBezTo>
                    <a:pt x="88" y="129"/>
                    <a:pt x="71" y="130"/>
                    <a:pt x="48" y="130"/>
                  </a:cubicBezTo>
                  <a:lnTo>
                    <a:pt x="0" y="130"/>
                  </a:lnTo>
                  <a:lnTo>
                    <a:pt x="0" y="0"/>
                  </a:lnTo>
                  <a:lnTo>
                    <a:pt x="48" y="0"/>
                  </a:lnTo>
                  <a:cubicBezTo>
                    <a:pt x="71" y="0"/>
                    <a:pt x="88" y="1"/>
                    <a:pt x="101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7" name="Freeform 31"/>
            <p:cNvSpPr>
              <a:spLocks/>
            </p:cNvSpPr>
            <p:nvPr userDrawn="1"/>
          </p:nvSpPr>
          <p:spPr bwMode="auto">
            <a:xfrm>
              <a:off x="2929" y="490"/>
              <a:ext cx="23" cy="31"/>
            </a:xfrm>
            <a:custGeom>
              <a:avLst/>
              <a:gdLst>
                <a:gd name="T0" fmla="*/ 0 w 100"/>
                <a:gd name="T1" fmla="*/ 0 h 130"/>
                <a:gd name="T2" fmla="*/ 100 w 100"/>
                <a:gd name="T3" fmla="*/ 0 h 130"/>
                <a:gd name="T4" fmla="*/ 100 w 100"/>
                <a:gd name="T5" fmla="*/ 12 h 130"/>
                <a:gd name="T6" fmla="*/ 13 w 100"/>
                <a:gd name="T7" fmla="*/ 12 h 130"/>
                <a:gd name="T8" fmla="*/ 13 w 100"/>
                <a:gd name="T9" fmla="*/ 58 h 130"/>
                <a:gd name="T10" fmla="*/ 94 w 100"/>
                <a:gd name="T11" fmla="*/ 58 h 130"/>
                <a:gd name="T12" fmla="*/ 94 w 100"/>
                <a:gd name="T13" fmla="*/ 70 h 130"/>
                <a:gd name="T14" fmla="*/ 13 w 100"/>
                <a:gd name="T15" fmla="*/ 70 h 130"/>
                <a:gd name="T16" fmla="*/ 13 w 100"/>
                <a:gd name="T17" fmla="*/ 118 h 130"/>
                <a:gd name="T18" fmla="*/ 100 w 100"/>
                <a:gd name="T19" fmla="*/ 118 h 130"/>
                <a:gd name="T20" fmla="*/ 100 w 100"/>
                <a:gd name="T21" fmla="*/ 130 h 130"/>
                <a:gd name="T22" fmla="*/ 0 w 100"/>
                <a:gd name="T23" fmla="*/ 130 h 130"/>
                <a:gd name="T24" fmla="*/ 0 w 100"/>
                <a:gd name="T25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" h="130">
                  <a:moveTo>
                    <a:pt x="0" y="0"/>
                  </a:moveTo>
                  <a:lnTo>
                    <a:pt x="100" y="0"/>
                  </a:lnTo>
                  <a:lnTo>
                    <a:pt x="100" y="12"/>
                  </a:lnTo>
                  <a:lnTo>
                    <a:pt x="13" y="12"/>
                  </a:lnTo>
                  <a:lnTo>
                    <a:pt x="13" y="58"/>
                  </a:lnTo>
                  <a:lnTo>
                    <a:pt x="94" y="58"/>
                  </a:lnTo>
                  <a:lnTo>
                    <a:pt x="94" y="70"/>
                  </a:lnTo>
                  <a:lnTo>
                    <a:pt x="13" y="70"/>
                  </a:lnTo>
                  <a:lnTo>
                    <a:pt x="13" y="118"/>
                  </a:lnTo>
                  <a:lnTo>
                    <a:pt x="100" y="118"/>
                  </a:lnTo>
                  <a:lnTo>
                    <a:pt x="100" y="130"/>
                  </a:lnTo>
                  <a:lnTo>
                    <a:pt x="0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8" name="Freeform 32"/>
            <p:cNvSpPr>
              <a:spLocks noEditPoints="1"/>
            </p:cNvSpPr>
            <p:nvPr userDrawn="1"/>
          </p:nvSpPr>
          <p:spPr bwMode="auto">
            <a:xfrm>
              <a:off x="2959" y="481"/>
              <a:ext cx="26" cy="40"/>
            </a:xfrm>
            <a:custGeom>
              <a:avLst/>
              <a:gdLst>
                <a:gd name="T0" fmla="*/ 83 w 114"/>
                <a:gd name="T1" fmla="*/ 0 h 170"/>
                <a:gd name="T2" fmla="*/ 97 w 114"/>
                <a:gd name="T3" fmla="*/ 0 h 170"/>
                <a:gd name="T4" fmla="*/ 72 w 114"/>
                <a:gd name="T5" fmla="*/ 27 h 170"/>
                <a:gd name="T6" fmla="*/ 57 w 114"/>
                <a:gd name="T7" fmla="*/ 27 h 170"/>
                <a:gd name="T8" fmla="*/ 32 w 114"/>
                <a:gd name="T9" fmla="*/ 0 h 170"/>
                <a:gd name="T10" fmla="*/ 46 w 114"/>
                <a:gd name="T11" fmla="*/ 0 h 170"/>
                <a:gd name="T12" fmla="*/ 64 w 114"/>
                <a:gd name="T13" fmla="*/ 19 h 170"/>
                <a:gd name="T14" fmla="*/ 83 w 114"/>
                <a:gd name="T15" fmla="*/ 0 h 170"/>
                <a:gd name="T16" fmla="*/ 0 w 114"/>
                <a:gd name="T17" fmla="*/ 158 h 170"/>
                <a:gd name="T18" fmla="*/ 96 w 114"/>
                <a:gd name="T19" fmla="*/ 52 h 170"/>
                <a:gd name="T20" fmla="*/ 5 w 114"/>
                <a:gd name="T21" fmla="*/ 52 h 170"/>
                <a:gd name="T22" fmla="*/ 5 w 114"/>
                <a:gd name="T23" fmla="*/ 40 h 170"/>
                <a:gd name="T24" fmla="*/ 114 w 114"/>
                <a:gd name="T25" fmla="*/ 40 h 170"/>
                <a:gd name="T26" fmla="*/ 114 w 114"/>
                <a:gd name="T27" fmla="*/ 52 h 170"/>
                <a:gd name="T28" fmla="*/ 16 w 114"/>
                <a:gd name="T29" fmla="*/ 158 h 170"/>
                <a:gd name="T30" fmla="*/ 114 w 114"/>
                <a:gd name="T31" fmla="*/ 158 h 170"/>
                <a:gd name="T32" fmla="*/ 114 w 114"/>
                <a:gd name="T33" fmla="*/ 170 h 170"/>
                <a:gd name="T34" fmla="*/ 0 w 114"/>
                <a:gd name="T35" fmla="*/ 170 h 170"/>
                <a:gd name="T36" fmla="*/ 0 w 114"/>
                <a:gd name="T37" fmla="*/ 15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4" h="170">
                  <a:moveTo>
                    <a:pt x="83" y="0"/>
                  </a:moveTo>
                  <a:lnTo>
                    <a:pt x="97" y="0"/>
                  </a:lnTo>
                  <a:lnTo>
                    <a:pt x="72" y="27"/>
                  </a:lnTo>
                  <a:lnTo>
                    <a:pt x="57" y="27"/>
                  </a:lnTo>
                  <a:lnTo>
                    <a:pt x="32" y="0"/>
                  </a:lnTo>
                  <a:lnTo>
                    <a:pt x="46" y="0"/>
                  </a:lnTo>
                  <a:lnTo>
                    <a:pt x="64" y="19"/>
                  </a:lnTo>
                  <a:lnTo>
                    <a:pt x="83" y="0"/>
                  </a:lnTo>
                  <a:close/>
                  <a:moveTo>
                    <a:pt x="0" y="158"/>
                  </a:moveTo>
                  <a:lnTo>
                    <a:pt x="96" y="52"/>
                  </a:lnTo>
                  <a:lnTo>
                    <a:pt x="5" y="52"/>
                  </a:lnTo>
                  <a:lnTo>
                    <a:pt x="5" y="40"/>
                  </a:lnTo>
                  <a:lnTo>
                    <a:pt x="114" y="40"/>
                  </a:lnTo>
                  <a:lnTo>
                    <a:pt x="114" y="52"/>
                  </a:lnTo>
                  <a:lnTo>
                    <a:pt x="16" y="158"/>
                  </a:lnTo>
                  <a:lnTo>
                    <a:pt x="114" y="158"/>
                  </a:lnTo>
                  <a:lnTo>
                    <a:pt x="114" y="170"/>
                  </a:lnTo>
                  <a:lnTo>
                    <a:pt x="0" y="170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9" name="Freeform 33"/>
            <p:cNvSpPr>
              <a:spLocks/>
            </p:cNvSpPr>
            <p:nvPr userDrawn="1"/>
          </p:nvSpPr>
          <p:spPr bwMode="auto">
            <a:xfrm>
              <a:off x="2993" y="490"/>
              <a:ext cx="23" cy="31"/>
            </a:xfrm>
            <a:custGeom>
              <a:avLst/>
              <a:gdLst>
                <a:gd name="T0" fmla="*/ 0 w 100"/>
                <a:gd name="T1" fmla="*/ 0 h 130"/>
                <a:gd name="T2" fmla="*/ 100 w 100"/>
                <a:gd name="T3" fmla="*/ 0 h 130"/>
                <a:gd name="T4" fmla="*/ 100 w 100"/>
                <a:gd name="T5" fmla="*/ 12 h 130"/>
                <a:gd name="T6" fmla="*/ 13 w 100"/>
                <a:gd name="T7" fmla="*/ 12 h 130"/>
                <a:gd name="T8" fmla="*/ 13 w 100"/>
                <a:gd name="T9" fmla="*/ 58 h 130"/>
                <a:gd name="T10" fmla="*/ 93 w 100"/>
                <a:gd name="T11" fmla="*/ 58 h 130"/>
                <a:gd name="T12" fmla="*/ 93 w 100"/>
                <a:gd name="T13" fmla="*/ 70 h 130"/>
                <a:gd name="T14" fmla="*/ 13 w 100"/>
                <a:gd name="T15" fmla="*/ 70 h 130"/>
                <a:gd name="T16" fmla="*/ 13 w 100"/>
                <a:gd name="T17" fmla="*/ 118 h 130"/>
                <a:gd name="T18" fmla="*/ 100 w 100"/>
                <a:gd name="T19" fmla="*/ 118 h 130"/>
                <a:gd name="T20" fmla="*/ 100 w 100"/>
                <a:gd name="T21" fmla="*/ 130 h 130"/>
                <a:gd name="T22" fmla="*/ 0 w 100"/>
                <a:gd name="T23" fmla="*/ 130 h 130"/>
                <a:gd name="T24" fmla="*/ 0 w 100"/>
                <a:gd name="T25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0" h="130">
                  <a:moveTo>
                    <a:pt x="0" y="0"/>
                  </a:moveTo>
                  <a:lnTo>
                    <a:pt x="100" y="0"/>
                  </a:lnTo>
                  <a:lnTo>
                    <a:pt x="100" y="12"/>
                  </a:lnTo>
                  <a:lnTo>
                    <a:pt x="13" y="12"/>
                  </a:lnTo>
                  <a:lnTo>
                    <a:pt x="13" y="58"/>
                  </a:lnTo>
                  <a:lnTo>
                    <a:pt x="93" y="58"/>
                  </a:lnTo>
                  <a:lnTo>
                    <a:pt x="93" y="70"/>
                  </a:lnTo>
                  <a:lnTo>
                    <a:pt x="13" y="70"/>
                  </a:lnTo>
                  <a:lnTo>
                    <a:pt x="13" y="118"/>
                  </a:lnTo>
                  <a:lnTo>
                    <a:pt x="100" y="118"/>
                  </a:lnTo>
                  <a:lnTo>
                    <a:pt x="100" y="130"/>
                  </a:lnTo>
                  <a:lnTo>
                    <a:pt x="0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0" name="Freeform 34"/>
            <p:cNvSpPr>
              <a:spLocks noEditPoints="1"/>
            </p:cNvSpPr>
            <p:nvPr userDrawn="1"/>
          </p:nvSpPr>
          <p:spPr bwMode="auto">
            <a:xfrm>
              <a:off x="3039" y="490"/>
              <a:ext cx="30" cy="31"/>
            </a:xfrm>
            <a:custGeom>
              <a:avLst/>
              <a:gdLst>
                <a:gd name="T0" fmla="*/ 97 w 134"/>
                <a:gd name="T1" fmla="*/ 78 h 130"/>
                <a:gd name="T2" fmla="*/ 67 w 134"/>
                <a:gd name="T3" fmla="*/ 11 h 130"/>
                <a:gd name="T4" fmla="*/ 37 w 134"/>
                <a:gd name="T5" fmla="*/ 78 h 130"/>
                <a:gd name="T6" fmla="*/ 97 w 134"/>
                <a:gd name="T7" fmla="*/ 78 h 130"/>
                <a:gd name="T8" fmla="*/ 60 w 134"/>
                <a:gd name="T9" fmla="*/ 0 h 130"/>
                <a:gd name="T10" fmla="*/ 75 w 134"/>
                <a:gd name="T11" fmla="*/ 0 h 130"/>
                <a:gd name="T12" fmla="*/ 134 w 134"/>
                <a:gd name="T13" fmla="*/ 130 h 130"/>
                <a:gd name="T14" fmla="*/ 121 w 134"/>
                <a:gd name="T15" fmla="*/ 130 h 130"/>
                <a:gd name="T16" fmla="*/ 103 w 134"/>
                <a:gd name="T17" fmla="*/ 90 h 130"/>
                <a:gd name="T18" fmla="*/ 31 w 134"/>
                <a:gd name="T19" fmla="*/ 90 h 130"/>
                <a:gd name="T20" fmla="*/ 13 w 134"/>
                <a:gd name="T21" fmla="*/ 130 h 130"/>
                <a:gd name="T22" fmla="*/ 0 w 134"/>
                <a:gd name="T23" fmla="*/ 130 h 130"/>
                <a:gd name="T24" fmla="*/ 60 w 134"/>
                <a:gd name="T25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" h="130">
                  <a:moveTo>
                    <a:pt x="97" y="78"/>
                  </a:moveTo>
                  <a:lnTo>
                    <a:pt x="67" y="11"/>
                  </a:lnTo>
                  <a:lnTo>
                    <a:pt x="37" y="78"/>
                  </a:lnTo>
                  <a:lnTo>
                    <a:pt x="97" y="78"/>
                  </a:lnTo>
                  <a:close/>
                  <a:moveTo>
                    <a:pt x="60" y="0"/>
                  </a:moveTo>
                  <a:lnTo>
                    <a:pt x="75" y="0"/>
                  </a:lnTo>
                  <a:lnTo>
                    <a:pt x="134" y="130"/>
                  </a:lnTo>
                  <a:lnTo>
                    <a:pt x="121" y="130"/>
                  </a:lnTo>
                  <a:lnTo>
                    <a:pt x="103" y="90"/>
                  </a:lnTo>
                  <a:lnTo>
                    <a:pt x="31" y="90"/>
                  </a:lnTo>
                  <a:lnTo>
                    <a:pt x="13" y="130"/>
                  </a:lnTo>
                  <a:lnTo>
                    <a:pt x="0" y="13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1" name="Freeform 35"/>
            <p:cNvSpPr>
              <a:spLocks/>
            </p:cNvSpPr>
            <p:nvPr userDrawn="1"/>
          </p:nvSpPr>
          <p:spPr bwMode="auto">
            <a:xfrm>
              <a:off x="3090" y="490"/>
              <a:ext cx="26" cy="31"/>
            </a:xfrm>
            <a:custGeom>
              <a:avLst/>
              <a:gdLst>
                <a:gd name="T0" fmla="*/ 50 w 114"/>
                <a:gd name="T1" fmla="*/ 12 h 130"/>
                <a:gd name="T2" fmla="*/ 0 w 114"/>
                <a:gd name="T3" fmla="*/ 12 h 130"/>
                <a:gd name="T4" fmla="*/ 0 w 114"/>
                <a:gd name="T5" fmla="*/ 0 h 130"/>
                <a:gd name="T6" fmla="*/ 114 w 114"/>
                <a:gd name="T7" fmla="*/ 0 h 130"/>
                <a:gd name="T8" fmla="*/ 114 w 114"/>
                <a:gd name="T9" fmla="*/ 12 h 130"/>
                <a:gd name="T10" fmla="*/ 63 w 114"/>
                <a:gd name="T11" fmla="*/ 12 h 130"/>
                <a:gd name="T12" fmla="*/ 63 w 114"/>
                <a:gd name="T13" fmla="*/ 130 h 130"/>
                <a:gd name="T14" fmla="*/ 50 w 114"/>
                <a:gd name="T15" fmla="*/ 130 h 130"/>
                <a:gd name="T16" fmla="*/ 50 w 114"/>
                <a:gd name="T17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30">
                  <a:moveTo>
                    <a:pt x="50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114" y="0"/>
                  </a:lnTo>
                  <a:lnTo>
                    <a:pt x="114" y="12"/>
                  </a:lnTo>
                  <a:lnTo>
                    <a:pt x="63" y="12"/>
                  </a:lnTo>
                  <a:lnTo>
                    <a:pt x="63" y="130"/>
                  </a:lnTo>
                  <a:lnTo>
                    <a:pt x="50" y="130"/>
                  </a:lnTo>
                  <a:lnTo>
                    <a:pt x="50" y="12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2" name="Freeform 36"/>
            <p:cNvSpPr>
              <a:spLocks noEditPoints="1"/>
            </p:cNvSpPr>
            <p:nvPr userDrawn="1"/>
          </p:nvSpPr>
          <p:spPr bwMode="auto">
            <a:xfrm>
              <a:off x="3123" y="481"/>
              <a:ext cx="23" cy="40"/>
            </a:xfrm>
            <a:custGeom>
              <a:avLst/>
              <a:gdLst>
                <a:gd name="T0" fmla="*/ 69 w 100"/>
                <a:gd name="T1" fmla="*/ 0 h 170"/>
                <a:gd name="T2" fmla="*/ 83 w 100"/>
                <a:gd name="T3" fmla="*/ 0 h 170"/>
                <a:gd name="T4" fmla="*/ 58 w 100"/>
                <a:gd name="T5" fmla="*/ 27 h 170"/>
                <a:gd name="T6" fmla="*/ 43 w 100"/>
                <a:gd name="T7" fmla="*/ 27 h 170"/>
                <a:gd name="T8" fmla="*/ 18 w 100"/>
                <a:gd name="T9" fmla="*/ 0 h 170"/>
                <a:gd name="T10" fmla="*/ 32 w 100"/>
                <a:gd name="T11" fmla="*/ 0 h 170"/>
                <a:gd name="T12" fmla="*/ 51 w 100"/>
                <a:gd name="T13" fmla="*/ 19 h 170"/>
                <a:gd name="T14" fmla="*/ 69 w 100"/>
                <a:gd name="T15" fmla="*/ 0 h 170"/>
                <a:gd name="T16" fmla="*/ 0 w 100"/>
                <a:gd name="T17" fmla="*/ 40 h 170"/>
                <a:gd name="T18" fmla="*/ 100 w 100"/>
                <a:gd name="T19" fmla="*/ 40 h 170"/>
                <a:gd name="T20" fmla="*/ 100 w 100"/>
                <a:gd name="T21" fmla="*/ 52 h 170"/>
                <a:gd name="T22" fmla="*/ 13 w 100"/>
                <a:gd name="T23" fmla="*/ 52 h 170"/>
                <a:gd name="T24" fmla="*/ 13 w 100"/>
                <a:gd name="T25" fmla="*/ 98 h 170"/>
                <a:gd name="T26" fmla="*/ 93 w 100"/>
                <a:gd name="T27" fmla="*/ 98 h 170"/>
                <a:gd name="T28" fmla="*/ 93 w 100"/>
                <a:gd name="T29" fmla="*/ 110 h 170"/>
                <a:gd name="T30" fmla="*/ 13 w 100"/>
                <a:gd name="T31" fmla="*/ 110 h 170"/>
                <a:gd name="T32" fmla="*/ 13 w 100"/>
                <a:gd name="T33" fmla="*/ 158 h 170"/>
                <a:gd name="T34" fmla="*/ 100 w 100"/>
                <a:gd name="T35" fmla="*/ 158 h 170"/>
                <a:gd name="T36" fmla="*/ 100 w 100"/>
                <a:gd name="T37" fmla="*/ 170 h 170"/>
                <a:gd name="T38" fmla="*/ 0 w 100"/>
                <a:gd name="T39" fmla="*/ 170 h 170"/>
                <a:gd name="T40" fmla="*/ 0 w 100"/>
                <a:gd name="T41" fmla="*/ 4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0" h="170">
                  <a:moveTo>
                    <a:pt x="69" y="0"/>
                  </a:moveTo>
                  <a:lnTo>
                    <a:pt x="83" y="0"/>
                  </a:lnTo>
                  <a:lnTo>
                    <a:pt x="58" y="27"/>
                  </a:lnTo>
                  <a:lnTo>
                    <a:pt x="43" y="27"/>
                  </a:lnTo>
                  <a:lnTo>
                    <a:pt x="18" y="0"/>
                  </a:lnTo>
                  <a:lnTo>
                    <a:pt x="32" y="0"/>
                  </a:lnTo>
                  <a:lnTo>
                    <a:pt x="51" y="19"/>
                  </a:lnTo>
                  <a:lnTo>
                    <a:pt x="69" y="0"/>
                  </a:lnTo>
                  <a:close/>
                  <a:moveTo>
                    <a:pt x="0" y="40"/>
                  </a:moveTo>
                  <a:lnTo>
                    <a:pt x="100" y="40"/>
                  </a:lnTo>
                  <a:lnTo>
                    <a:pt x="100" y="52"/>
                  </a:lnTo>
                  <a:lnTo>
                    <a:pt x="13" y="52"/>
                  </a:lnTo>
                  <a:lnTo>
                    <a:pt x="13" y="98"/>
                  </a:lnTo>
                  <a:lnTo>
                    <a:pt x="93" y="98"/>
                  </a:lnTo>
                  <a:lnTo>
                    <a:pt x="93" y="110"/>
                  </a:lnTo>
                  <a:lnTo>
                    <a:pt x="13" y="110"/>
                  </a:lnTo>
                  <a:lnTo>
                    <a:pt x="13" y="158"/>
                  </a:lnTo>
                  <a:lnTo>
                    <a:pt x="100" y="158"/>
                  </a:lnTo>
                  <a:lnTo>
                    <a:pt x="100" y="170"/>
                  </a:lnTo>
                  <a:lnTo>
                    <a:pt x="0" y="17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3" name="Freeform 37"/>
            <p:cNvSpPr>
              <a:spLocks/>
            </p:cNvSpPr>
            <p:nvPr userDrawn="1"/>
          </p:nvSpPr>
          <p:spPr bwMode="auto">
            <a:xfrm>
              <a:off x="3154" y="490"/>
              <a:ext cx="22" cy="31"/>
            </a:xfrm>
            <a:custGeom>
              <a:avLst/>
              <a:gdLst>
                <a:gd name="T0" fmla="*/ 0 w 95"/>
                <a:gd name="T1" fmla="*/ 0 h 130"/>
                <a:gd name="T2" fmla="*/ 13 w 95"/>
                <a:gd name="T3" fmla="*/ 0 h 130"/>
                <a:gd name="T4" fmla="*/ 13 w 95"/>
                <a:gd name="T5" fmla="*/ 118 h 130"/>
                <a:gd name="T6" fmla="*/ 95 w 95"/>
                <a:gd name="T7" fmla="*/ 118 h 130"/>
                <a:gd name="T8" fmla="*/ 95 w 95"/>
                <a:gd name="T9" fmla="*/ 130 h 130"/>
                <a:gd name="T10" fmla="*/ 0 w 95"/>
                <a:gd name="T11" fmla="*/ 130 h 130"/>
                <a:gd name="T12" fmla="*/ 0 w 95"/>
                <a:gd name="T1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30">
                  <a:moveTo>
                    <a:pt x="0" y="0"/>
                  </a:moveTo>
                  <a:lnTo>
                    <a:pt x="13" y="0"/>
                  </a:lnTo>
                  <a:lnTo>
                    <a:pt x="13" y="118"/>
                  </a:lnTo>
                  <a:lnTo>
                    <a:pt x="95" y="118"/>
                  </a:lnTo>
                  <a:lnTo>
                    <a:pt x="95" y="130"/>
                  </a:lnTo>
                  <a:lnTo>
                    <a:pt x="0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4" name="Freeform 38"/>
            <p:cNvSpPr>
              <a:spLocks noEditPoints="1"/>
            </p:cNvSpPr>
            <p:nvPr userDrawn="1"/>
          </p:nvSpPr>
          <p:spPr bwMode="auto">
            <a:xfrm>
              <a:off x="3180" y="489"/>
              <a:ext cx="31" cy="33"/>
            </a:xfrm>
            <a:custGeom>
              <a:avLst/>
              <a:gdLst>
                <a:gd name="T0" fmla="*/ 123 w 137"/>
                <a:gd name="T1" fmla="*/ 68 h 137"/>
                <a:gd name="T2" fmla="*/ 68 w 137"/>
                <a:gd name="T3" fmla="*/ 12 h 137"/>
                <a:gd name="T4" fmla="*/ 13 w 137"/>
                <a:gd name="T5" fmla="*/ 68 h 137"/>
                <a:gd name="T6" fmla="*/ 68 w 137"/>
                <a:gd name="T7" fmla="*/ 124 h 137"/>
                <a:gd name="T8" fmla="*/ 123 w 137"/>
                <a:gd name="T9" fmla="*/ 68 h 137"/>
                <a:gd name="T10" fmla="*/ 68 w 137"/>
                <a:gd name="T11" fmla="*/ 137 h 137"/>
                <a:gd name="T12" fmla="*/ 0 w 137"/>
                <a:gd name="T13" fmla="*/ 68 h 137"/>
                <a:gd name="T14" fmla="*/ 68 w 137"/>
                <a:gd name="T15" fmla="*/ 0 h 137"/>
                <a:gd name="T16" fmla="*/ 137 w 137"/>
                <a:gd name="T17" fmla="*/ 68 h 137"/>
                <a:gd name="T18" fmla="*/ 68 w 137"/>
                <a:gd name="T19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7" h="137">
                  <a:moveTo>
                    <a:pt x="123" y="68"/>
                  </a:moveTo>
                  <a:cubicBezTo>
                    <a:pt x="123" y="33"/>
                    <a:pt x="103" y="12"/>
                    <a:pt x="68" y="12"/>
                  </a:cubicBezTo>
                  <a:cubicBezTo>
                    <a:pt x="34" y="12"/>
                    <a:pt x="13" y="33"/>
                    <a:pt x="13" y="68"/>
                  </a:cubicBezTo>
                  <a:cubicBezTo>
                    <a:pt x="13" y="103"/>
                    <a:pt x="34" y="124"/>
                    <a:pt x="68" y="124"/>
                  </a:cubicBezTo>
                  <a:cubicBezTo>
                    <a:pt x="103" y="124"/>
                    <a:pt x="123" y="103"/>
                    <a:pt x="123" y="68"/>
                  </a:cubicBezTo>
                  <a:close/>
                  <a:moveTo>
                    <a:pt x="68" y="137"/>
                  </a:moveTo>
                  <a:cubicBezTo>
                    <a:pt x="25" y="137"/>
                    <a:pt x="0" y="111"/>
                    <a:pt x="0" y="68"/>
                  </a:cubicBezTo>
                  <a:cubicBezTo>
                    <a:pt x="0" y="26"/>
                    <a:pt x="25" y="0"/>
                    <a:pt x="68" y="0"/>
                  </a:cubicBezTo>
                  <a:cubicBezTo>
                    <a:pt x="111" y="0"/>
                    <a:pt x="137" y="26"/>
                    <a:pt x="137" y="68"/>
                  </a:cubicBezTo>
                  <a:cubicBezTo>
                    <a:pt x="137" y="111"/>
                    <a:pt x="111" y="137"/>
                    <a:pt x="68" y="137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5" name="Freeform 39"/>
            <p:cNvSpPr>
              <a:spLocks/>
            </p:cNvSpPr>
            <p:nvPr userDrawn="1"/>
          </p:nvSpPr>
          <p:spPr bwMode="auto">
            <a:xfrm>
              <a:off x="3216" y="490"/>
              <a:ext cx="31" cy="31"/>
            </a:xfrm>
            <a:custGeom>
              <a:avLst/>
              <a:gdLst>
                <a:gd name="T0" fmla="*/ 0 w 133"/>
                <a:gd name="T1" fmla="*/ 0 h 130"/>
                <a:gd name="T2" fmla="*/ 14 w 133"/>
                <a:gd name="T3" fmla="*/ 0 h 130"/>
                <a:gd name="T4" fmla="*/ 66 w 133"/>
                <a:gd name="T5" fmla="*/ 119 h 130"/>
                <a:gd name="T6" fmla="*/ 119 w 133"/>
                <a:gd name="T7" fmla="*/ 0 h 130"/>
                <a:gd name="T8" fmla="*/ 133 w 133"/>
                <a:gd name="T9" fmla="*/ 0 h 130"/>
                <a:gd name="T10" fmla="*/ 75 w 133"/>
                <a:gd name="T11" fmla="*/ 130 h 130"/>
                <a:gd name="T12" fmla="*/ 58 w 133"/>
                <a:gd name="T13" fmla="*/ 130 h 130"/>
                <a:gd name="T14" fmla="*/ 0 w 133"/>
                <a:gd name="T15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" h="130">
                  <a:moveTo>
                    <a:pt x="0" y="0"/>
                  </a:moveTo>
                  <a:lnTo>
                    <a:pt x="14" y="0"/>
                  </a:lnTo>
                  <a:lnTo>
                    <a:pt x="66" y="119"/>
                  </a:lnTo>
                  <a:lnTo>
                    <a:pt x="119" y="0"/>
                  </a:lnTo>
                  <a:lnTo>
                    <a:pt x="133" y="0"/>
                  </a:lnTo>
                  <a:lnTo>
                    <a:pt x="75" y="130"/>
                  </a:lnTo>
                  <a:lnTo>
                    <a:pt x="58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6" name="Freeform 40"/>
            <p:cNvSpPr>
              <a:spLocks noEditPoints="1"/>
            </p:cNvSpPr>
            <p:nvPr userDrawn="1"/>
          </p:nvSpPr>
          <p:spPr bwMode="auto">
            <a:xfrm>
              <a:off x="3251" y="481"/>
              <a:ext cx="28" cy="40"/>
            </a:xfrm>
            <a:custGeom>
              <a:avLst/>
              <a:gdLst>
                <a:gd name="T0" fmla="*/ 75 w 125"/>
                <a:gd name="T1" fmla="*/ 0 h 170"/>
                <a:gd name="T2" fmla="*/ 91 w 125"/>
                <a:gd name="T3" fmla="*/ 0 h 170"/>
                <a:gd name="T4" fmla="*/ 70 w 125"/>
                <a:gd name="T5" fmla="*/ 27 h 170"/>
                <a:gd name="T6" fmla="*/ 59 w 125"/>
                <a:gd name="T7" fmla="*/ 27 h 170"/>
                <a:gd name="T8" fmla="*/ 75 w 125"/>
                <a:gd name="T9" fmla="*/ 0 h 170"/>
                <a:gd name="T10" fmla="*/ 56 w 125"/>
                <a:gd name="T11" fmla="*/ 114 h 170"/>
                <a:gd name="T12" fmla="*/ 0 w 125"/>
                <a:gd name="T13" fmla="*/ 40 h 170"/>
                <a:gd name="T14" fmla="*/ 16 w 125"/>
                <a:gd name="T15" fmla="*/ 40 h 170"/>
                <a:gd name="T16" fmla="*/ 62 w 125"/>
                <a:gd name="T17" fmla="*/ 104 h 170"/>
                <a:gd name="T18" fmla="*/ 109 w 125"/>
                <a:gd name="T19" fmla="*/ 40 h 170"/>
                <a:gd name="T20" fmla="*/ 125 w 125"/>
                <a:gd name="T21" fmla="*/ 40 h 170"/>
                <a:gd name="T22" fmla="*/ 69 w 125"/>
                <a:gd name="T23" fmla="*/ 114 h 170"/>
                <a:gd name="T24" fmla="*/ 69 w 125"/>
                <a:gd name="T25" fmla="*/ 170 h 170"/>
                <a:gd name="T26" fmla="*/ 56 w 125"/>
                <a:gd name="T27" fmla="*/ 170 h 170"/>
                <a:gd name="T28" fmla="*/ 56 w 125"/>
                <a:gd name="T29" fmla="*/ 11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" h="170">
                  <a:moveTo>
                    <a:pt x="75" y="0"/>
                  </a:moveTo>
                  <a:lnTo>
                    <a:pt x="91" y="0"/>
                  </a:lnTo>
                  <a:lnTo>
                    <a:pt x="70" y="27"/>
                  </a:lnTo>
                  <a:lnTo>
                    <a:pt x="59" y="27"/>
                  </a:lnTo>
                  <a:lnTo>
                    <a:pt x="75" y="0"/>
                  </a:lnTo>
                  <a:close/>
                  <a:moveTo>
                    <a:pt x="56" y="114"/>
                  </a:moveTo>
                  <a:lnTo>
                    <a:pt x="0" y="40"/>
                  </a:lnTo>
                  <a:lnTo>
                    <a:pt x="16" y="40"/>
                  </a:lnTo>
                  <a:lnTo>
                    <a:pt x="62" y="104"/>
                  </a:lnTo>
                  <a:lnTo>
                    <a:pt x="109" y="40"/>
                  </a:lnTo>
                  <a:lnTo>
                    <a:pt x="125" y="40"/>
                  </a:lnTo>
                  <a:lnTo>
                    <a:pt x="69" y="114"/>
                  </a:lnTo>
                  <a:lnTo>
                    <a:pt x="69" y="170"/>
                  </a:lnTo>
                  <a:lnTo>
                    <a:pt x="56" y="170"/>
                  </a:lnTo>
                  <a:lnTo>
                    <a:pt x="56" y="1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7" name="Freeform 41"/>
            <p:cNvSpPr>
              <a:spLocks/>
            </p:cNvSpPr>
            <p:nvPr userDrawn="1"/>
          </p:nvSpPr>
          <p:spPr bwMode="auto">
            <a:xfrm>
              <a:off x="3285" y="489"/>
              <a:ext cx="30" cy="33"/>
            </a:xfrm>
            <a:custGeom>
              <a:avLst/>
              <a:gdLst>
                <a:gd name="T0" fmla="*/ 68 w 131"/>
                <a:gd name="T1" fmla="*/ 12 h 137"/>
                <a:gd name="T2" fmla="*/ 13 w 131"/>
                <a:gd name="T3" fmla="*/ 68 h 137"/>
                <a:gd name="T4" fmla="*/ 66 w 131"/>
                <a:gd name="T5" fmla="*/ 124 h 137"/>
                <a:gd name="T6" fmla="*/ 117 w 131"/>
                <a:gd name="T7" fmla="*/ 84 h 137"/>
                <a:gd name="T8" fmla="*/ 131 w 131"/>
                <a:gd name="T9" fmla="*/ 84 h 137"/>
                <a:gd name="T10" fmla="*/ 66 w 131"/>
                <a:gd name="T11" fmla="*/ 137 h 137"/>
                <a:gd name="T12" fmla="*/ 0 w 131"/>
                <a:gd name="T13" fmla="*/ 68 h 137"/>
                <a:gd name="T14" fmla="*/ 68 w 131"/>
                <a:gd name="T15" fmla="*/ 0 h 137"/>
                <a:gd name="T16" fmla="*/ 129 w 131"/>
                <a:gd name="T17" fmla="*/ 46 h 137"/>
                <a:gd name="T18" fmla="*/ 116 w 131"/>
                <a:gd name="T19" fmla="*/ 46 h 137"/>
                <a:gd name="T20" fmla="*/ 68 w 131"/>
                <a:gd name="T21" fmla="*/ 12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1" h="137">
                  <a:moveTo>
                    <a:pt x="68" y="12"/>
                  </a:moveTo>
                  <a:cubicBezTo>
                    <a:pt x="34" y="12"/>
                    <a:pt x="13" y="33"/>
                    <a:pt x="13" y="68"/>
                  </a:cubicBezTo>
                  <a:cubicBezTo>
                    <a:pt x="13" y="103"/>
                    <a:pt x="34" y="124"/>
                    <a:pt x="66" y="124"/>
                  </a:cubicBezTo>
                  <a:cubicBezTo>
                    <a:pt x="92" y="124"/>
                    <a:pt x="112" y="109"/>
                    <a:pt x="117" y="84"/>
                  </a:cubicBezTo>
                  <a:lnTo>
                    <a:pt x="131" y="84"/>
                  </a:lnTo>
                  <a:cubicBezTo>
                    <a:pt x="125" y="117"/>
                    <a:pt x="100" y="137"/>
                    <a:pt x="66" y="137"/>
                  </a:cubicBezTo>
                  <a:cubicBezTo>
                    <a:pt x="26" y="137"/>
                    <a:pt x="0" y="110"/>
                    <a:pt x="0" y="68"/>
                  </a:cubicBezTo>
                  <a:cubicBezTo>
                    <a:pt x="0" y="26"/>
                    <a:pt x="26" y="0"/>
                    <a:pt x="68" y="0"/>
                  </a:cubicBezTo>
                  <a:cubicBezTo>
                    <a:pt x="102" y="0"/>
                    <a:pt x="125" y="17"/>
                    <a:pt x="129" y="46"/>
                  </a:cubicBezTo>
                  <a:lnTo>
                    <a:pt x="116" y="46"/>
                  </a:lnTo>
                  <a:cubicBezTo>
                    <a:pt x="111" y="24"/>
                    <a:pt x="94" y="12"/>
                    <a:pt x="68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8" name="Freeform 42"/>
            <p:cNvSpPr>
              <a:spLocks/>
            </p:cNvSpPr>
            <p:nvPr userDrawn="1"/>
          </p:nvSpPr>
          <p:spPr bwMode="auto">
            <a:xfrm>
              <a:off x="3324" y="490"/>
              <a:ext cx="25" cy="31"/>
            </a:xfrm>
            <a:custGeom>
              <a:avLst/>
              <a:gdLst>
                <a:gd name="T0" fmla="*/ 0 w 111"/>
                <a:gd name="T1" fmla="*/ 0 h 130"/>
                <a:gd name="T2" fmla="*/ 13 w 111"/>
                <a:gd name="T3" fmla="*/ 0 h 130"/>
                <a:gd name="T4" fmla="*/ 13 w 111"/>
                <a:gd name="T5" fmla="*/ 54 h 130"/>
                <a:gd name="T6" fmla="*/ 98 w 111"/>
                <a:gd name="T7" fmla="*/ 54 h 130"/>
                <a:gd name="T8" fmla="*/ 98 w 111"/>
                <a:gd name="T9" fmla="*/ 0 h 130"/>
                <a:gd name="T10" fmla="*/ 111 w 111"/>
                <a:gd name="T11" fmla="*/ 0 h 130"/>
                <a:gd name="T12" fmla="*/ 111 w 111"/>
                <a:gd name="T13" fmla="*/ 130 h 130"/>
                <a:gd name="T14" fmla="*/ 98 w 111"/>
                <a:gd name="T15" fmla="*/ 130 h 130"/>
                <a:gd name="T16" fmla="*/ 98 w 111"/>
                <a:gd name="T17" fmla="*/ 67 h 130"/>
                <a:gd name="T18" fmla="*/ 13 w 111"/>
                <a:gd name="T19" fmla="*/ 67 h 130"/>
                <a:gd name="T20" fmla="*/ 13 w 111"/>
                <a:gd name="T21" fmla="*/ 130 h 130"/>
                <a:gd name="T22" fmla="*/ 0 w 111"/>
                <a:gd name="T23" fmla="*/ 130 h 130"/>
                <a:gd name="T24" fmla="*/ 0 w 111"/>
                <a:gd name="T25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1" h="130">
                  <a:moveTo>
                    <a:pt x="0" y="0"/>
                  </a:moveTo>
                  <a:lnTo>
                    <a:pt x="13" y="0"/>
                  </a:lnTo>
                  <a:lnTo>
                    <a:pt x="13" y="54"/>
                  </a:lnTo>
                  <a:lnTo>
                    <a:pt x="98" y="54"/>
                  </a:lnTo>
                  <a:lnTo>
                    <a:pt x="98" y="0"/>
                  </a:lnTo>
                  <a:lnTo>
                    <a:pt x="111" y="0"/>
                  </a:lnTo>
                  <a:lnTo>
                    <a:pt x="111" y="130"/>
                  </a:lnTo>
                  <a:lnTo>
                    <a:pt x="98" y="130"/>
                  </a:lnTo>
                  <a:lnTo>
                    <a:pt x="98" y="67"/>
                  </a:lnTo>
                  <a:lnTo>
                    <a:pt x="13" y="67"/>
                  </a:lnTo>
                  <a:lnTo>
                    <a:pt x="13" y="130"/>
                  </a:lnTo>
                  <a:lnTo>
                    <a:pt x="0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19" name="Freeform 43"/>
            <p:cNvSpPr>
              <a:spLocks noEditPoints="1"/>
            </p:cNvSpPr>
            <p:nvPr userDrawn="1"/>
          </p:nvSpPr>
          <p:spPr bwMode="auto">
            <a:xfrm>
              <a:off x="3358" y="489"/>
              <a:ext cx="31" cy="33"/>
            </a:xfrm>
            <a:custGeom>
              <a:avLst/>
              <a:gdLst>
                <a:gd name="T0" fmla="*/ 124 w 137"/>
                <a:gd name="T1" fmla="*/ 68 h 137"/>
                <a:gd name="T2" fmla="*/ 69 w 137"/>
                <a:gd name="T3" fmla="*/ 12 h 137"/>
                <a:gd name="T4" fmla="*/ 13 w 137"/>
                <a:gd name="T5" fmla="*/ 68 h 137"/>
                <a:gd name="T6" fmla="*/ 69 w 137"/>
                <a:gd name="T7" fmla="*/ 124 h 137"/>
                <a:gd name="T8" fmla="*/ 124 w 137"/>
                <a:gd name="T9" fmla="*/ 68 h 137"/>
                <a:gd name="T10" fmla="*/ 69 w 137"/>
                <a:gd name="T11" fmla="*/ 137 h 137"/>
                <a:gd name="T12" fmla="*/ 0 w 137"/>
                <a:gd name="T13" fmla="*/ 68 h 137"/>
                <a:gd name="T14" fmla="*/ 69 w 137"/>
                <a:gd name="T15" fmla="*/ 0 h 137"/>
                <a:gd name="T16" fmla="*/ 137 w 137"/>
                <a:gd name="T17" fmla="*/ 68 h 137"/>
                <a:gd name="T18" fmla="*/ 69 w 137"/>
                <a:gd name="T19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7" h="137">
                  <a:moveTo>
                    <a:pt x="124" y="68"/>
                  </a:moveTo>
                  <a:cubicBezTo>
                    <a:pt x="124" y="33"/>
                    <a:pt x="103" y="12"/>
                    <a:pt x="69" y="12"/>
                  </a:cubicBezTo>
                  <a:cubicBezTo>
                    <a:pt x="34" y="12"/>
                    <a:pt x="13" y="33"/>
                    <a:pt x="13" y="68"/>
                  </a:cubicBezTo>
                  <a:cubicBezTo>
                    <a:pt x="13" y="103"/>
                    <a:pt x="34" y="124"/>
                    <a:pt x="69" y="124"/>
                  </a:cubicBezTo>
                  <a:cubicBezTo>
                    <a:pt x="103" y="124"/>
                    <a:pt x="124" y="103"/>
                    <a:pt x="124" y="68"/>
                  </a:cubicBezTo>
                  <a:close/>
                  <a:moveTo>
                    <a:pt x="69" y="137"/>
                  </a:moveTo>
                  <a:cubicBezTo>
                    <a:pt x="26" y="137"/>
                    <a:pt x="0" y="111"/>
                    <a:pt x="0" y="68"/>
                  </a:cubicBezTo>
                  <a:cubicBezTo>
                    <a:pt x="0" y="26"/>
                    <a:pt x="26" y="0"/>
                    <a:pt x="69" y="0"/>
                  </a:cubicBezTo>
                  <a:cubicBezTo>
                    <a:pt x="111" y="0"/>
                    <a:pt x="137" y="26"/>
                    <a:pt x="137" y="68"/>
                  </a:cubicBezTo>
                  <a:cubicBezTo>
                    <a:pt x="137" y="111"/>
                    <a:pt x="111" y="137"/>
                    <a:pt x="69" y="137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0" name="Freeform 44"/>
            <p:cNvSpPr>
              <a:spLocks/>
            </p:cNvSpPr>
            <p:nvPr userDrawn="1"/>
          </p:nvSpPr>
          <p:spPr bwMode="auto">
            <a:xfrm>
              <a:off x="3394" y="490"/>
              <a:ext cx="31" cy="31"/>
            </a:xfrm>
            <a:custGeom>
              <a:avLst/>
              <a:gdLst>
                <a:gd name="T0" fmla="*/ 0 w 134"/>
                <a:gd name="T1" fmla="*/ 0 h 130"/>
                <a:gd name="T2" fmla="*/ 15 w 134"/>
                <a:gd name="T3" fmla="*/ 0 h 130"/>
                <a:gd name="T4" fmla="*/ 67 w 134"/>
                <a:gd name="T5" fmla="*/ 119 h 130"/>
                <a:gd name="T6" fmla="*/ 119 w 134"/>
                <a:gd name="T7" fmla="*/ 0 h 130"/>
                <a:gd name="T8" fmla="*/ 134 w 134"/>
                <a:gd name="T9" fmla="*/ 0 h 130"/>
                <a:gd name="T10" fmla="*/ 75 w 134"/>
                <a:gd name="T11" fmla="*/ 130 h 130"/>
                <a:gd name="T12" fmla="*/ 59 w 134"/>
                <a:gd name="T13" fmla="*/ 130 h 130"/>
                <a:gd name="T14" fmla="*/ 0 w 134"/>
                <a:gd name="T15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4" h="130">
                  <a:moveTo>
                    <a:pt x="0" y="0"/>
                  </a:moveTo>
                  <a:lnTo>
                    <a:pt x="15" y="0"/>
                  </a:lnTo>
                  <a:lnTo>
                    <a:pt x="67" y="119"/>
                  </a:lnTo>
                  <a:lnTo>
                    <a:pt x="119" y="0"/>
                  </a:lnTo>
                  <a:lnTo>
                    <a:pt x="134" y="0"/>
                  </a:lnTo>
                  <a:lnTo>
                    <a:pt x="75" y="130"/>
                  </a:lnTo>
                  <a:lnTo>
                    <a:pt x="59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1" name="Freeform 45"/>
            <p:cNvSpPr>
              <a:spLocks/>
            </p:cNvSpPr>
            <p:nvPr userDrawn="1"/>
          </p:nvSpPr>
          <p:spPr bwMode="auto">
            <a:xfrm>
              <a:off x="3429" y="490"/>
              <a:ext cx="29" cy="31"/>
            </a:xfrm>
            <a:custGeom>
              <a:avLst/>
              <a:gdLst>
                <a:gd name="T0" fmla="*/ 56 w 126"/>
                <a:gd name="T1" fmla="*/ 74 h 130"/>
                <a:gd name="T2" fmla="*/ 0 w 126"/>
                <a:gd name="T3" fmla="*/ 0 h 130"/>
                <a:gd name="T4" fmla="*/ 17 w 126"/>
                <a:gd name="T5" fmla="*/ 0 h 130"/>
                <a:gd name="T6" fmla="*/ 63 w 126"/>
                <a:gd name="T7" fmla="*/ 64 h 130"/>
                <a:gd name="T8" fmla="*/ 110 w 126"/>
                <a:gd name="T9" fmla="*/ 0 h 130"/>
                <a:gd name="T10" fmla="*/ 126 w 126"/>
                <a:gd name="T11" fmla="*/ 0 h 130"/>
                <a:gd name="T12" fmla="*/ 69 w 126"/>
                <a:gd name="T13" fmla="*/ 74 h 130"/>
                <a:gd name="T14" fmla="*/ 69 w 126"/>
                <a:gd name="T15" fmla="*/ 130 h 130"/>
                <a:gd name="T16" fmla="*/ 56 w 126"/>
                <a:gd name="T17" fmla="*/ 130 h 130"/>
                <a:gd name="T18" fmla="*/ 56 w 126"/>
                <a:gd name="T19" fmla="*/ 74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" h="130">
                  <a:moveTo>
                    <a:pt x="56" y="74"/>
                  </a:moveTo>
                  <a:lnTo>
                    <a:pt x="0" y="0"/>
                  </a:lnTo>
                  <a:lnTo>
                    <a:pt x="17" y="0"/>
                  </a:lnTo>
                  <a:lnTo>
                    <a:pt x="63" y="64"/>
                  </a:lnTo>
                  <a:lnTo>
                    <a:pt x="110" y="0"/>
                  </a:lnTo>
                  <a:lnTo>
                    <a:pt x="126" y="0"/>
                  </a:lnTo>
                  <a:lnTo>
                    <a:pt x="69" y="74"/>
                  </a:lnTo>
                  <a:lnTo>
                    <a:pt x="69" y="130"/>
                  </a:lnTo>
                  <a:lnTo>
                    <a:pt x="56" y="130"/>
                  </a:lnTo>
                  <a:lnTo>
                    <a:pt x="56" y="7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2" name="Rectangle 46"/>
            <p:cNvSpPr>
              <a:spLocks noChangeArrowheads="1"/>
            </p:cNvSpPr>
            <p:nvPr userDrawn="1"/>
          </p:nvSpPr>
          <p:spPr bwMode="auto">
            <a:xfrm>
              <a:off x="204" y="119"/>
              <a:ext cx="638" cy="443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3" name="Rectangle 47"/>
            <p:cNvSpPr>
              <a:spLocks noChangeArrowheads="1"/>
            </p:cNvSpPr>
            <p:nvPr userDrawn="1"/>
          </p:nvSpPr>
          <p:spPr bwMode="auto">
            <a:xfrm>
              <a:off x="216" y="131"/>
              <a:ext cx="613" cy="418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4" name="Freeform 48"/>
            <p:cNvSpPr>
              <a:spLocks/>
            </p:cNvSpPr>
            <p:nvPr userDrawn="1"/>
          </p:nvSpPr>
          <p:spPr bwMode="auto">
            <a:xfrm>
              <a:off x="502" y="181"/>
              <a:ext cx="42" cy="41"/>
            </a:xfrm>
            <a:custGeom>
              <a:avLst/>
              <a:gdLst>
                <a:gd name="T0" fmla="*/ 36 w 184"/>
                <a:gd name="T1" fmla="*/ 176 h 176"/>
                <a:gd name="T2" fmla="*/ 92 w 184"/>
                <a:gd name="T3" fmla="*/ 134 h 176"/>
                <a:gd name="T4" fmla="*/ 149 w 184"/>
                <a:gd name="T5" fmla="*/ 176 h 176"/>
                <a:gd name="T6" fmla="*/ 127 w 184"/>
                <a:gd name="T7" fmla="*/ 109 h 176"/>
                <a:gd name="T8" fmla="*/ 184 w 184"/>
                <a:gd name="T9" fmla="*/ 68 h 176"/>
                <a:gd name="T10" fmla="*/ 114 w 184"/>
                <a:gd name="T11" fmla="*/ 68 h 176"/>
                <a:gd name="T12" fmla="*/ 92 w 184"/>
                <a:gd name="T13" fmla="*/ 0 h 176"/>
                <a:gd name="T14" fmla="*/ 70 w 184"/>
                <a:gd name="T15" fmla="*/ 68 h 176"/>
                <a:gd name="T16" fmla="*/ 0 w 184"/>
                <a:gd name="T17" fmla="*/ 68 h 176"/>
                <a:gd name="T18" fmla="*/ 57 w 184"/>
                <a:gd name="T19" fmla="*/ 109 h 176"/>
                <a:gd name="T20" fmla="*/ 36 w 184"/>
                <a:gd name="T21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176">
                  <a:moveTo>
                    <a:pt x="36" y="176"/>
                  </a:moveTo>
                  <a:lnTo>
                    <a:pt x="92" y="134"/>
                  </a:lnTo>
                  <a:lnTo>
                    <a:pt x="149" y="176"/>
                  </a:lnTo>
                  <a:lnTo>
                    <a:pt x="127" y="109"/>
                  </a:lnTo>
                  <a:lnTo>
                    <a:pt x="184" y="68"/>
                  </a:lnTo>
                  <a:lnTo>
                    <a:pt x="114" y="68"/>
                  </a:lnTo>
                  <a:lnTo>
                    <a:pt x="92" y="0"/>
                  </a:lnTo>
                  <a:lnTo>
                    <a:pt x="70" y="68"/>
                  </a:lnTo>
                  <a:lnTo>
                    <a:pt x="0" y="68"/>
                  </a:lnTo>
                  <a:lnTo>
                    <a:pt x="57" y="109"/>
                  </a:lnTo>
                  <a:lnTo>
                    <a:pt x="36" y="17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5" name="Freeform 49"/>
            <p:cNvSpPr>
              <a:spLocks/>
            </p:cNvSpPr>
            <p:nvPr userDrawn="1"/>
          </p:nvSpPr>
          <p:spPr bwMode="auto">
            <a:xfrm>
              <a:off x="435" y="200"/>
              <a:ext cx="42" cy="41"/>
            </a:xfrm>
            <a:custGeom>
              <a:avLst/>
              <a:gdLst>
                <a:gd name="T0" fmla="*/ 35 w 184"/>
                <a:gd name="T1" fmla="*/ 175 h 175"/>
                <a:gd name="T2" fmla="*/ 92 w 184"/>
                <a:gd name="T3" fmla="*/ 134 h 175"/>
                <a:gd name="T4" fmla="*/ 148 w 184"/>
                <a:gd name="T5" fmla="*/ 175 h 175"/>
                <a:gd name="T6" fmla="*/ 127 w 184"/>
                <a:gd name="T7" fmla="*/ 108 h 175"/>
                <a:gd name="T8" fmla="*/ 184 w 184"/>
                <a:gd name="T9" fmla="*/ 67 h 175"/>
                <a:gd name="T10" fmla="*/ 113 w 184"/>
                <a:gd name="T11" fmla="*/ 67 h 175"/>
                <a:gd name="T12" fmla="*/ 92 w 184"/>
                <a:gd name="T13" fmla="*/ 0 h 175"/>
                <a:gd name="T14" fmla="*/ 70 w 184"/>
                <a:gd name="T15" fmla="*/ 67 h 175"/>
                <a:gd name="T16" fmla="*/ 0 w 184"/>
                <a:gd name="T17" fmla="*/ 67 h 175"/>
                <a:gd name="T18" fmla="*/ 57 w 184"/>
                <a:gd name="T19" fmla="*/ 108 h 175"/>
                <a:gd name="T20" fmla="*/ 35 w 184"/>
                <a:gd name="T21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175">
                  <a:moveTo>
                    <a:pt x="35" y="175"/>
                  </a:moveTo>
                  <a:lnTo>
                    <a:pt x="92" y="134"/>
                  </a:lnTo>
                  <a:lnTo>
                    <a:pt x="148" y="175"/>
                  </a:lnTo>
                  <a:lnTo>
                    <a:pt x="127" y="108"/>
                  </a:lnTo>
                  <a:lnTo>
                    <a:pt x="184" y="67"/>
                  </a:lnTo>
                  <a:lnTo>
                    <a:pt x="113" y="67"/>
                  </a:lnTo>
                  <a:lnTo>
                    <a:pt x="92" y="0"/>
                  </a:lnTo>
                  <a:lnTo>
                    <a:pt x="70" y="67"/>
                  </a:lnTo>
                  <a:lnTo>
                    <a:pt x="0" y="67"/>
                  </a:lnTo>
                  <a:lnTo>
                    <a:pt x="57" y="108"/>
                  </a:lnTo>
                  <a:lnTo>
                    <a:pt x="35" y="17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6" name="Freeform 50"/>
            <p:cNvSpPr>
              <a:spLocks/>
            </p:cNvSpPr>
            <p:nvPr userDrawn="1"/>
          </p:nvSpPr>
          <p:spPr bwMode="auto">
            <a:xfrm>
              <a:off x="386" y="250"/>
              <a:ext cx="42" cy="41"/>
            </a:xfrm>
            <a:custGeom>
              <a:avLst/>
              <a:gdLst>
                <a:gd name="T0" fmla="*/ 92 w 184"/>
                <a:gd name="T1" fmla="*/ 0 h 175"/>
                <a:gd name="T2" fmla="*/ 70 w 184"/>
                <a:gd name="T3" fmla="*/ 68 h 175"/>
                <a:gd name="T4" fmla="*/ 0 w 184"/>
                <a:gd name="T5" fmla="*/ 68 h 175"/>
                <a:gd name="T6" fmla="*/ 57 w 184"/>
                <a:gd name="T7" fmla="*/ 109 h 175"/>
                <a:gd name="T8" fmla="*/ 36 w 184"/>
                <a:gd name="T9" fmla="*/ 175 h 175"/>
                <a:gd name="T10" fmla="*/ 92 w 184"/>
                <a:gd name="T11" fmla="*/ 134 h 175"/>
                <a:gd name="T12" fmla="*/ 148 w 184"/>
                <a:gd name="T13" fmla="*/ 175 h 175"/>
                <a:gd name="T14" fmla="*/ 127 w 184"/>
                <a:gd name="T15" fmla="*/ 109 h 175"/>
                <a:gd name="T16" fmla="*/ 184 w 184"/>
                <a:gd name="T17" fmla="*/ 68 h 175"/>
                <a:gd name="T18" fmla="*/ 114 w 184"/>
                <a:gd name="T19" fmla="*/ 68 h 175"/>
                <a:gd name="T20" fmla="*/ 92 w 184"/>
                <a:gd name="T2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175">
                  <a:moveTo>
                    <a:pt x="92" y="0"/>
                  </a:moveTo>
                  <a:lnTo>
                    <a:pt x="70" y="68"/>
                  </a:lnTo>
                  <a:lnTo>
                    <a:pt x="0" y="68"/>
                  </a:lnTo>
                  <a:lnTo>
                    <a:pt x="57" y="109"/>
                  </a:lnTo>
                  <a:lnTo>
                    <a:pt x="36" y="175"/>
                  </a:lnTo>
                  <a:lnTo>
                    <a:pt x="92" y="134"/>
                  </a:lnTo>
                  <a:lnTo>
                    <a:pt x="148" y="175"/>
                  </a:lnTo>
                  <a:lnTo>
                    <a:pt x="127" y="109"/>
                  </a:lnTo>
                  <a:lnTo>
                    <a:pt x="184" y="68"/>
                  </a:lnTo>
                  <a:lnTo>
                    <a:pt x="114" y="68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7" name="Freeform 51"/>
            <p:cNvSpPr>
              <a:spLocks/>
            </p:cNvSpPr>
            <p:nvPr userDrawn="1"/>
          </p:nvSpPr>
          <p:spPr bwMode="auto">
            <a:xfrm>
              <a:off x="368" y="318"/>
              <a:ext cx="42" cy="41"/>
            </a:xfrm>
            <a:custGeom>
              <a:avLst/>
              <a:gdLst>
                <a:gd name="T0" fmla="*/ 93 w 185"/>
                <a:gd name="T1" fmla="*/ 134 h 175"/>
                <a:gd name="T2" fmla="*/ 149 w 185"/>
                <a:gd name="T3" fmla="*/ 175 h 175"/>
                <a:gd name="T4" fmla="*/ 128 w 185"/>
                <a:gd name="T5" fmla="*/ 109 h 175"/>
                <a:gd name="T6" fmla="*/ 185 w 185"/>
                <a:gd name="T7" fmla="*/ 67 h 175"/>
                <a:gd name="T8" fmla="*/ 114 w 185"/>
                <a:gd name="T9" fmla="*/ 67 h 175"/>
                <a:gd name="T10" fmla="*/ 93 w 185"/>
                <a:gd name="T11" fmla="*/ 0 h 175"/>
                <a:gd name="T12" fmla="*/ 71 w 185"/>
                <a:gd name="T13" fmla="*/ 68 h 175"/>
                <a:gd name="T14" fmla="*/ 0 w 185"/>
                <a:gd name="T15" fmla="*/ 67 h 175"/>
                <a:gd name="T16" fmla="*/ 58 w 185"/>
                <a:gd name="T17" fmla="*/ 109 h 175"/>
                <a:gd name="T18" fmla="*/ 36 w 185"/>
                <a:gd name="T19" fmla="*/ 175 h 175"/>
                <a:gd name="T20" fmla="*/ 93 w 185"/>
                <a:gd name="T21" fmla="*/ 134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175">
                  <a:moveTo>
                    <a:pt x="93" y="134"/>
                  </a:moveTo>
                  <a:lnTo>
                    <a:pt x="149" y="175"/>
                  </a:lnTo>
                  <a:lnTo>
                    <a:pt x="128" y="109"/>
                  </a:lnTo>
                  <a:lnTo>
                    <a:pt x="185" y="67"/>
                  </a:lnTo>
                  <a:lnTo>
                    <a:pt x="114" y="67"/>
                  </a:lnTo>
                  <a:lnTo>
                    <a:pt x="93" y="0"/>
                  </a:lnTo>
                  <a:lnTo>
                    <a:pt x="71" y="68"/>
                  </a:lnTo>
                  <a:lnTo>
                    <a:pt x="0" y="67"/>
                  </a:lnTo>
                  <a:lnTo>
                    <a:pt x="58" y="109"/>
                  </a:lnTo>
                  <a:lnTo>
                    <a:pt x="36" y="175"/>
                  </a:lnTo>
                  <a:lnTo>
                    <a:pt x="93" y="13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8" name="Freeform 52"/>
            <p:cNvSpPr>
              <a:spLocks/>
            </p:cNvSpPr>
            <p:nvPr userDrawn="1"/>
          </p:nvSpPr>
          <p:spPr bwMode="auto">
            <a:xfrm>
              <a:off x="386" y="387"/>
              <a:ext cx="42" cy="41"/>
            </a:xfrm>
            <a:custGeom>
              <a:avLst/>
              <a:gdLst>
                <a:gd name="T0" fmla="*/ 114 w 184"/>
                <a:gd name="T1" fmla="*/ 67 h 175"/>
                <a:gd name="T2" fmla="*/ 92 w 184"/>
                <a:gd name="T3" fmla="*/ 0 h 175"/>
                <a:gd name="T4" fmla="*/ 70 w 184"/>
                <a:gd name="T5" fmla="*/ 67 h 175"/>
                <a:gd name="T6" fmla="*/ 0 w 184"/>
                <a:gd name="T7" fmla="*/ 67 h 175"/>
                <a:gd name="T8" fmla="*/ 57 w 184"/>
                <a:gd name="T9" fmla="*/ 108 h 175"/>
                <a:gd name="T10" fmla="*/ 36 w 184"/>
                <a:gd name="T11" fmla="*/ 175 h 175"/>
                <a:gd name="T12" fmla="*/ 92 w 184"/>
                <a:gd name="T13" fmla="*/ 134 h 175"/>
                <a:gd name="T14" fmla="*/ 148 w 184"/>
                <a:gd name="T15" fmla="*/ 175 h 175"/>
                <a:gd name="T16" fmla="*/ 127 w 184"/>
                <a:gd name="T17" fmla="*/ 108 h 175"/>
                <a:gd name="T18" fmla="*/ 184 w 184"/>
                <a:gd name="T19" fmla="*/ 67 h 175"/>
                <a:gd name="T20" fmla="*/ 114 w 184"/>
                <a:gd name="T21" fmla="*/ 6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175">
                  <a:moveTo>
                    <a:pt x="114" y="67"/>
                  </a:moveTo>
                  <a:lnTo>
                    <a:pt x="92" y="0"/>
                  </a:lnTo>
                  <a:lnTo>
                    <a:pt x="70" y="67"/>
                  </a:lnTo>
                  <a:lnTo>
                    <a:pt x="0" y="67"/>
                  </a:lnTo>
                  <a:lnTo>
                    <a:pt x="57" y="108"/>
                  </a:lnTo>
                  <a:lnTo>
                    <a:pt x="36" y="175"/>
                  </a:lnTo>
                  <a:lnTo>
                    <a:pt x="92" y="134"/>
                  </a:lnTo>
                  <a:lnTo>
                    <a:pt x="148" y="175"/>
                  </a:lnTo>
                  <a:lnTo>
                    <a:pt x="127" y="108"/>
                  </a:lnTo>
                  <a:lnTo>
                    <a:pt x="184" y="67"/>
                  </a:lnTo>
                  <a:lnTo>
                    <a:pt x="114" y="6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29" name="Freeform 53"/>
            <p:cNvSpPr>
              <a:spLocks/>
            </p:cNvSpPr>
            <p:nvPr userDrawn="1"/>
          </p:nvSpPr>
          <p:spPr bwMode="auto">
            <a:xfrm>
              <a:off x="435" y="437"/>
              <a:ext cx="42" cy="41"/>
            </a:xfrm>
            <a:custGeom>
              <a:avLst/>
              <a:gdLst>
                <a:gd name="T0" fmla="*/ 114 w 185"/>
                <a:gd name="T1" fmla="*/ 67 h 175"/>
                <a:gd name="T2" fmla="*/ 92 w 185"/>
                <a:gd name="T3" fmla="*/ 0 h 175"/>
                <a:gd name="T4" fmla="*/ 71 w 185"/>
                <a:gd name="T5" fmla="*/ 67 h 175"/>
                <a:gd name="T6" fmla="*/ 0 w 185"/>
                <a:gd name="T7" fmla="*/ 67 h 175"/>
                <a:gd name="T8" fmla="*/ 57 w 185"/>
                <a:gd name="T9" fmla="*/ 109 h 175"/>
                <a:gd name="T10" fmla="*/ 36 w 185"/>
                <a:gd name="T11" fmla="*/ 175 h 175"/>
                <a:gd name="T12" fmla="*/ 92 w 185"/>
                <a:gd name="T13" fmla="*/ 134 h 175"/>
                <a:gd name="T14" fmla="*/ 149 w 185"/>
                <a:gd name="T15" fmla="*/ 175 h 175"/>
                <a:gd name="T16" fmla="*/ 127 w 185"/>
                <a:gd name="T17" fmla="*/ 109 h 175"/>
                <a:gd name="T18" fmla="*/ 185 w 185"/>
                <a:gd name="T19" fmla="*/ 67 h 175"/>
                <a:gd name="T20" fmla="*/ 114 w 185"/>
                <a:gd name="T21" fmla="*/ 6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175">
                  <a:moveTo>
                    <a:pt x="114" y="67"/>
                  </a:moveTo>
                  <a:lnTo>
                    <a:pt x="92" y="0"/>
                  </a:lnTo>
                  <a:lnTo>
                    <a:pt x="71" y="67"/>
                  </a:lnTo>
                  <a:lnTo>
                    <a:pt x="0" y="67"/>
                  </a:lnTo>
                  <a:lnTo>
                    <a:pt x="57" y="109"/>
                  </a:lnTo>
                  <a:lnTo>
                    <a:pt x="36" y="175"/>
                  </a:lnTo>
                  <a:lnTo>
                    <a:pt x="92" y="134"/>
                  </a:lnTo>
                  <a:lnTo>
                    <a:pt x="149" y="175"/>
                  </a:lnTo>
                  <a:lnTo>
                    <a:pt x="127" y="109"/>
                  </a:lnTo>
                  <a:lnTo>
                    <a:pt x="185" y="67"/>
                  </a:lnTo>
                  <a:lnTo>
                    <a:pt x="114" y="6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0" name="Freeform 54"/>
            <p:cNvSpPr>
              <a:spLocks/>
            </p:cNvSpPr>
            <p:nvPr userDrawn="1"/>
          </p:nvSpPr>
          <p:spPr bwMode="auto">
            <a:xfrm>
              <a:off x="502" y="455"/>
              <a:ext cx="42" cy="41"/>
            </a:xfrm>
            <a:custGeom>
              <a:avLst/>
              <a:gdLst>
                <a:gd name="T0" fmla="*/ 114 w 184"/>
                <a:gd name="T1" fmla="*/ 67 h 175"/>
                <a:gd name="T2" fmla="*/ 92 w 184"/>
                <a:gd name="T3" fmla="*/ 0 h 175"/>
                <a:gd name="T4" fmla="*/ 71 w 184"/>
                <a:gd name="T5" fmla="*/ 67 h 175"/>
                <a:gd name="T6" fmla="*/ 0 w 184"/>
                <a:gd name="T7" fmla="*/ 67 h 175"/>
                <a:gd name="T8" fmla="*/ 57 w 184"/>
                <a:gd name="T9" fmla="*/ 108 h 175"/>
                <a:gd name="T10" fmla="*/ 36 w 184"/>
                <a:gd name="T11" fmla="*/ 175 h 175"/>
                <a:gd name="T12" fmla="*/ 92 w 184"/>
                <a:gd name="T13" fmla="*/ 134 h 175"/>
                <a:gd name="T14" fmla="*/ 149 w 184"/>
                <a:gd name="T15" fmla="*/ 175 h 175"/>
                <a:gd name="T16" fmla="*/ 127 w 184"/>
                <a:gd name="T17" fmla="*/ 108 h 175"/>
                <a:gd name="T18" fmla="*/ 184 w 184"/>
                <a:gd name="T19" fmla="*/ 67 h 175"/>
                <a:gd name="T20" fmla="*/ 114 w 184"/>
                <a:gd name="T21" fmla="*/ 6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175">
                  <a:moveTo>
                    <a:pt x="114" y="67"/>
                  </a:moveTo>
                  <a:lnTo>
                    <a:pt x="92" y="0"/>
                  </a:lnTo>
                  <a:lnTo>
                    <a:pt x="71" y="67"/>
                  </a:lnTo>
                  <a:lnTo>
                    <a:pt x="0" y="67"/>
                  </a:lnTo>
                  <a:lnTo>
                    <a:pt x="57" y="108"/>
                  </a:lnTo>
                  <a:lnTo>
                    <a:pt x="36" y="175"/>
                  </a:lnTo>
                  <a:lnTo>
                    <a:pt x="92" y="134"/>
                  </a:lnTo>
                  <a:lnTo>
                    <a:pt x="149" y="175"/>
                  </a:lnTo>
                  <a:lnTo>
                    <a:pt x="127" y="108"/>
                  </a:lnTo>
                  <a:lnTo>
                    <a:pt x="184" y="67"/>
                  </a:lnTo>
                  <a:lnTo>
                    <a:pt x="114" y="6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1" name="Freeform 55"/>
            <p:cNvSpPr>
              <a:spLocks/>
            </p:cNvSpPr>
            <p:nvPr userDrawn="1"/>
          </p:nvSpPr>
          <p:spPr bwMode="auto">
            <a:xfrm>
              <a:off x="569" y="437"/>
              <a:ext cx="42" cy="41"/>
            </a:xfrm>
            <a:custGeom>
              <a:avLst/>
              <a:gdLst>
                <a:gd name="T0" fmla="*/ 114 w 184"/>
                <a:gd name="T1" fmla="*/ 67 h 175"/>
                <a:gd name="T2" fmla="*/ 92 w 184"/>
                <a:gd name="T3" fmla="*/ 0 h 175"/>
                <a:gd name="T4" fmla="*/ 70 w 184"/>
                <a:gd name="T5" fmla="*/ 67 h 175"/>
                <a:gd name="T6" fmla="*/ 0 w 184"/>
                <a:gd name="T7" fmla="*/ 67 h 175"/>
                <a:gd name="T8" fmla="*/ 57 w 184"/>
                <a:gd name="T9" fmla="*/ 109 h 175"/>
                <a:gd name="T10" fmla="*/ 36 w 184"/>
                <a:gd name="T11" fmla="*/ 175 h 175"/>
                <a:gd name="T12" fmla="*/ 92 w 184"/>
                <a:gd name="T13" fmla="*/ 134 h 175"/>
                <a:gd name="T14" fmla="*/ 149 w 184"/>
                <a:gd name="T15" fmla="*/ 175 h 175"/>
                <a:gd name="T16" fmla="*/ 127 w 184"/>
                <a:gd name="T17" fmla="*/ 109 h 175"/>
                <a:gd name="T18" fmla="*/ 184 w 184"/>
                <a:gd name="T19" fmla="*/ 67 h 175"/>
                <a:gd name="T20" fmla="*/ 114 w 184"/>
                <a:gd name="T21" fmla="*/ 6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175">
                  <a:moveTo>
                    <a:pt x="114" y="67"/>
                  </a:moveTo>
                  <a:lnTo>
                    <a:pt x="92" y="0"/>
                  </a:lnTo>
                  <a:lnTo>
                    <a:pt x="70" y="67"/>
                  </a:lnTo>
                  <a:lnTo>
                    <a:pt x="0" y="67"/>
                  </a:lnTo>
                  <a:lnTo>
                    <a:pt x="57" y="109"/>
                  </a:lnTo>
                  <a:lnTo>
                    <a:pt x="36" y="175"/>
                  </a:lnTo>
                  <a:lnTo>
                    <a:pt x="92" y="134"/>
                  </a:lnTo>
                  <a:lnTo>
                    <a:pt x="149" y="175"/>
                  </a:lnTo>
                  <a:lnTo>
                    <a:pt x="127" y="109"/>
                  </a:lnTo>
                  <a:lnTo>
                    <a:pt x="184" y="67"/>
                  </a:lnTo>
                  <a:lnTo>
                    <a:pt x="114" y="6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2" name="Freeform 56"/>
            <p:cNvSpPr>
              <a:spLocks/>
            </p:cNvSpPr>
            <p:nvPr userDrawn="1"/>
          </p:nvSpPr>
          <p:spPr bwMode="auto">
            <a:xfrm>
              <a:off x="618" y="387"/>
              <a:ext cx="42" cy="41"/>
            </a:xfrm>
            <a:custGeom>
              <a:avLst/>
              <a:gdLst>
                <a:gd name="T0" fmla="*/ 114 w 185"/>
                <a:gd name="T1" fmla="*/ 67 h 175"/>
                <a:gd name="T2" fmla="*/ 92 w 185"/>
                <a:gd name="T3" fmla="*/ 0 h 175"/>
                <a:gd name="T4" fmla="*/ 71 w 185"/>
                <a:gd name="T5" fmla="*/ 67 h 175"/>
                <a:gd name="T6" fmla="*/ 0 w 185"/>
                <a:gd name="T7" fmla="*/ 67 h 175"/>
                <a:gd name="T8" fmla="*/ 57 w 185"/>
                <a:gd name="T9" fmla="*/ 108 h 175"/>
                <a:gd name="T10" fmla="*/ 36 w 185"/>
                <a:gd name="T11" fmla="*/ 175 h 175"/>
                <a:gd name="T12" fmla="*/ 92 w 185"/>
                <a:gd name="T13" fmla="*/ 134 h 175"/>
                <a:gd name="T14" fmla="*/ 149 w 185"/>
                <a:gd name="T15" fmla="*/ 175 h 175"/>
                <a:gd name="T16" fmla="*/ 127 w 185"/>
                <a:gd name="T17" fmla="*/ 108 h 175"/>
                <a:gd name="T18" fmla="*/ 185 w 185"/>
                <a:gd name="T19" fmla="*/ 67 h 175"/>
                <a:gd name="T20" fmla="*/ 114 w 185"/>
                <a:gd name="T21" fmla="*/ 67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175">
                  <a:moveTo>
                    <a:pt x="114" y="67"/>
                  </a:moveTo>
                  <a:lnTo>
                    <a:pt x="92" y="0"/>
                  </a:lnTo>
                  <a:lnTo>
                    <a:pt x="71" y="67"/>
                  </a:lnTo>
                  <a:lnTo>
                    <a:pt x="0" y="67"/>
                  </a:lnTo>
                  <a:lnTo>
                    <a:pt x="57" y="108"/>
                  </a:lnTo>
                  <a:lnTo>
                    <a:pt x="36" y="175"/>
                  </a:lnTo>
                  <a:lnTo>
                    <a:pt x="92" y="134"/>
                  </a:lnTo>
                  <a:lnTo>
                    <a:pt x="149" y="175"/>
                  </a:lnTo>
                  <a:lnTo>
                    <a:pt x="127" y="108"/>
                  </a:lnTo>
                  <a:lnTo>
                    <a:pt x="185" y="67"/>
                  </a:lnTo>
                  <a:lnTo>
                    <a:pt x="114" y="6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3" name="Freeform 57"/>
            <p:cNvSpPr>
              <a:spLocks/>
            </p:cNvSpPr>
            <p:nvPr userDrawn="1"/>
          </p:nvSpPr>
          <p:spPr bwMode="auto">
            <a:xfrm>
              <a:off x="635" y="318"/>
              <a:ext cx="43" cy="41"/>
            </a:xfrm>
            <a:custGeom>
              <a:avLst/>
              <a:gdLst>
                <a:gd name="T0" fmla="*/ 184 w 184"/>
                <a:gd name="T1" fmla="*/ 68 h 175"/>
                <a:gd name="T2" fmla="*/ 114 w 184"/>
                <a:gd name="T3" fmla="*/ 68 h 175"/>
                <a:gd name="T4" fmla="*/ 92 w 184"/>
                <a:gd name="T5" fmla="*/ 0 h 175"/>
                <a:gd name="T6" fmla="*/ 70 w 184"/>
                <a:gd name="T7" fmla="*/ 68 h 175"/>
                <a:gd name="T8" fmla="*/ 0 w 184"/>
                <a:gd name="T9" fmla="*/ 68 h 175"/>
                <a:gd name="T10" fmla="*/ 57 w 184"/>
                <a:gd name="T11" fmla="*/ 109 h 175"/>
                <a:gd name="T12" fmla="*/ 35 w 184"/>
                <a:gd name="T13" fmla="*/ 175 h 175"/>
                <a:gd name="T14" fmla="*/ 92 w 184"/>
                <a:gd name="T15" fmla="*/ 134 h 175"/>
                <a:gd name="T16" fmla="*/ 148 w 184"/>
                <a:gd name="T17" fmla="*/ 175 h 175"/>
                <a:gd name="T18" fmla="*/ 127 w 184"/>
                <a:gd name="T19" fmla="*/ 109 h 175"/>
                <a:gd name="T20" fmla="*/ 184 w 184"/>
                <a:gd name="T21" fmla="*/ 6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175">
                  <a:moveTo>
                    <a:pt x="184" y="68"/>
                  </a:moveTo>
                  <a:lnTo>
                    <a:pt x="114" y="68"/>
                  </a:lnTo>
                  <a:lnTo>
                    <a:pt x="92" y="0"/>
                  </a:lnTo>
                  <a:lnTo>
                    <a:pt x="70" y="68"/>
                  </a:lnTo>
                  <a:lnTo>
                    <a:pt x="0" y="68"/>
                  </a:lnTo>
                  <a:lnTo>
                    <a:pt x="57" y="109"/>
                  </a:lnTo>
                  <a:lnTo>
                    <a:pt x="35" y="175"/>
                  </a:lnTo>
                  <a:lnTo>
                    <a:pt x="92" y="134"/>
                  </a:lnTo>
                  <a:lnTo>
                    <a:pt x="148" y="175"/>
                  </a:lnTo>
                  <a:lnTo>
                    <a:pt x="127" y="109"/>
                  </a:lnTo>
                  <a:lnTo>
                    <a:pt x="184" y="68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4" name="Freeform 58"/>
            <p:cNvSpPr>
              <a:spLocks/>
            </p:cNvSpPr>
            <p:nvPr userDrawn="1"/>
          </p:nvSpPr>
          <p:spPr bwMode="auto">
            <a:xfrm>
              <a:off x="618" y="250"/>
              <a:ext cx="42" cy="41"/>
            </a:xfrm>
            <a:custGeom>
              <a:avLst/>
              <a:gdLst>
                <a:gd name="T0" fmla="*/ 36 w 185"/>
                <a:gd name="T1" fmla="*/ 176 h 176"/>
                <a:gd name="T2" fmla="*/ 92 w 185"/>
                <a:gd name="T3" fmla="*/ 134 h 176"/>
                <a:gd name="T4" fmla="*/ 149 w 185"/>
                <a:gd name="T5" fmla="*/ 176 h 176"/>
                <a:gd name="T6" fmla="*/ 127 w 185"/>
                <a:gd name="T7" fmla="*/ 109 h 176"/>
                <a:gd name="T8" fmla="*/ 185 w 185"/>
                <a:gd name="T9" fmla="*/ 68 h 176"/>
                <a:gd name="T10" fmla="*/ 114 w 185"/>
                <a:gd name="T11" fmla="*/ 68 h 176"/>
                <a:gd name="T12" fmla="*/ 92 w 185"/>
                <a:gd name="T13" fmla="*/ 0 h 176"/>
                <a:gd name="T14" fmla="*/ 71 w 185"/>
                <a:gd name="T15" fmla="*/ 68 h 176"/>
                <a:gd name="T16" fmla="*/ 0 w 185"/>
                <a:gd name="T17" fmla="*/ 68 h 176"/>
                <a:gd name="T18" fmla="*/ 57 w 185"/>
                <a:gd name="T19" fmla="*/ 109 h 176"/>
                <a:gd name="T20" fmla="*/ 36 w 185"/>
                <a:gd name="T21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5" h="176">
                  <a:moveTo>
                    <a:pt x="36" y="176"/>
                  </a:moveTo>
                  <a:lnTo>
                    <a:pt x="92" y="134"/>
                  </a:lnTo>
                  <a:lnTo>
                    <a:pt x="149" y="176"/>
                  </a:lnTo>
                  <a:lnTo>
                    <a:pt x="127" y="109"/>
                  </a:lnTo>
                  <a:lnTo>
                    <a:pt x="185" y="68"/>
                  </a:lnTo>
                  <a:lnTo>
                    <a:pt x="114" y="68"/>
                  </a:lnTo>
                  <a:lnTo>
                    <a:pt x="92" y="0"/>
                  </a:lnTo>
                  <a:lnTo>
                    <a:pt x="71" y="68"/>
                  </a:lnTo>
                  <a:lnTo>
                    <a:pt x="0" y="68"/>
                  </a:lnTo>
                  <a:lnTo>
                    <a:pt x="57" y="109"/>
                  </a:lnTo>
                  <a:lnTo>
                    <a:pt x="36" y="17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5" name="Freeform 59"/>
            <p:cNvSpPr>
              <a:spLocks/>
            </p:cNvSpPr>
            <p:nvPr userDrawn="1"/>
          </p:nvSpPr>
          <p:spPr bwMode="auto">
            <a:xfrm>
              <a:off x="569" y="200"/>
              <a:ext cx="42" cy="41"/>
            </a:xfrm>
            <a:custGeom>
              <a:avLst/>
              <a:gdLst>
                <a:gd name="T0" fmla="*/ 92 w 184"/>
                <a:gd name="T1" fmla="*/ 0 h 175"/>
                <a:gd name="T2" fmla="*/ 70 w 184"/>
                <a:gd name="T3" fmla="*/ 67 h 175"/>
                <a:gd name="T4" fmla="*/ 0 w 184"/>
                <a:gd name="T5" fmla="*/ 67 h 175"/>
                <a:gd name="T6" fmla="*/ 57 w 184"/>
                <a:gd name="T7" fmla="*/ 109 h 175"/>
                <a:gd name="T8" fmla="*/ 35 w 184"/>
                <a:gd name="T9" fmla="*/ 175 h 175"/>
                <a:gd name="T10" fmla="*/ 92 w 184"/>
                <a:gd name="T11" fmla="*/ 134 h 175"/>
                <a:gd name="T12" fmla="*/ 148 w 184"/>
                <a:gd name="T13" fmla="*/ 175 h 175"/>
                <a:gd name="T14" fmla="*/ 127 w 184"/>
                <a:gd name="T15" fmla="*/ 109 h 175"/>
                <a:gd name="T16" fmla="*/ 184 w 184"/>
                <a:gd name="T17" fmla="*/ 67 h 175"/>
                <a:gd name="T18" fmla="*/ 113 w 184"/>
                <a:gd name="T19" fmla="*/ 67 h 175"/>
                <a:gd name="T20" fmla="*/ 92 w 184"/>
                <a:gd name="T2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175">
                  <a:moveTo>
                    <a:pt x="92" y="0"/>
                  </a:moveTo>
                  <a:lnTo>
                    <a:pt x="70" y="67"/>
                  </a:lnTo>
                  <a:lnTo>
                    <a:pt x="0" y="67"/>
                  </a:lnTo>
                  <a:lnTo>
                    <a:pt x="57" y="109"/>
                  </a:lnTo>
                  <a:lnTo>
                    <a:pt x="35" y="175"/>
                  </a:lnTo>
                  <a:lnTo>
                    <a:pt x="92" y="134"/>
                  </a:lnTo>
                  <a:lnTo>
                    <a:pt x="148" y="175"/>
                  </a:lnTo>
                  <a:lnTo>
                    <a:pt x="127" y="109"/>
                  </a:lnTo>
                  <a:lnTo>
                    <a:pt x="184" y="67"/>
                  </a:lnTo>
                  <a:lnTo>
                    <a:pt x="113" y="67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6" name="Freeform 60"/>
            <p:cNvSpPr>
              <a:spLocks/>
            </p:cNvSpPr>
            <p:nvPr userDrawn="1"/>
          </p:nvSpPr>
          <p:spPr bwMode="auto">
            <a:xfrm>
              <a:off x="895" y="194"/>
              <a:ext cx="40" cy="60"/>
            </a:xfrm>
            <a:custGeom>
              <a:avLst/>
              <a:gdLst>
                <a:gd name="T0" fmla="*/ 41 w 173"/>
                <a:gd name="T1" fmla="*/ 31 h 254"/>
                <a:gd name="T2" fmla="*/ 41 w 173"/>
                <a:gd name="T3" fmla="*/ 102 h 254"/>
                <a:gd name="T4" fmla="*/ 135 w 173"/>
                <a:gd name="T5" fmla="*/ 102 h 254"/>
                <a:gd name="T6" fmla="*/ 135 w 173"/>
                <a:gd name="T7" fmla="*/ 131 h 254"/>
                <a:gd name="T8" fmla="*/ 41 w 173"/>
                <a:gd name="T9" fmla="*/ 131 h 254"/>
                <a:gd name="T10" fmla="*/ 41 w 173"/>
                <a:gd name="T11" fmla="*/ 223 h 254"/>
                <a:gd name="T12" fmla="*/ 173 w 173"/>
                <a:gd name="T13" fmla="*/ 223 h 254"/>
                <a:gd name="T14" fmla="*/ 173 w 173"/>
                <a:gd name="T15" fmla="*/ 254 h 254"/>
                <a:gd name="T16" fmla="*/ 0 w 173"/>
                <a:gd name="T17" fmla="*/ 254 h 254"/>
                <a:gd name="T18" fmla="*/ 0 w 173"/>
                <a:gd name="T19" fmla="*/ 0 h 254"/>
                <a:gd name="T20" fmla="*/ 173 w 173"/>
                <a:gd name="T21" fmla="*/ 0 h 254"/>
                <a:gd name="T22" fmla="*/ 173 w 173"/>
                <a:gd name="T23" fmla="*/ 31 h 254"/>
                <a:gd name="T24" fmla="*/ 41 w 173"/>
                <a:gd name="T25" fmla="*/ 3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3" h="254">
                  <a:moveTo>
                    <a:pt x="41" y="31"/>
                  </a:moveTo>
                  <a:lnTo>
                    <a:pt x="41" y="102"/>
                  </a:lnTo>
                  <a:lnTo>
                    <a:pt x="135" y="102"/>
                  </a:lnTo>
                  <a:lnTo>
                    <a:pt x="135" y="131"/>
                  </a:lnTo>
                  <a:lnTo>
                    <a:pt x="41" y="131"/>
                  </a:lnTo>
                  <a:lnTo>
                    <a:pt x="41" y="223"/>
                  </a:lnTo>
                  <a:lnTo>
                    <a:pt x="173" y="223"/>
                  </a:lnTo>
                  <a:lnTo>
                    <a:pt x="173" y="254"/>
                  </a:lnTo>
                  <a:lnTo>
                    <a:pt x="0" y="254"/>
                  </a:lnTo>
                  <a:lnTo>
                    <a:pt x="0" y="0"/>
                  </a:lnTo>
                  <a:lnTo>
                    <a:pt x="173" y="0"/>
                  </a:lnTo>
                  <a:lnTo>
                    <a:pt x="173" y="31"/>
                  </a:lnTo>
                  <a:lnTo>
                    <a:pt x="41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7" name="Freeform 61"/>
            <p:cNvSpPr>
              <a:spLocks/>
            </p:cNvSpPr>
            <p:nvPr userDrawn="1"/>
          </p:nvSpPr>
          <p:spPr bwMode="auto">
            <a:xfrm>
              <a:off x="939" y="194"/>
              <a:ext cx="55" cy="61"/>
            </a:xfrm>
            <a:custGeom>
              <a:avLst/>
              <a:gdLst>
                <a:gd name="T0" fmla="*/ 131 w 237"/>
                <a:gd name="T1" fmla="*/ 257 h 257"/>
                <a:gd name="T2" fmla="*/ 110 w 237"/>
                <a:gd name="T3" fmla="*/ 257 h 257"/>
                <a:gd name="T4" fmla="*/ 0 w 237"/>
                <a:gd name="T5" fmla="*/ 0 h 257"/>
                <a:gd name="T6" fmla="*/ 44 w 237"/>
                <a:gd name="T7" fmla="*/ 0 h 257"/>
                <a:gd name="T8" fmla="*/ 121 w 237"/>
                <a:gd name="T9" fmla="*/ 187 h 257"/>
                <a:gd name="T10" fmla="*/ 194 w 237"/>
                <a:gd name="T11" fmla="*/ 0 h 257"/>
                <a:gd name="T12" fmla="*/ 237 w 237"/>
                <a:gd name="T13" fmla="*/ 0 h 257"/>
                <a:gd name="T14" fmla="*/ 131 w 237"/>
                <a:gd name="T15" fmla="*/ 257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7" h="257">
                  <a:moveTo>
                    <a:pt x="131" y="257"/>
                  </a:moveTo>
                  <a:lnTo>
                    <a:pt x="110" y="25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121" y="187"/>
                  </a:lnTo>
                  <a:lnTo>
                    <a:pt x="194" y="0"/>
                  </a:lnTo>
                  <a:lnTo>
                    <a:pt x="237" y="0"/>
                  </a:lnTo>
                  <a:lnTo>
                    <a:pt x="131" y="2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8" name="Freeform 62"/>
            <p:cNvSpPr>
              <a:spLocks noEditPoints="1"/>
            </p:cNvSpPr>
            <p:nvPr userDrawn="1"/>
          </p:nvSpPr>
          <p:spPr bwMode="auto">
            <a:xfrm>
              <a:off x="1002" y="194"/>
              <a:ext cx="47" cy="60"/>
            </a:xfrm>
            <a:custGeom>
              <a:avLst/>
              <a:gdLst>
                <a:gd name="T0" fmla="*/ 160 w 207"/>
                <a:gd name="T1" fmla="*/ 257 h 257"/>
                <a:gd name="T2" fmla="*/ 83 w 207"/>
                <a:gd name="T3" fmla="*/ 148 h 257"/>
                <a:gd name="T4" fmla="*/ 40 w 207"/>
                <a:gd name="T5" fmla="*/ 146 h 257"/>
                <a:gd name="T6" fmla="*/ 40 w 207"/>
                <a:gd name="T7" fmla="*/ 257 h 257"/>
                <a:gd name="T8" fmla="*/ 0 w 207"/>
                <a:gd name="T9" fmla="*/ 257 h 257"/>
                <a:gd name="T10" fmla="*/ 0 w 207"/>
                <a:gd name="T11" fmla="*/ 3 h 257"/>
                <a:gd name="T12" fmla="*/ 31 w 207"/>
                <a:gd name="T13" fmla="*/ 1 h 257"/>
                <a:gd name="T14" fmla="*/ 73 w 207"/>
                <a:gd name="T15" fmla="*/ 0 h 257"/>
                <a:gd name="T16" fmla="*/ 179 w 207"/>
                <a:gd name="T17" fmla="*/ 73 h 257"/>
                <a:gd name="T18" fmla="*/ 162 w 207"/>
                <a:gd name="T19" fmla="*/ 116 h 257"/>
                <a:gd name="T20" fmla="*/ 121 w 207"/>
                <a:gd name="T21" fmla="*/ 140 h 257"/>
                <a:gd name="T22" fmla="*/ 207 w 207"/>
                <a:gd name="T23" fmla="*/ 257 h 257"/>
                <a:gd name="T24" fmla="*/ 160 w 207"/>
                <a:gd name="T25" fmla="*/ 257 h 257"/>
                <a:gd name="T26" fmla="*/ 40 w 207"/>
                <a:gd name="T27" fmla="*/ 34 h 257"/>
                <a:gd name="T28" fmla="*/ 40 w 207"/>
                <a:gd name="T29" fmla="*/ 117 h 257"/>
                <a:gd name="T30" fmla="*/ 68 w 207"/>
                <a:gd name="T31" fmla="*/ 119 h 257"/>
                <a:gd name="T32" fmla="*/ 121 w 207"/>
                <a:gd name="T33" fmla="*/ 109 h 257"/>
                <a:gd name="T34" fmla="*/ 137 w 207"/>
                <a:gd name="T35" fmla="*/ 73 h 257"/>
                <a:gd name="T36" fmla="*/ 120 w 207"/>
                <a:gd name="T37" fmla="*/ 41 h 257"/>
                <a:gd name="T38" fmla="*/ 63 w 207"/>
                <a:gd name="T39" fmla="*/ 32 h 257"/>
                <a:gd name="T40" fmla="*/ 40 w 207"/>
                <a:gd name="T41" fmla="*/ 34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07" h="257">
                  <a:moveTo>
                    <a:pt x="160" y="257"/>
                  </a:moveTo>
                  <a:lnTo>
                    <a:pt x="83" y="148"/>
                  </a:lnTo>
                  <a:cubicBezTo>
                    <a:pt x="74" y="148"/>
                    <a:pt x="60" y="147"/>
                    <a:pt x="40" y="146"/>
                  </a:cubicBezTo>
                  <a:lnTo>
                    <a:pt x="40" y="257"/>
                  </a:lnTo>
                  <a:lnTo>
                    <a:pt x="0" y="257"/>
                  </a:lnTo>
                  <a:lnTo>
                    <a:pt x="0" y="3"/>
                  </a:lnTo>
                  <a:cubicBezTo>
                    <a:pt x="1" y="3"/>
                    <a:pt x="12" y="2"/>
                    <a:pt x="31" y="1"/>
                  </a:cubicBezTo>
                  <a:cubicBezTo>
                    <a:pt x="51" y="0"/>
                    <a:pt x="65" y="0"/>
                    <a:pt x="73" y="0"/>
                  </a:cubicBezTo>
                  <a:cubicBezTo>
                    <a:pt x="143" y="0"/>
                    <a:pt x="179" y="24"/>
                    <a:pt x="179" y="73"/>
                  </a:cubicBezTo>
                  <a:cubicBezTo>
                    <a:pt x="179" y="89"/>
                    <a:pt x="173" y="103"/>
                    <a:pt x="162" y="116"/>
                  </a:cubicBezTo>
                  <a:cubicBezTo>
                    <a:pt x="151" y="129"/>
                    <a:pt x="137" y="137"/>
                    <a:pt x="121" y="140"/>
                  </a:cubicBezTo>
                  <a:lnTo>
                    <a:pt x="207" y="257"/>
                  </a:lnTo>
                  <a:lnTo>
                    <a:pt x="160" y="257"/>
                  </a:lnTo>
                  <a:close/>
                  <a:moveTo>
                    <a:pt x="40" y="34"/>
                  </a:moveTo>
                  <a:lnTo>
                    <a:pt x="40" y="117"/>
                  </a:lnTo>
                  <a:cubicBezTo>
                    <a:pt x="50" y="118"/>
                    <a:pt x="59" y="119"/>
                    <a:pt x="68" y="119"/>
                  </a:cubicBezTo>
                  <a:cubicBezTo>
                    <a:pt x="92" y="119"/>
                    <a:pt x="110" y="116"/>
                    <a:pt x="121" y="109"/>
                  </a:cubicBezTo>
                  <a:cubicBezTo>
                    <a:pt x="132" y="102"/>
                    <a:pt x="137" y="90"/>
                    <a:pt x="137" y="73"/>
                  </a:cubicBezTo>
                  <a:cubicBezTo>
                    <a:pt x="137" y="58"/>
                    <a:pt x="132" y="48"/>
                    <a:pt x="120" y="41"/>
                  </a:cubicBezTo>
                  <a:cubicBezTo>
                    <a:pt x="108" y="35"/>
                    <a:pt x="89" y="32"/>
                    <a:pt x="63" y="32"/>
                  </a:cubicBezTo>
                  <a:cubicBezTo>
                    <a:pt x="60" y="32"/>
                    <a:pt x="52" y="33"/>
                    <a:pt x="40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39" name="Freeform 63"/>
            <p:cNvSpPr>
              <a:spLocks noEditPoints="1"/>
            </p:cNvSpPr>
            <p:nvPr userDrawn="1"/>
          </p:nvSpPr>
          <p:spPr bwMode="auto">
            <a:xfrm>
              <a:off x="1052" y="193"/>
              <a:ext cx="56" cy="62"/>
            </a:xfrm>
            <a:custGeom>
              <a:avLst/>
              <a:gdLst>
                <a:gd name="T0" fmla="*/ 0 w 244"/>
                <a:gd name="T1" fmla="*/ 129 h 262"/>
                <a:gd name="T2" fmla="*/ 33 w 244"/>
                <a:gd name="T3" fmla="*/ 37 h 262"/>
                <a:gd name="T4" fmla="*/ 118 w 244"/>
                <a:gd name="T5" fmla="*/ 0 h 262"/>
                <a:gd name="T6" fmla="*/ 212 w 244"/>
                <a:gd name="T7" fmla="*/ 34 h 262"/>
                <a:gd name="T8" fmla="*/ 244 w 244"/>
                <a:gd name="T9" fmla="*/ 129 h 262"/>
                <a:gd name="T10" fmla="*/ 212 w 244"/>
                <a:gd name="T11" fmla="*/ 227 h 262"/>
                <a:gd name="T12" fmla="*/ 118 w 244"/>
                <a:gd name="T13" fmla="*/ 262 h 262"/>
                <a:gd name="T14" fmla="*/ 32 w 244"/>
                <a:gd name="T15" fmla="*/ 225 h 262"/>
                <a:gd name="T16" fmla="*/ 0 w 244"/>
                <a:gd name="T17" fmla="*/ 129 h 262"/>
                <a:gd name="T18" fmla="*/ 42 w 244"/>
                <a:gd name="T19" fmla="*/ 129 h 262"/>
                <a:gd name="T20" fmla="*/ 62 w 244"/>
                <a:gd name="T21" fmla="*/ 202 h 262"/>
                <a:gd name="T22" fmla="*/ 118 w 244"/>
                <a:gd name="T23" fmla="*/ 231 h 262"/>
                <a:gd name="T24" fmla="*/ 180 w 244"/>
                <a:gd name="T25" fmla="*/ 204 h 262"/>
                <a:gd name="T26" fmla="*/ 202 w 244"/>
                <a:gd name="T27" fmla="*/ 129 h 262"/>
                <a:gd name="T28" fmla="*/ 118 w 244"/>
                <a:gd name="T29" fmla="*/ 31 h 262"/>
                <a:gd name="T30" fmla="*/ 62 w 244"/>
                <a:gd name="T31" fmla="*/ 57 h 262"/>
                <a:gd name="T32" fmla="*/ 42 w 244"/>
                <a:gd name="T33" fmla="*/ 129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4" h="262">
                  <a:moveTo>
                    <a:pt x="0" y="129"/>
                  </a:moveTo>
                  <a:cubicBezTo>
                    <a:pt x="0" y="92"/>
                    <a:pt x="11" y="62"/>
                    <a:pt x="33" y="37"/>
                  </a:cubicBezTo>
                  <a:cubicBezTo>
                    <a:pt x="53" y="12"/>
                    <a:pt x="82" y="0"/>
                    <a:pt x="118" y="0"/>
                  </a:cubicBezTo>
                  <a:cubicBezTo>
                    <a:pt x="158" y="0"/>
                    <a:pt x="190" y="11"/>
                    <a:pt x="212" y="34"/>
                  </a:cubicBezTo>
                  <a:cubicBezTo>
                    <a:pt x="233" y="57"/>
                    <a:pt x="244" y="88"/>
                    <a:pt x="244" y="129"/>
                  </a:cubicBezTo>
                  <a:cubicBezTo>
                    <a:pt x="244" y="171"/>
                    <a:pt x="233" y="203"/>
                    <a:pt x="212" y="227"/>
                  </a:cubicBezTo>
                  <a:cubicBezTo>
                    <a:pt x="190" y="250"/>
                    <a:pt x="158" y="262"/>
                    <a:pt x="118" y="262"/>
                  </a:cubicBezTo>
                  <a:cubicBezTo>
                    <a:pt x="81" y="262"/>
                    <a:pt x="52" y="250"/>
                    <a:pt x="32" y="225"/>
                  </a:cubicBezTo>
                  <a:cubicBezTo>
                    <a:pt x="11" y="200"/>
                    <a:pt x="0" y="168"/>
                    <a:pt x="0" y="129"/>
                  </a:cubicBezTo>
                  <a:close/>
                  <a:moveTo>
                    <a:pt x="42" y="129"/>
                  </a:moveTo>
                  <a:cubicBezTo>
                    <a:pt x="42" y="158"/>
                    <a:pt x="49" y="182"/>
                    <a:pt x="62" y="202"/>
                  </a:cubicBezTo>
                  <a:cubicBezTo>
                    <a:pt x="75" y="221"/>
                    <a:pt x="94" y="231"/>
                    <a:pt x="118" y="231"/>
                  </a:cubicBezTo>
                  <a:cubicBezTo>
                    <a:pt x="146" y="231"/>
                    <a:pt x="167" y="222"/>
                    <a:pt x="180" y="204"/>
                  </a:cubicBezTo>
                  <a:cubicBezTo>
                    <a:pt x="195" y="186"/>
                    <a:pt x="202" y="161"/>
                    <a:pt x="202" y="129"/>
                  </a:cubicBezTo>
                  <a:cubicBezTo>
                    <a:pt x="202" y="64"/>
                    <a:pt x="175" y="31"/>
                    <a:pt x="118" y="31"/>
                  </a:cubicBezTo>
                  <a:cubicBezTo>
                    <a:pt x="93" y="31"/>
                    <a:pt x="74" y="40"/>
                    <a:pt x="62" y="57"/>
                  </a:cubicBezTo>
                  <a:cubicBezTo>
                    <a:pt x="49" y="75"/>
                    <a:pt x="42" y="99"/>
                    <a:pt x="42" y="1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0" name="Freeform 64"/>
            <p:cNvSpPr>
              <a:spLocks noEditPoints="1"/>
            </p:cNvSpPr>
            <p:nvPr userDrawn="1"/>
          </p:nvSpPr>
          <p:spPr bwMode="auto">
            <a:xfrm>
              <a:off x="1119" y="194"/>
              <a:ext cx="42" cy="60"/>
            </a:xfrm>
            <a:custGeom>
              <a:avLst/>
              <a:gdLst>
                <a:gd name="T0" fmla="*/ 41 w 183"/>
                <a:gd name="T1" fmla="*/ 158 h 256"/>
                <a:gd name="T2" fmla="*/ 41 w 183"/>
                <a:gd name="T3" fmla="*/ 256 h 256"/>
                <a:gd name="T4" fmla="*/ 0 w 183"/>
                <a:gd name="T5" fmla="*/ 256 h 256"/>
                <a:gd name="T6" fmla="*/ 0 w 183"/>
                <a:gd name="T7" fmla="*/ 2 h 256"/>
                <a:gd name="T8" fmla="*/ 55 w 183"/>
                <a:gd name="T9" fmla="*/ 0 h 256"/>
                <a:gd name="T10" fmla="*/ 183 w 183"/>
                <a:gd name="T11" fmla="*/ 74 h 256"/>
                <a:gd name="T12" fmla="*/ 71 w 183"/>
                <a:gd name="T13" fmla="*/ 160 h 256"/>
                <a:gd name="T14" fmla="*/ 41 w 183"/>
                <a:gd name="T15" fmla="*/ 158 h 256"/>
                <a:gd name="T16" fmla="*/ 41 w 183"/>
                <a:gd name="T17" fmla="*/ 33 h 256"/>
                <a:gd name="T18" fmla="*/ 41 w 183"/>
                <a:gd name="T19" fmla="*/ 127 h 256"/>
                <a:gd name="T20" fmla="*/ 67 w 183"/>
                <a:gd name="T21" fmla="*/ 129 h 256"/>
                <a:gd name="T22" fmla="*/ 141 w 183"/>
                <a:gd name="T23" fmla="*/ 78 h 256"/>
                <a:gd name="T24" fmla="*/ 63 w 183"/>
                <a:gd name="T25" fmla="*/ 31 h 256"/>
                <a:gd name="T26" fmla="*/ 41 w 183"/>
                <a:gd name="T27" fmla="*/ 33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3" h="256">
                  <a:moveTo>
                    <a:pt x="41" y="158"/>
                  </a:moveTo>
                  <a:lnTo>
                    <a:pt x="41" y="256"/>
                  </a:lnTo>
                  <a:lnTo>
                    <a:pt x="0" y="256"/>
                  </a:lnTo>
                  <a:lnTo>
                    <a:pt x="0" y="2"/>
                  </a:lnTo>
                  <a:cubicBezTo>
                    <a:pt x="30" y="1"/>
                    <a:pt x="49" y="0"/>
                    <a:pt x="55" y="0"/>
                  </a:cubicBezTo>
                  <a:cubicBezTo>
                    <a:pt x="140" y="0"/>
                    <a:pt x="183" y="25"/>
                    <a:pt x="183" y="74"/>
                  </a:cubicBezTo>
                  <a:cubicBezTo>
                    <a:pt x="183" y="131"/>
                    <a:pt x="146" y="160"/>
                    <a:pt x="71" y="160"/>
                  </a:cubicBezTo>
                  <a:cubicBezTo>
                    <a:pt x="66" y="160"/>
                    <a:pt x="56" y="159"/>
                    <a:pt x="41" y="158"/>
                  </a:cubicBezTo>
                  <a:close/>
                  <a:moveTo>
                    <a:pt x="41" y="33"/>
                  </a:moveTo>
                  <a:lnTo>
                    <a:pt x="41" y="127"/>
                  </a:lnTo>
                  <a:cubicBezTo>
                    <a:pt x="58" y="128"/>
                    <a:pt x="66" y="129"/>
                    <a:pt x="67" y="129"/>
                  </a:cubicBezTo>
                  <a:cubicBezTo>
                    <a:pt x="117" y="129"/>
                    <a:pt x="141" y="112"/>
                    <a:pt x="141" y="78"/>
                  </a:cubicBezTo>
                  <a:cubicBezTo>
                    <a:pt x="141" y="47"/>
                    <a:pt x="115" y="31"/>
                    <a:pt x="63" y="31"/>
                  </a:cubicBezTo>
                  <a:cubicBezTo>
                    <a:pt x="57" y="31"/>
                    <a:pt x="50" y="32"/>
                    <a:pt x="41" y="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1" name="Freeform 65"/>
            <p:cNvSpPr>
              <a:spLocks/>
            </p:cNvSpPr>
            <p:nvPr userDrawn="1"/>
          </p:nvSpPr>
          <p:spPr bwMode="auto">
            <a:xfrm>
              <a:off x="1168" y="193"/>
              <a:ext cx="38" cy="62"/>
            </a:xfrm>
            <a:custGeom>
              <a:avLst/>
              <a:gdLst>
                <a:gd name="T0" fmla="*/ 1 w 165"/>
                <a:gd name="T1" fmla="*/ 246 h 262"/>
                <a:gd name="T2" fmla="*/ 16 w 165"/>
                <a:gd name="T3" fmla="*/ 214 h 262"/>
                <a:gd name="T4" fmla="*/ 44 w 165"/>
                <a:gd name="T5" fmla="*/ 226 h 262"/>
                <a:gd name="T6" fmla="*/ 73 w 165"/>
                <a:gd name="T7" fmla="*/ 231 h 262"/>
                <a:gd name="T8" fmla="*/ 111 w 165"/>
                <a:gd name="T9" fmla="*/ 220 h 262"/>
                <a:gd name="T10" fmla="*/ 125 w 165"/>
                <a:gd name="T11" fmla="*/ 192 h 262"/>
                <a:gd name="T12" fmla="*/ 117 w 165"/>
                <a:gd name="T13" fmla="*/ 168 h 262"/>
                <a:gd name="T14" fmla="*/ 77 w 165"/>
                <a:gd name="T15" fmla="*/ 144 h 262"/>
                <a:gd name="T16" fmla="*/ 53 w 165"/>
                <a:gd name="T17" fmla="*/ 134 h 262"/>
                <a:gd name="T18" fmla="*/ 12 w 165"/>
                <a:gd name="T19" fmla="*/ 106 h 262"/>
                <a:gd name="T20" fmla="*/ 0 w 165"/>
                <a:gd name="T21" fmla="*/ 66 h 262"/>
                <a:gd name="T22" fmla="*/ 23 w 165"/>
                <a:gd name="T23" fmla="*/ 19 h 262"/>
                <a:gd name="T24" fmla="*/ 83 w 165"/>
                <a:gd name="T25" fmla="*/ 0 h 262"/>
                <a:gd name="T26" fmla="*/ 151 w 165"/>
                <a:gd name="T27" fmla="*/ 14 h 262"/>
                <a:gd name="T28" fmla="*/ 140 w 165"/>
                <a:gd name="T29" fmla="*/ 44 h 262"/>
                <a:gd name="T30" fmla="*/ 116 w 165"/>
                <a:gd name="T31" fmla="*/ 34 h 262"/>
                <a:gd name="T32" fmla="*/ 84 w 165"/>
                <a:gd name="T33" fmla="*/ 29 h 262"/>
                <a:gd name="T34" fmla="*/ 52 w 165"/>
                <a:gd name="T35" fmla="*/ 39 h 262"/>
                <a:gd name="T36" fmla="*/ 41 w 165"/>
                <a:gd name="T37" fmla="*/ 65 h 262"/>
                <a:gd name="T38" fmla="*/ 45 w 165"/>
                <a:gd name="T39" fmla="*/ 83 h 262"/>
                <a:gd name="T40" fmla="*/ 57 w 165"/>
                <a:gd name="T41" fmla="*/ 96 h 262"/>
                <a:gd name="T42" fmla="*/ 87 w 165"/>
                <a:gd name="T43" fmla="*/ 111 h 262"/>
                <a:gd name="T44" fmla="*/ 111 w 165"/>
                <a:gd name="T45" fmla="*/ 121 h 262"/>
                <a:gd name="T46" fmla="*/ 154 w 165"/>
                <a:gd name="T47" fmla="*/ 150 h 262"/>
                <a:gd name="T48" fmla="*/ 165 w 165"/>
                <a:gd name="T49" fmla="*/ 194 h 262"/>
                <a:gd name="T50" fmla="*/ 139 w 165"/>
                <a:gd name="T51" fmla="*/ 242 h 262"/>
                <a:gd name="T52" fmla="*/ 68 w 165"/>
                <a:gd name="T53" fmla="*/ 262 h 262"/>
                <a:gd name="T54" fmla="*/ 1 w 165"/>
                <a:gd name="T55" fmla="*/ 246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5" h="262">
                  <a:moveTo>
                    <a:pt x="1" y="246"/>
                  </a:moveTo>
                  <a:lnTo>
                    <a:pt x="16" y="214"/>
                  </a:lnTo>
                  <a:cubicBezTo>
                    <a:pt x="23" y="219"/>
                    <a:pt x="32" y="223"/>
                    <a:pt x="44" y="226"/>
                  </a:cubicBezTo>
                  <a:cubicBezTo>
                    <a:pt x="54" y="229"/>
                    <a:pt x="65" y="231"/>
                    <a:pt x="73" y="231"/>
                  </a:cubicBezTo>
                  <a:cubicBezTo>
                    <a:pt x="89" y="231"/>
                    <a:pt x="102" y="227"/>
                    <a:pt x="111" y="220"/>
                  </a:cubicBezTo>
                  <a:cubicBezTo>
                    <a:pt x="120" y="213"/>
                    <a:pt x="125" y="203"/>
                    <a:pt x="125" y="192"/>
                  </a:cubicBezTo>
                  <a:cubicBezTo>
                    <a:pt x="125" y="183"/>
                    <a:pt x="122" y="175"/>
                    <a:pt x="117" y="168"/>
                  </a:cubicBezTo>
                  <a:cubicBezTo>
                    <a:pt x="112" y="161"/>
                    <a:pt x="98" y="153"/>
                    <a:pt x="77" y="144"/>
                  </a:cubicBezTo>
                  <a:lnTo>
                    <a:pt x="53" y="134"/>
                  </a:lnTo>
                  <a:cubicBezTo>
                    <a:pt x="34" y="126"/>
                    <a:pt x="20" y="117"/>
                    <a:pt x="12" y="106"/>
                  </a:cubicBezTo>
                  <a:cubicBezTo>
                    <a:pt x="4" y="95"/>
                    <a:pt x="0" y="81"/>
                    <a:pt x="0" y="66"/>
                  </a:cubicBezTo>
                  <a:cubicBezTo>
                    <a:pt x="0" y="47"/>
                    <a:pt x="8" y="31"/>
                    <a:pt x="23" y="19"/>
                  </a:cubicBezTo>
                  <a:cubicBezTo>
                    <a:pt x="39" y="6"/>
                    <a:pt x="59" y="0"/>
                    <a:pt x="83" y="0"/>
                  </a:cubicBezTo>
                  <a:cubicBezTo>
                    <a:pt x="116" y="0"/>
                    <a:pt x="139" y="5"/>
                    <a:pt x="151" y="14"/>
                  </a:cubicBezTo>
                  <a:lnTo>
                    <a:pt x="140" y="44"/>
                  </a:lnTo>
                  <a:cubicBezTo>
                    <a:pt x="134" y="41"/>
                    <a:pt x="126" y="37"/>
                    <a:pt x="116" y="34"/>
                  </a:cubicBezTo>
                  <a:cubicBezTo>
                    <a:pt x="104" y="31"/>
                    <a:pt x="94" y="29"/>
                    <a:pt x="84" y="29"/>
                  </a:cubicBezTo>
                  <a:cubicBezTo>
                    <a:pt x="71" y="29"/>
                    <a:pt x="60" y="32"/>
                    <a:pt x="52" y="39"/>
                  </a:cubicBezTo>
                  <a:cubicBezTo>
                    <a:pt x="44" y="46"/>
                    <a:pt x="41" y="54"/>
                    <a:pt x="41" y="65"/>
                  </a:cubicBezTo>
                  <a:cubicBezTo>
                    <a:pt x="41" y="71"/>
                    <a:pt x="42" y="77"/>
                    <a:pt x="45" y="83"/>
                  </a:cubicBezTo>
                  <a:cubicBezTo>
                    <a:pt x="47" y="88"/>
                    <a:pt x="51" y="92"/>
                    <a:pt x="57" y="96"/>
                  </a:cubicBezTo>
                  <a:cubicBezTo>
                    <a:pt x="61" y="100"/>
                    <a:pt x="72" y="105"/>
                    <a:pt x="87" y="111"/>
                  </a:cubicBezTo>
                  <a:lnTo>
                    <a:pt x="111" y="121"/>
                  </a:lnTo>
                  <a:cubicBezTo>
                    <a:pt x="131" y="129"/>
                    <a:pt x="146" y="139"/>
                    <a:pt x="154" y="150"/>
                  </a:cubicBezTo>
                  <a:cubicBezTo>
                    <a:pt x="162" y="162"/>
                    <a:pt x="165" y="176"/>
                    <a:pt x="165" y="194"/>
                  </a:cubicBezTo>
                  <a:cubicBezTo>
                    <a:pt x="165" y="213"/>
                    <a:pt x="156" y="229"/>
                    <a:pt x="139" y="242"/>
                  </a:cubicBezTo>
                  <a:cubicBezTo>
                    <a:pt x="121" y="255"/>
                    <a:pt x="97" y="262"/>
                    <a:pt x="68" y="262"/>
                  </a:cubicBezTo>
                  <a:cubicBezTo>
                    <a:pt x="42" y="262"/>
                    <a:pt x="20" y="257"/>
                    <a:pt x="1" y="2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2" name="Freeform 66"/>
            <p:cNvSpPr>
              <a:spLocks/>
            </p:cNvSpPr>
            <p:nvPr userDrawn="1"/>
          </p:nvSpPr>
          <p:spPr bwMode="auto">
            <a:xfrm>
              <a:off x="1216" y="194"/>
              <a:ext cx="48" cy="60"/>
            </a:xfrm>
            <a:custGeom>
              <a:avLst/>
              <a:gdLst>
                <a:gd name="T0" fmla="*/ 162 w 206"/>
                <a:gd name="T1" fmla="*/ 254 h 254"/>
                <a:gd name="T2" fmla="*/ 80 w 206"/>
                <a:gd name="T3" fmla="*/ 137 h 254"/>
                <a:gd name="T4" fmla="*/ 41 w 206"/>
                <a:gd name="T5" fmla="*/ 185 h 254"/>
                <a:gd name="T6" fmla="*/ 41 w 206"/>
                <a:gd name="T7" fmla="*/ 254 h 254"/>
                <a:gd name="T8" fmla="*/ 0 w 206"/>
                <a:gd name="T9" fmla="*/ 254 h 254"/>
                <a:gd name="T10" fmla="*/ 0 w 206"/>
                <a:gd name="T11" fmla="*/ 0 h 254"/>
                <a:gd name="T12" fmla="*/ 41 w 206"/>
                <a:gd name="T13" fmla="*/ 0 h 254"/>
                <a:gd name="T14" fmla="*/ 41 w 206"/>
                <a:gd name="T15" fmla="*/ 138 h 254"/>
                <a:gd name="T16" fmla="*/ 148 w 206"/>
                <a:gd name="T17" fmla="*/ 0 h 254"/>
                <a:gd name="T18" fmla="*/ 193 w 206"/>
                <a:gd name="T19" fmla="*/ 0 h 254"/>
                <a:gd name="T20" fmla="*/ 106 w 206"/>
                <a:gd name="T21" fmla="*/ 110 h 254"/>
                <a:gd name="T22" fmla="*/ 206 w 206"/>
                <a:gd name="T23" fmla="*/ 254 h 254"/>
                <a:gd name="T24" fmla="*/ 162 w 206"/>
                <a:gd name="T25" fmla="*/ 2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6" h="254">
                  <a:moveTo>
                    <a:pt x="162" y="254"/>
                  </a:moveTo>
                  <a:lnTo>
                    <a:pt x="80" y="137"/>
                  </a:lnTo>
                  <a:lnTo>
                    <a:pt x="41" y="185"/>
                  </a:lnTo>
                  <a:lnTo>
                    <a:pt x="41" y="254"/>
                  </a:lnTo>
                  <a:lnTo>
                    <a:pt x="0" y="254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138"/>
                  </a:lnTo>
                  <a:lnTo>
                    <a:pt x="148" y="0"/>
                  </a:lnTo>
                  <a:lnTo>
                    <a:pt x="193" y="0"/>
                  </a:lnTo>
                  <a:lnTo>
                    <a:pt x="106" y="110"/>
                  </a:lnTo>
                  <a:lnTo>
                    <a:pt x="206" y="254"/>
                  </a:lnTo>
                  <a:lnTo>
                    <a:pt x="162" y="2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3" name="Freeform 67"/>
            <p:cNvSpPr>
              <a:spLocks noEditPoints="1"/>
            </p:cNvSpPr>
            <p:nvPr userDrawn="1"/>
          </p:nvSpPr>
          <p:spPr bwMode="auto">
            <a:xfrm>
              <a:off x="1264" y="176"/>
              <a:ext cx="55" cy="78"/>
            </a:xfrm>
            <a:custGeom>
              <a:avLst/>
              <a:gdLst>
                <a:gd name="T0" fmla="*/ 196 w 240"/>
                <a:gd name="T1" fmla="*/ 333 h 333"/>
                <a:gd name="T2" fmla="*/ 176 w 240"/>
                <a:gd name="T3" fmla="*/ 280 h 333"/>
                <a:gd name="T4" fmla="*/ 67 w 240"/>
                <a:gd name="T5" fmla="*/ 280 h 333"/>
                <a:gd name="T6" fmla="*/ 45 w 240"/>
                <a:gd name="T7" fmla="*/ 333 h 333"/>
                <a:gd name="T8" fmla="*/ 0 w 240"/>
                <a:gd name="T9" fmla="*/ 333 h 333"/>
                <a:gd name="T10" fmla="*/ 119 w 240"/>
                <a:gd name="T11" fmla="*/ 76 h 333"/>
                <a:gd name="T12" fmla="*/ 129 w 240"/>
                <a:gd name="T13" fmla="*/ 76 h 333"/>
                <a:gd name="T14" fmla="*/ 240 w 240"/>
                <a:gd name="T15" fmla="*/ 333 h 333"/>
                <a:gd name="T16" fmla="*/ 196 w 240"/>
                <a:gd name="T17" fmla="*/ 333 h 333"/>
                <a:gd name="T18" fmla="*/ 123 w 240"/>
                <a:gd name="T19" fmla="*/ 143 h 333"/>
                <a:gd name="T20" fmla="*/ 78 w 240"/>
                <a:gd name="T21" fmla="*/ 255 h 333"/>
                <a:gd name="T22" fmla="*/ 164 w 240"/>
                <a:gd name="T23" fmla="*/ 255 h 333"/>
                <a:gd name="T24" fmla="*/ 123 w 240"/>
                <a:gd name="T25" fmla="*/ 143 h 333"/>
                <a:gd name="T26" fmla="*/ 172 w 240"/>
                <a:gd name="T27" fmla="*/ 0 h 333"/>
                <a:gd name="T28" fmla="*/ 127 w 240"/>
                <a:gd name="T29" fmla="*/ 58 h 333"/>
                <a:gd name="T30" fmla="*/ 99 w 240"/>
                <a:gd name="T31" fmla="*/ 58 h 333"/>
                <a:gd name="T32" fmla="*/ 133 w 240"/>
                <a:gd name="T33" fmla="*/ 0 h 333"/>
                <a:gd name="T34" fmla="*/ 172 w 240"/>
                <a:gd name="T35" fmla="*/ 0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333">
                  <a:moveTo>
                    <a:pt x="196" y="333"/>
                  </a:moveTo>
                  <a:lnTo>
                    <a:pt x="176" y="280"/>
                  </a:lnTo>
                  <a:lnTo>
                    <a:pt x="67" y="280"/>
                  </a:lnTo>
                  <a:lnTo>
                    <a:pt x="45" y="333"/>
                  </a:lnTo>
                  <a:lnTo>
                    <a:pt x="0" y="333"/>
                  </a:lnTo>
                  <a:lnTo>
                    <a:pt x="119" y="76"/>
                  </a:lnTo>
                  <a:lnTo>
                    <a:pt x="129" y="76"/>
                  </a:lnTo>
                  <a:lnTo>
                    <a:pt x="240" y="333"/>
                  </a:lnTo>
                  <a:lnTo>
                    <a:pt x="196" y="333"/>
                  </a:lnTo>
                  <a:close/>
                  <a:moveTo>
                    <a:pt x="123" y="143"/>
                  </a:moveTo>
                  <a:lnTo>
                    <a:pt x="78" y="255"/>
                  </a:lnTo>
                  <a:lnTo>
                    <a:pt x="164" y="255"/>
                  </a:lnTo>
                  <a:lnTo>
                    <a:pt x="123" y="143"/>
                  </a:lnTo>
                  <a:close/>
                  <a:moveTo>
                    <a:pt x="172" y="0"/>
                  </a:moveTo>
                  <a:lnTo>
                    <a:pt x="127" y="58"/>
                  </a:lnTo>
                  <a:lnTo>
                    <a:pt x="99" y="58"/>
                  </a:lnTo>
                  <a:lnTo>
                    <a:pt x="133" y="0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4" name="Freeform 68"/>
            <p:cNvSpPr>
              <a:spLocks/>
            </p:cNvSpPr>
            <p:nvPr userDrawn="1"/>
          </p:nvSpPr>
          <p:spPr bwMode="auto">
            <a:xfrm>
              <a:off x="1354" y="194"/>
              <a:ext cx="47" cy="61"/>
            </a:xfrm>
            <a:custGeom>
              <a:avLst/>
              <a:gdLst>
                <a:gd name="T0" fmla="*/ 0 w 206"/>
                <a:gd name="T1" fmla="*/ 0 h 258"/>
                <a:gd name="T2" fmla="*/ 41 w 206"/>
                <a:gd name="T3" fmla="*/ 0 h 258"/>
                <a:gd name="T4" fmla="*/ 41 w 206"/>
                <a:gd name="T5" fmla="*/ 174 h 258"/>
                <a:gd name="T6" fmla="*/ 58 w 206"/>
                <a:gd name="T7" fmla="*/ 212 h 258"/>
                <a:gd name="T8" fmla="*/ 102 w 206"/>
                <a:gd name="T9" fmla="*/ 227 h 258"/>
                <a:gd name="T10" fmla="*/ 148 w 206"/>
                <a:gd name="T11" fmla="*/ 212 h 258"/>
                <a:gd name="T12" fmla="*/ 165 w 206"/>
                <a:gd name="T13" fmla="*/ 173 h 258"/>
                <a:gd name="T14" fmla="*/ 165 w 206"/>
                <a:gd name="T15" fmla="*/ 0 h 258"/>
                <a:gd name="T16" fmla="*/ 206 w 206"/>
                <a:gd name="T17" fmla="*/ 0 h 258"/>
                <a:gd name="T18" fmla="*/ 206 w 206"/>
                <a:gd name="T19" fmla="*/ 176 h 258"/>
                <a:gd name="T20" fmla="*/ 178 w 206"/>
                <a:gd name="T21" fmla="*/ 236 h 258"/>
                <a:gd name="T22" fmla="*/ 103 w 206"/>
                <a:gd name="T23" fmla="*/ 258 h 258"/>
                <a:gd name="T24" fmla="*/ 27 w 206"/>
                <a:gd name="T25" fmla="*/ 237 h 258"/>
                <a:gd name="T26" fmla="*/ 0 w 206"/>
                <a:gd name="T27" fmla="*/ 176 h 258"/>
                <a:gd name="T28" fmla="*/ 0 w 206"/>
                <a:gd name="T2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06" h="258">
                  <a:moveTo>
                    <a:pt x="0" y="0"/>
                  </a:moveTo>
                  <a:lnTo>
                    <a:pt x="41" y="0"/>
                  </a:lnTo>
                  <a:lnTo>
                    <a:pt x="41" y="174"/>
                  </a:lnTo>
                  <a:cubicBezTo>
                    <a:pt x="41" y="189"/>
                    <a:pt x="47" y="202"/>
                    <a:pt x="58" y="212"/>
                  </a:cubicBezTo>
                  <a:cubicBezTo>
                    <a:pt x="68" y="222"/>
                    <a:pt x="83" y="227"/>
                    <a:pt x="102" y="227"/>
                  </a:cubicBezTo>
                  <a:cubicBezTo>
                    <a:pt x="122" y="227"/>
                    <a:pt x="138" y="222"/>
                    <a:pt x="148" y="212"/>
                  </a:cubicBezTo>
                  <a:cubicBezTo>
                    <a:pt x="160" y="203"/>
                    <a:pt x="165" y="190"/>
                    <a:pt x="165" y="173"/>
                  </a:cubicBezTo>
                  <a:lnTo>
                    <a:pt x="165" y="0"/>
                  </a:lnTo>
                  <a:lnTo>
                    <a:pt x="206" y="0"/>
                  </a:lnTo>
                  <a:lnTo>
                    <a:pt x="206" y="176"/>
                  </a:lnTo>
                  <a:cubicBezTo>
                    <a:pt x="206" y="202"/>
                    <a:pt x="197" y="222"/>
                    <a:pt x="178" y="236"/>
                  </a:cubicBezTo>
                  <a:cubicBezTo>
                    <a:pt x="160" y="251"/>
                    <a:pt x="134" y="258"/>
                    <a:pt x="103" y="258"/>
                  </a:cubicBezTo>
                  <a:cubicBezTo>
                    <a:pt x="70" y="258"/>
                    <a:pt x="44" y="251"/>
                    <a:pt x="27" y="237"/>
                  </a:cubicBezTo>
                  <a:cubicBezTo>
                    <a:pt x="10" y="223"/>
                    <a:pt x="0" y="203"/>
                    <a:pt x="0" y="176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5" name="Freeform 69"/>
            <p:cNvSpPr>
              <a:spLocks/>
            </p:cNvSpPr>
            <p:nvPr userDrawn="1"/>
          </p:nvSpPr>
          <p:spPr bwMode="auto">
            <a:xfrm>
              <a:off x="1415" y="194"/>
              <a:ext cx="46" cy="61"/>
            </a:xfrm>
            <a:custGeom>
              <a:avLst/>
              <a:gdLst>
                <a:gd name="T0" fmla="*/ 191 w 202"/>
                <a:gd name="T1" fmla="*/ 257 h 257"/>
                <a:gd name="T2" fmla="*/ 38 w 202"/>
                <a:gd name="T3" fmla="*/ 72 h 257"/>
                <a:gd name="T4" fmla="*/ 38 w 202"/>
                <a:gd name="T5" fmla="*/ 254 h 257"/>
                <a:gd name="T6" fmla="*/ 0 w 202"/>
                <a:gd name="T7" fmla="*/ 254 h 257"/>
                <a:gd name="T8" fmla="*/ 0 w 202"/>
                <a:gd name="T9" fmla="*/ 0 h 257"/>
                <a:gd name="T10" fmla="*/ 16 w 202"/>
                <a:gd name="T11" fmla="*/ 0 h 257"/>
                <a:gd name="T12" fmla="*/ 164 w 202"/>
                <a:gd name="T13" fmla="*/ 175 h 257"/>
                <a:gd name="T14" fmla="*/ 164 w 202"/>
                <a:gd name="T15" fmla="*/ 0 h 257"/>
                <a:gd name="T16" fmla="*/ 202 w 202"/>
                <a:gd name="T17" fmla="*/ 0 h 257"/>
                <a:gd name="T18" fmla="*/ 202 w 202"/>
                <a:gd name="T19" fmla="*/ 257 h 257"/>
                <a:gd name="T20" fmla="*/ 191 w 202"/>
                <a:gd name="T21" fmla="*/ 257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2" h="257">
                  <a:moveTo>
                    <a:pt x="191" y="257"/>
                  </a:moveTo>
                  <a:lnTo>
                    <a:pt x="38" y="72"/>
                  </a:lnTo>
                  <a:lnTo>
                    <a:pt x="38" y="254"/>
                  </a:lnTo>
                  <a:lnTo>
                    <a:pt x="0" y="254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64" y="175"/>
                  </a:lnTo>
                  <a:lnTo>
                    <a:pt x="164" y="0"/>
                  </a:lnTo>
                  <a:lnTo>
                    <a:pt x="202" y="0"/>
                  </a:lnTo>
                  <a:lnTo>
                    <a:pt x="202" y="257"/>
                  </a:lnTo>
                  <a:lnTo>
                    <a:pt x="191" y="25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6" name="Rectangle 70"/>
            <p:cNvSpPr>
              <a:spLocks noChangeArrowheads="1"/>
            </p:cNvSpPr>
            <p:nvPr userDrawn="1"/>
          </p:nvSpPr>
          <p:spPr bwMode="auto">
            <a:xfrm>
              <a:off x="1477" y="194"/>
              <a:ext cx="9" cy="6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7" name="Freeform 71"/>
            <p:cNvSpPr>
              <a:spLocks/>
            </p:cNvSpPr>
            <p:nvPr userDrawn="1"/>
          </p:nvSpPr>
          <p:spPr bwMode="auto">
            <a:xfrm>
              <a:off x="1501" y="194"/>
              <a:ext cx="40" cy="60"/>
            </a:xfrm>
            <a:custGeom>
              <a:avLst/>
              <a:gdLst>
                <a:gd name="T0" fmla="*/ 40 w 173"/>
                <a:gd name="T1" fmla="*/ 31 h 254"/>
                <a:gd name="T2" fmla="*/ 40 w 173"/>
                <a:gd name="T3" fmla="*/ 102 h 254"/>
                <a:gd name="T4" fmla="*/ 135 w 173"/>
                <a:gd name="T5" fmla="*/ 102 h 254"/>
                <a:gd name="T6" fmla="*/ 135 w 173"/>
                <a:gd name="T7" fmla="*/ 131 h 254"/>
                <a:gd name="T8" fmla="*/ 40 w 173"/>
                <a:gd name="T9" fmla="*/ 131 h 254"/>
                <a:gd name="T10" fmla="*/ 40 w 173"/>
                <a:gd name="T11" fmla="*/ 223 h 254"/>
                <a:gd name="T12" fmla="*/ 173 w 173"/>
                <a:gd name="T13" fmla="*/ 223 h 254"/>
                <a:gd name="T14" fmla="*/ 173 w 173"/>
                <a:gd name="T15" fmla="*/ 254 h 254"/>
                <a:gd name="T16" fmla="*/ 0 w 173"/>
                <a:gd name="T17" fmla="*/ 254 h 254"/>
                <a:gd name="T18" fmla="*/ 0 w 173"/>
                <a:gd name="T19" fmla="*/ 0 h 254"/>
                <a:gd name="T20" fmla="*/ 173 w 173"/>
                <a:gd name="T21" fmla="*/ 0 h 254"/>
                <a:gd name="T22" fmla="*/ 173 w 173"/>
                <a:gd name="T23" fmla="*/ 31 h 254"/>
                <a:gd name="T24" fmla="*/ 40 w 173"/>
                <a:gd name="T25" fmla="*/ 31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3" h="254">
                  <a:moveTo>
                    <a:pt x="40" y="31"/>
                  </a:moveTo>
                  <a:lnTo>
                    <a:pt x="40" y="102"/>
                  </a:lnTo>
                  <a:lnTo>
                    <a:pt x="135" y="102"/>
                  </a:lnTo>
                  <a:lnTo>
                    <a:pt x="135" y="131"/>
                  </a:lnTo>
                  <a:lnTo>
                    <a:pt x="40" y="131"/>
                  </a:lnTo>
                  <a:lnTo>
                    <a:pt x="40" y="223"/>
                  </a:lnTo>
                  <a:lnTo>
                    <a:pt x="173" y="223"/>
                  </a:lnTo>
                  <a:lnTo>
                    <a:pt x="173" y="254"/>
                  </a:lnTo>
                  <a:lnTo>
                    <a:pt x="0" y="254"/>
                  </a:lnTo>
                  <a:lnTo>
                    <a:pt x="0" y="0"/>
                  </a:lnTo>
                  <a:lnTo>
                    <a:pt x="173" y="0"/>
                  </a:lnTo>
                  <a:lnTo>
                    <a:pt x="173" y="31"/>
                  </a:lnTo>
                  <a:lnTo>
                    <a:pt x="40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48" name="Rectangle 72"/>
            <p:cNvSpPr>
              <a:spLocks noChangeArrowheads="1"/>
            </p:cNvSpPr>
            <p:nvPr userDrawn="1"/>
          </p:nvSpPr>
          <p:spPr bwMode="auto">
            <a:xfrm>
              <a:off x="886" y="275"/>
              <a:ext cx="1596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Evropské strukturální a investiční fondy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9" name="Rectangle 73"/>
            <p:cNvSpPr>
              <a:spLocks noChangeArrowheads="1"/>
            </p:cNvSpPr>
            <p:nvPr userDrawn="1"/>
          </p:nvSpPr>
          <p:spPr bwMode="auto">
            <a:xfrm>
              <a:off x="886" y="373"/>
              <a:ext cx="1852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Trebuchet MS" panose="020B0603020202020204" pitchFamily="34" charset="0"/>
                </a:rPr>
                <a:t>Operační program Výzkum, vývoj a vzdělávání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9142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Skupina 6"/>
          <p:cNvGrpSpPr/>
          <p:nvPr userDrawn="1"/>
        </p:nvGrpSpPr>
        <p:grpSpPr>
          <a:xfrm>
            <a:off x="214313" y="260351"/>
            <a:ext cx="413147" cy="677863"/>
            <a:chOff x="285750" y="260350"/>
            <a:chExt cx="550863" cy="677863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85750" y="260350"/>
              <a:ext cx="5461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9" name="Freeform 5"/>
            <p:cNvSpPr>
              <a:spLocks/>
            </p:cNvSpPr>
            <p:nvPr userDrawn="1"/>
          </p:nvSpPr>
          <p:spPr bwMode="auto">
            <a:xfrm>
              <a:off x="285750" y="260350"/>
              <a:ext cx="250825" cy="273050"/>
            </a:xfrm>
            <a:custGeom>
              <a:avLst/>
              <a:gdLst>
                <a:gd name="T0" fmla="*/ 545 w 681"/>
                <a:gd name="T1" fmla="*/ 566 h 744"/>
                <a:gd name="T2" fmla="*/ 681 w 681"/>
                <a:gd name="T3" fmla="*/ 179 h 744"/>
                <a:gd name="T4" fmla="*/ 660 w 681"/>
                <a:gd name="T5" fmla="*/ 0 h 744"/>
                <a:gd name="T6" fmla="*/ 316 w 681"/>
                <a:gd name="T7" fmla="*/ 0 h 744"/>
                <a:gd name="T8" fmla="*/ 348 w 681"/>
                <a:gd name="T9" fmla="*/ 176 h 744"/>
                <a:gd name="T10" fmla="*/ 113 w 681"/>
                <a:gd name="T11" fmla="*/ 483 h 744"/>
                <a:gd name="T12" fmla="*/ 0 w 681"/>
                <a:gd name="T13" fmla="*/ 452 h 744"/>
                <a:gd name="T14" fmla="*/ 0 w 681"/>
                <a:gd name="T15" fmla="*/ 735 h 744"/>
                <a:gd name="T16" fmla="*/ 113 w 681"/>
                <a:gd name="T17" fmla="*/ 744 h 744"/>
                <a:gd name="T18" fmla="*/ 545 w 681"/>
                <a:gd name="T19" fmla="*/ 56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1" h="744">
                  <a:moveTo>
                    <a:pt x="545" y="566"/>
                  </a:moveTo>
                  <a:cubicBezTo>
                    <a:pt x="630" y="468"/>
                    <a:pt x="681" y="323"/>
                    <a:pt x="681" y="179"/>
                  </a:cubicBezTo>
                  <a:cubicBezTo>
                    <a:pt x="681" y="115"/>
                    <a:pt x="674" y="56"/>
                    <a:pt x="660" y="0"/>
                  </a:cubicBezTo>
                  <a:lnTo>
                    <a:pt x="316" y="0"/>
                  </a:lnTo>
                  <a:cubicBezTo>
                    <a:pt x="337" y="48"/>
                    <a:pt x="348" y="108"/>
                    <a:pt x="348" y="176"/>
                  </a:cubicBezTo>
                  <a:cubicBezTo>
                    <a:pt x="348" y="360"/>
                    <a:pt x="254" y="483"/>
                    <a:pt x="113" y="483"/>
                  </a:cubicBezTo>
                  <a:cubicBezTo>
                    <a:pt x="70" y="483"/>
                    <a:pt x="33" y="472"/>
                    <a:pt x="0" y="452"/>
                  </a:cubicBezTo>
                  <a:lnTo>
                    <a:pt x="0" y="735"/>
                  </a:lnTo>
                  <a:cubicBezTo>
                    <a:pt x="36" y="741"/>
                    <a:pt x="74" y="744"/>
                    <a:pt x="113" y="744"/>
                  </a:cubicBezTo>
                  <a:cubicBezTo>
                    <a:pt x="293" y="744"/>
                    <a:pt x="442" y="682"/>
                    <a:pt x="545" y="566"/>
                  </a:cubicBezTo>
                  <a:close/>
                </a:path>
              </a:pathLst>
            </a:custGeom>
            <a:solidFill>
              <a:srgbClr val="707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285750" y="260350"/>
              <a:ext cx="550863" cy="677863"/>
            </a:xfrm>
            <a:custGeom>
              <a:avLst/>
              <a:gdLst>
                <a:gd name="T0" fmla="*/ 113 w 1491"/>
                <a:gd name="T1" fmla="*/ 742 h 1842"/>
                <a:gd name="T2" fmla="*/ 427 w 1491"/>
                <a:gd name="T3" fmla="*/ 1100 h 1842"/>
                <a:gd name="T4" fmla="*/ 777 w 1491"/>
                <a:gd name="T5" fmla="*/ 1100 h 1842"/>
                <a:gd name="T6" fmla="*/ 1029 w 1491"/>
                <a:gd name="T7" fmla="*/ 1100 h 1842"/>
                <a:gd name="T8" fmla="*/ 1330 w 1491"/>
                <a:gd name="T9" fmla="*/ 1100 h 1842"/>
                <a:gd name="T10" fmla="*/ 1491 w 1491"/>
                <a:gd name="T11" fmla="*/ 0 h 1842"/>
                <a:gd name="T12" fmla="*/ 128 w 1491"/>
                <a:gd name="T13" fmla="*/ 1662 h 1842"/>
                <a:gd name="T14" fmla="*/ 96 w 1491"/>
                <a:gd name="T15" fmla="*/ 1733 h 1842"/>
                <a:gd name="T16" fmla="*/ 65 w 1491"/>
                <a:gd name="T17" fmla="*/ 1663 h 1842"/>
                <a:gd name="T18" fmla="*/ 85 w 1491"/>
                <a:gd name="T19" fmla="*/ 1770 h 1842"/>
                <a:gd name="T20" fmla="*/ 187 w 1491"/>
                <a:gd name="T21" fmla="*/ 1724 h 1842"/>
                <a:gd name="T22" fmla="*/ 147 w 1491"/>
                <a:gd name="T23" fmla="*/ 1604 h 1842"/>
                <a:gd name="T24" fmla="*/ 55 w 1491"/>
                <a:gd name="T25" fmla="*/ 1602 h 1842"/>
                <a:gd name="T26" fmla="*/ 61 w 1491"/>
                <a:gd name="T27" fmla="*/ 1749 h 1842"/>
                <a:gd name="T28" fmla="*/ 198 w 1491"/>
                <a:gd name="T29" fmla="*/ 1688 h 1842"/>
                <a:gd name="T30" fmla="*/ 349 w 1491"/>
                <a:gd name="T31" fmla="*/ 1766 h 1842"/>
                <a:gd name="T32" fmla="*/ 349 w 1491"/>
                <a:gd name="T33" fmla="*/ 1608 h 1842"/>
                <a:gd name="T34" fmla="*/ 329 w 1491"/>
                <a:gd name="T35" fmla="*/ 1661 h 1842"/>
                <a:gd name="T36" fmla="*/ 296 w 1491"/>
                <a:gd name="T37" fmla="*/ 1736 h 1842"/>
                <a:gd name="T38" fmla="*/ 264 w 1491"/>
                <a:gd name="T39" fmla="*/ 1661 h 1842"/>
                <a:gd name="T40" fmla="*/ 533 w 1491"/>
                <a:gd name="T41" fmla="*/ 1626 h 1842"/>
                <a:gd name="T42" fmla="*/ 411 w 1491"/>
                <a:gd name="T43" fmla="*/ 1639 h 1842"/>
                <a:gd name="T44" fmla="*/ 447 w 1491"/>
                <a:gd name="T45" fmla="*/ 1769 h 1842"/>
                <a:gd name="T46" fmla="*/ 539 w 1491"/>
                <a:gd name="T47" fmla="*/ 1773 h 1842"/>
                <a:gd name="T48" fmla="*/ 533 w 1491"/>
                <a:gd name="T49" fmla="*/ 1312 h 1842"/>
                <a:gd name="T50" fmla="*/ 515 w 1491"/>
                <a:gd name="T51" fmla="*/ 1646 h 1842"/>
                <a:gd name="T52" fmla="*/ 516 w 1491"/>
                <a:gd name="T53" fmla="*/ 1727 h 1842"/>
                <a:gd name="T54" fmla="*/ 461 w 1491"/>
                <a:gd name="T55" fmla="*/ 1687 h 1842"/>
                <a:gd name="T56" fmla="*/ 704 w 1491"/>
                <a:gd name="T57" fmla="*/ 1641 h 1842"/>
                <a:gd name="T58" fmla="*/ 735 w 1491"/>
                <a:gd name="T59" fmla="*/ 1711 h 1842"/>
                <a:gd name="T60" fmla="*/ 672 w 1491"/>
                <a:gd name="T61" fmla="*/ 1712 h 1842"/>
                <a:gd name="T62" fmla="*/ 704 w 1491"/>
                <a:gd name="T63" fmla="*/ 1641 h 1842"/>
                <a:gd name="T64" fmla="*/ 754 w 1491"/>
                <a:gd name="T65" fmla="*/ 1771 h 1842"/>
                <a:gd name="T66" fmla="*/ 794 w 1491"/>
                <a:gd name="T67" fmla="*/ 1650 h 1842"/>
                <a:gd name="T68" fmla="*/ 688 w 1491"/>
                <a:gd name="T69" fmla="*/ 1607 h 1842"/>
                <a:gd name="T70" fmla="*/ 610 w 1491"/>
                <a:gd name="T71" fmla="*/ 1842 h 1842"/>
                <a:gd name="T72" fmla="*/ 855 w 1491"/>
                <a:gd name="T73" fmla="*/ 1608 h 1842"/>
                <a:gd name="T74" fmla="*/ 855 w 1491"/>
                <a:gd name="T75" fmla="*/ 1766 h 1842"/>
                <a:gd name="T76" fmla="*/ 1006 w 1491"/>
                <a:gd name="T77" fmla="*/ 1688 h 1842"/>
                <a:gd name="T78" fmla="*/ 908 w 1491"/>
                <a:gd name="T79" fmla="*/ 1638 h 1842"/>
                <a:gd name="T80" fmla="*/ 941 w 1491"/>
                <a:gd name="T81" fmla="*/ 1713 h 1842"/>
                <a:gd name="T82" fmla="*/ 876 w 1491"/>
                <a:gd name="T83" fmla="*/ 1713 h 1842"/>
                <a:gd name="T84" fmla="*/ 908 w 1491"/>
                <a:gd name="T85" fmla="*/ 1638 h 1842"/>
                <a:gd name="T86" fmla="*/ 1092 w 1491"/>
                <a:gd name="T87" fmla="*/ 1607 h 1842"/>
                <a:gd name="T88" fmla="*/ 1018 w 1491"/>
                <a:gd name="T89" fmla="*/ 1773 h 1842"/>
                <a:gd name="T90" fmla="*/ 1119 w 1491"/>
                <a:gd name="T91" fmla="*/ 1647 h 1842"/>
                <a:gd name="T92" fmla="*/ 1300 w 1491"/>
                <a:gd name="T93" fmla="*/ 1684 h 1842"/>
                <a:gd name="T94" fmla="*/ 1183 w 1491"/>
                <a:gd name="T95" fmla="*/ 1600 h 1842"/>
                <a:gd name="T96" fmla="*/ 1203 w 1491"/>
                <a:gd name="T97" fmla="*/ 1634 h 1842"/>
                <a:gd name="T98" fmla="*/ 1222 w 1491"/>
                <a:gd name="T99" fmla="*/ 1665 h 1842"/>
                <a:gd name="T100" fmla="*/ 1157 w 1491"/>
                <a:gd name="T101" fmla="*/ 1768 h 1842"/>
                <a:gd name="T102" fmla="*/ 1249 w 1491"/>
                <a:gd name="T103" fmla="*/ 1773 h 1842"/>
                <a:gd name="T104" fmla="*/ 1245 w 1491"/>
                <a:gd name="T105" fmla="*/ 1695 h 1842"/>
                <a:gd name="T106" fmla="*/ 1208 w 1491"/>
                <a:gd name="T107" fmla="*/ 1739 h 1842"/>
                <a:gd name="T108" fmla="*/ 1191 w 1491"/>
                <a:gd name="T109" fmla="*/ 1705 h 1842"/>
                <a:gd name="T110" fmla="*/ 1065 w 1491"/>
                <a:gd name="T111" fmla="*/ 1491 h 1842"/>
                <a:gd name="T112" fmla="*/ 1294 w 1491"/>
                <a:gd name="T113" fmla="*/ 1491 h 1842"/>
                <a:gd name="T114" fmla="*/ 1339 w 1491"/>
                <a:gd name="T115" fmla="*/ 1358 h 1842"/>
                <a:gd name="T116" fmla="*/ 1013 w 1491"/>
                <a:gd name="T117" fmla="*/ 1337 h 1842"/>
                <a:gd name="T118" fmla="*/ 1323 w 1491"/>
                <a:gd name="T119" fmla="*/ 1172 h 1842"/>
                <a:gd name="T120" fmla="*/ 1322 w 1491"/>
                <a:gd name="T121" fmla="*/ 1287 h 1842"/>
                <a:gd name="T122" fmla="*/ 316 w 1491"/>
                <a:gd name="T123" fmla="*/ 0 h 1842"/>
                <a:gd name="T124" fmla="*/ 348 w 1491"/>
                <a:gd name="T125" fmla="*/ 176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1" h="1842">
                  <a:moveTo>
                    <a:pt x="658" y="0"/>
                  </a:moveTo>
                  <a:cubicBezTo>
                    <a:pt x="672" y="55"/>
                    <a:pt x="679" y="115"/>
                    <a:pt x="679" y="178"/>
                  </a:cubicBezTo>
                  <a:cubicBezTo>
                    <a:pt x="679" y="322"/>
                    <a:pt x="628" y="466"/>
                    <a:pt x="543" y="564"/>
                  </a:cubicBezTo>
                  <a:cubicBezTo>
                    <a:pt x="440" y="680"/>
                    <a:pt x="292" y="742"/>
                    <a:pt x="113" y="742"/>
                  </a:cubicBezTo>
                  <a:cubicBezTo>
                    <a:pt x="74" y="742"/>
                    <a:pt x="36" y="739"/>
                    <a:pt x="0" y="733"/>
                  </a:cubicBezTo>
                  <a:lnTo>
                    <a:pt x="0" y="1491"/>
                  </a:lnTo>
                  <a:lnTo>
                    <a:pt x="427" y="1491"/>
                  </a:lnTo>
                  <a:lnTo>
                    <a:pt x="427" y="1100"/>
                  </a:lnTo>
                  <a:lnTo>
                    <a:pt x="533" y="1100"/>
                  </a:lnTo>
                  <a:lnTo>
                    <a:pt x="533" y="1271"/>
                  </a:lnTo>
                  <a:lnTo>
                    <a:pt x="657" y="1100"/>
                  </a:lnTo>
                  <a:lnTo>
                    <a:pt x="777" y="1100"/>
                  </a:lnTo>
                  <a:lnTo>
                    <a:pt x="630" y="1282"/>
                  </a:lnTo>
                  <a:lnTo>
                    <a:pt x="763" y="1458"/>
                  </a:lnTo>
                  <a:lnTo>
                    <a:pt x="901" y="1100"/>
                  </a:lnTo>
                  <a:lnTo>
                    <a:pt x="1029" y="1100"/>
                  </a:lnTo>
                  <a:lnTo>
                    <a:pt x="1179" y="1491"/>
                  </a:lnTo>
                  <a:lnTo>
                    <a:pt x="1187" y="1491"/>
                  </a:lnTo>
                  <a:lnTo>
                    <a:pt x="1187" y="1100"/>
                  </a:lnTo>
                  <a:lnTo>
                    <a:pt x="1330" y="1100"/>
                  </a:lnTo>
                  <a:cubicBezTo>
                    <a:pt x="1367" y="1100"/>
                    <a:pt x="1397" y="1105"/>
                    <a:pt x="1422" y="1114"/>
                  </a:cubicBezTo>
                  <a:cubicBezTo>
                    <a:pt x="1446" y="1123"/>
                    <a:pt x="1464" y="1137"/>
                    <a:pt x="1476" y="1155"/>
                  </a:cubicBezTo>
                  <a:cubicBezTo>
                    <a:pt x="1483" y="1166"/>
                    <a:pt x="1488" y="1178"/>
                    <a:pt x="1491" y="1192"/>
                  </a:cubicBezTo>
                  <a:lnTo>
                    <a:pt x="1491" y="0"/>
                  </a:lnTo>
                  <a:lnTo>
                    <a:pt x="658" y="0"/>
                  </a:lnTo>
                  <a:close/>
                  <a:moveTo>
                    <a:pt x="97" y="1641"/>
                  </a:moveTo>
                  <a:cubicBezTo>
                    <a:pt x="104" y="1641"/>
                    <a:pt x="110" y="1643"/>
                    <a:pt x="116" y="1647"/>
                  </a:cubicBezTo>
                  <a:cubicBezTo>
                    <a:pt x="121" y="1651"/>
                    <a:pt x="125" y="1656"/>
                    <a:pt x="128" y="1662"/>
                  </a:cubicBezTo>
                  <a:cubicBezTo>
                    <a:pt x="131" y="1669"/>
                    <a:pt x="132" y="1677"/>
                    <a:pt x="132" y="1686"/>
                  </a:cubicBezTo>
                  <a:cubicBezTo>
                    <a:pt x="132" y="1696"/>
                    <a:pt x="131" y="1704"/>
                    <a:pt x="128" y="1711"/>
                  </a:cubicBezTo>
                  <a:cubicBezTo>
                    <a:pt x="125" y="1718"/>
                    <a:pt x="121" y="1724"/>
                    <a:pt x="115" y="1727"/>
                  </a:cubicBezTo>
                  <a:cubicBezTo>
                    <a:pt x="110" y="1731"/>
                    <a:pt x="103" y="1733"/>
                    <a:pt x="96" y="1733"/>
                  </a:cubicBezTo>
                  <a:cubicBezTo>
                    <a:pt x="89" y="1733"/>
                    <a:pt x="83" y="1731"/>
                    <a:pt x="78" y="1728"/>
                  </a:cubicBezTo>
                  <a:cubicBezTo>
                    <a:pt x="72" y="1724"/>
                    <a:pt x="68" y="1719"/>
                    <a:pt x="65" y="1712"/>
                  </a:cubicBezTo>
                  <a:cubicBezTo>
                    <a:pt x="62" y="1705"/>
                    <a:pt x="61" y="1697"/>
                    <a:pt x="61" y="1688"/>
                  </a:cubicBezTo>
                  <a:cubicBezTo>
                    <a:pt x="61" y="1678"/>
                    <a:pt x="62" y="1669"/>
                    <a:pt x="65" y="1663"/>
                  </a:cubicBezTo>
                  <a:cubicBezTo>
                    <a:pt x="68" y="1656"/>
                    <a:pt x="72" y="1651"/>
                    <a:pt x="78" y="1647"/>
                  </a:cubicBezTo>
                  <a:cubicBezTo>
                    <a:pt x="83" y="1643"/>
                    <a:pt x="90" y="1641"/>
                    <a:pt x="97" y="1641"/>
                  </a:cubicBezTo>
                  <a:close/>
                  <a:moveTo>
                    <a:pt x="61" y="1749"/>
                  </a:moveTo>
                  <a:cubicBezTo>
                    <a:pt x="68" y="1758"/>
                    <a:pt x="76" y="1766"/>
                    <a:pt x="85" y="1770"/>
                  </a:cubicBezTo>
                  <a:cubicBezTo>
                    <a:pt x="94" y="1775"/>
                    <a:pt x="105" y="1778"/>
                    <a:pt x="117" y="1778"/>
                  </a:cubicBezTo>
                  <a:cubicBezTo>
                    <a:pt x="128" y="1778"/>
                    <a:pt x="138" y="1775"/>
                    <a:pt x="147" y="1771"/>
                  </a:cubicBezTo>
                  <a:cubicBezTo>
                    <a:pt x="156" y="1767"/>
                    <a:pt x="164" y="1761"/>
                    <a:pt x="171" y="1753"/>
                  </a:cubicBezTo>
                  <a:cubicBezTo>
                    <a:pt x="178" y="1745"/>
                    <a:pt x="183" y="1735"/>
                    <a:pt x="187" y="1724"/>
                  </a:cubicBezTo>
                  <a:cubicBezTo>
                    <a:pt x="191" y="1713"/>
                    <a:pt x="193" y="1700"/>
                    <a:pt x="193" y="1687"/>
                  </a:cubicBezTo>
                  <a:cubicBezTo>
                    <a:pt x="193" y="1673"/>
                    <a:pt x="191" y="1661"/>
                    <a:pt x="187" y="1650"/>
                  </a:cubicBezTo>
                  <a:cubicBezTo>
                    <a:pt x="184" y="1639"/>
                    <a:pt x="178" y="1629"/>
                    <a:pt x="171" y="1622"/>
                  </a:cubicBezTo>
                  <a:cubicBezTo>
                    <a:pt x="165" y="1614"/>
                    <a:pt x="157" y="1608"/>
                    <a:pt x="147" y="1604"/>
                  </a:cubicBezTo>
                  <a:cubicBezTo>
                    <a:pt x="138" y="1600"/>
                    <a:pt x="127" y="1598"/>
                    <a:pt x="116" y="1598"/>
                  </a:cubicBezTo>
                  <a:cubicBezTo>
                    <a:pt x="103" y="1598"/>
                    <a:pt x="91" y="1601"/>
                    <a:pt x="80" y="1607"/>
                  </a:cubicBezTo>
                  <a:cubicBezTo>
                    <a:pt x="70" y="1614"/>
                    <a:pt x="61" y="1623"/>
                    <a:pt x="55" y="1635"/>
                  </a:cubicBezTo>
                  <a:lnTo>
                    <a:pt x="55" y="1602"/>
                  </a:lnTo>
                  <a:lnTo>
                    <a:pt x="2" y="1602"/>
                  </a:lnTo>
                  <a:lnTo>
                    <a:pt x="2" y="1842"/>
                  </a:lnTo>
                  <a:lnTo>
                    <a:pt x="61" y="1842"/>
                  </a:lnTo>
                  <a:lnTo>
                    <a:pt x="61" y="1749"/>
                  </a:lnTo>
                  <a:close/>
                  <a:moveTo>
                    <a:pt x="296" y="1598"/>
                  </a:moveTo>
                  <a:cubicBezTo>
                    <a:pt x="276" y="1598"/>
                    <a:pt x="258" y="1601"/>
                    <a:pt x="244" y="1608"/>
                  </a:cubicBezTo>
                  <a:cubicBezTo>
                    <a:pt x="229" y="1616"/>
                    <a:pt x="218" y="1626"/>
                    <a:pt x="210" y="1639"/>
                  </a:cubicBezTo>
                  <a:cubicBezTo>
                    <a:pt x="202" y="1653"/>
                    <a:pt x="198" y="1669"/>
                    <a:pt x="198" y="1688"/>
                  </a:cubicBezTo>
                  <a:cubicBezTo>
                    <a:pt x="198" y="1706"/>
                    <a:pt x="202" y="1722"/>
                    <a:pt x="210" y="1736"/>
                  </a:cubicBezTo>
                  <a:cubicBezTo>
                    <a:pt x="218" y="1749"/>
                    <a:pt x="229" y="1759"/>
                    <a:pt x="244" y="1766"/>
                  </a:cubicBezTo>
                  <a:cubicBezTo>
                    <a:pt x="258" y="1774"/>
                    <a:pt x="276" y="1777"/>
                    <a:pt x="296" y="1777"/>
                  </a:cubicBezTo>
                  <a:cubicBezTo>
                    <a:pt x="317" y="1777"/>
                    <a:pt x="335" y="1774"/>
                    <a:pt x="349" y="1766"/>
                  </a:cubicBezTo>
                  <a:cubicBezTo>
                    <a:pt x="364" y="1759"/>
                    <a:pt x="375" y="1749"/>
                    <a:pt x="383" y="1736"/>
                  </a:cubicBezTo>
                  <a:cubicBezTo>
                    <a:pt x="391" y="1722"/>
                    <a:pt x="395" y="1706"/>
                    <a:pt x="395" y="1688"/>
                  </a:cubicBezTo>
                  <a:cubicBezTo>
                    <a:pt x="395" y="1669"/>
                    <a:pt x="391" y="1653"/>
                    <a:pt x="383" y="1639"/>
                  </a:cubicBezTo>
                  <a:cubicBezTo>
                    <a:pt x="375" y="1626"/>
                    <a:pt x="364" y="1616"/>
                    <a:pt x="349" y="1608"/>
                  </a:cubicBezTo>
                  <a:cubicBezTo>
                    <a:pt x="335" y="1601"/>
                    <a:pt x="317" y="1598"/>
                    <a:pt x="296" y="1598"/>
                  </a:cubicBezTo>
                  <a:close/>
                  <a:moveTo>
                    <a:pt x="296" y="1638"/>
                  </a:moveTo>
                  <a:cubicBezTo>
                    <a:pt x="304" y="1638"/>
                    <a:pt x="310" y="1640"/>
                    <a:pt x="316" y="1644"/>
                  </a:cubicBezTo>
                  <a:cubicBezTo>
                    <a:pt x="321" y="1648"/>
                    <a:pt x="326" y="1654"/>
                    <a:pt x="329" y="1661"/>
                  </a:cubicBezTo>
                  <a:cubicBezTo>
                    <a:pt x="332" y="1668"/>
                    <a:pt x="334" y="1677"/>
                    <a:pt x="334" y="1687"/>
                  </a:cubicBezTo>
                  <a:cubicBezTo>
                    <a:pt x="334" y="1697"/>
                    <a:pt x="332" y="1706"/>
                    <a:pt x="329" y="1713"/>
                  </a:cubicBezTo>
                  <a:cubicBezTo>
                    <a:pt x="326" y="1720"/>
                    <a:pt x="321" y="1726"/>
                    <a:pt x="316" y="1730"/>
                  </a:cubicBezTo>
                  <a:cubicBezTo>
                    <a:pt x="310" y="1734"/>
                    <a:pt x="304" y="1736"/>
                    <a:pt x="296" y="1736"/>
                  </a:cubicBezTo>
                  <a:cubicBezTo>
                    <a:pt x="289" y="1736"/>
                    <a:pt x="283" y="1734"/>
                    <a:pt x="277" y="1730"/>
                  </a:cubicBezTo>
                  <a:cubicBezTo>
                    <a:pt x="272" y="1726"/>
                    <a:pt x="267" y="1720"/>
                    <a:pt x="264" y="1713"/>
                  </a:cubicBezTo>
                  <a:cubicBezTo>
                    <a:pt x="261" y="1706"/>
                    <a:pt x="259" y="1697"/>
                    <a:pt x="259" y="1687"/>
                  </a:cubicBezTo>
                  <a:cubicBezTo>
                    <a:pt x="259" y="1677"/>
                    <a:pt x="261" y="1669"/>
                    <a:pt x="264" y="1661"/>
                  </a:cubicBezTo>
                  <a:cubicBezTo>
                    <a:pt x="267" y="1654"/>
                    <a:pt x="272" y="1648"/>
                    <a:pt x="277" y="1644"/>
                  </a:cubicBezTo>
                  <a:cubicBezTo>
                    <a:pt x="283" y="1640"/>
                    <a:pt x="289" y="1638"/>
                    <a:pt x="296" y="1638"/>
                  </a:cubicBezTo>
                  <a:close/>
                  <a:moveTo>
                    <a:pt x="533" y="1491"/>
                  </a:moveTo>
                  <a:lnTo>
                    <a:pt x="533" y="1626"/>
                  </a:lnTo>
                  <a:cubicBezTo>
                    <a:pt x="527" y="1616"/>
                    <a:pt x="518" y="1609"/>
                    <a:pt x="509" y="1605"/>
                  </a:cubicBezTo>
                  <a:cubicBezTo>
                    <a:pt x="500" y="1600"/>
                    <a:pt x="489" y="1598"/>
                    <a:pt x="477" y="1598"/>
                  </a:cubicBezTo>
                  <a:cubicBezTo>
                    <a:pt x="462" y="1598"/>
                    <a:pt x="448" y="1601"/>
                    <a:pt x="437" y="1608"/>
                  </a:cubicBezTo>
                  <a:cubicBezTo>
                    <a:pt x="426" y="1615"/>
                    <a:pt x="417" y="1626"/>
                    <a:pt x="411" y="1639"/>
                  </a:cubicBezTo>
                  <a:cubicBezTo>
                    <a:pt x="405" y="1652"/>
                    <a:pt x="402" y="1667"/>
                    <a:pt x="402" y="1685"/>
                  </a:cubicBezTo>
                  <a:cubicBezTo>
                    <a:pt x="402" y="1699"/>
                    <a:pt x="403" y="1711"/>
                    <a:pt x="407" y="1723"/>
                  </a:cubicBezTo>
                  <a:cubicBezTo>
                    <a:pt x="411" y="1734"/>
                    <a:pt x="416" y="1743"/>
                    <a:pt x="423" y="1751"/>
                  </a:cubicBezTo>
                  <a:cubicBezTo>
                    <a:pt x="430" y="1759"/>
                    <a:pt x="438" y="1765"/>
                    <a:pt x="447" y="1769"/>
                  </a:cubicBezTo>
                  <a:cubicBezTo>
                    <a:pt x="456" y="1773"/>
                    <a:pt x="466" y="1776"/>
                    <a:pt x="478" y="1776"/>
                  </a:cubicBezTo>
                  <a:cubicBezTo>
                    <a:pt x="491" y="1776"/>
                    <a:pt x="503" y="1772"/>
                    <a:pt x="514" y="1766"/>
                  </a:cubicBezTo>
                  <a:cubicBezTo>
                    <a:pt x="524" y="1760"/>
                    <a:pt x="533" y="1751"/>
                    <a:pt x="539" y="1739"/>
                  </a:cubicBezTo>
                  <a:lnTo>
                    <a:pt x="539" y="1773"/>
                  </a:lnTo>
                  <a:lnTo>
                    <a:pt x="592" y="1773"/>
                  </a:lnTo>
                  <a:lnTo>
                    <a:pt x="592" y="1491"/>
                  </a:lnTo>
                  <a:lnTo>
                    <a:pt x="656" y="1491"/>
                  </a:lnTo>
                  <a:lnTo>
                    <a:pt x="533" y="1312"/>
                  </a:lnTo>
                  <a:lnTo>
                    <a:pt x="533" y="1490"/>
                  </a:lnTo>
                  <a:lnTo>
                    <a:pt x="533" y="1491"/>
                  </a:lnTo>
                  <a:close/>
                  <a:moveTo>
                    <a:pt x="496" y="1640"/>
                  </a:moveTo>
                  <a:cubicBezTo>
                    <a:pt x="503" y="1640"/>
                    <a:pt x="510" y="1642"/>
                    <a:pt x="515" y="1646"/>
                  </a:cubicBezTo>
                  <a:cubicBezTo>
                    <a:pt x="521" y="1650"/>
                    <a:pt x="525" y="1655"/>
                    <a:pt x="528" y="1662"/>
                  </a:cubicBezTo>
                  <a:cubicBezTo>
                    <a:pt x="531" y="1668"/>
                    <a:pt x="533" y="1677"/>
                    <a:pt x="533" y="1686"/>
                  </a:cubicBezTo>
                  <a:cubicBezTo>
                    <a:pt x="533" y="1696"/>
                    <a:pt x="532" y="1704"/>
                    <a:pt x="529" y="1711"/>
                  </a:cubicBezTo>
                  <a:cubicBezTo>
                    <a:pt x="526" y="1718"/>
                    <a:pt x="522" y="1723"/>
                    <a:pt x="516" y="1727"/>
                  </a:cubicBezTo>
                  <a:cubicBezTo>
                    <a:pt x="511" y="1730"/>
                    <a:pt x="504" y="1732"/>
                    <a:pt x="497" y="1732"/>
                  </a:cubicBezTo>
                  <a:cubicBezTo>
                    <a:pt x="490" y="1732"/>
                    <a:pt x="484" y="1730"/>
                    <a:pt x="478" y="1727"/>
                  </a:cubicBezTo>
                  <a:cubicBezTo>
                    <a:pt x="473" y="1723"/>
                    <a:pt x="469" y="1718"/>
                    <a:pt x="466" y="1711"/>
                  </a:cubicBezTo>
                  <a:cubicBezTo>
                    <a:pt x="463" y="1704"/>
                    <a:pt x="461" y="1696"/>
                    <a:pt x="461" y="1687"/>
                  </a:cubicBezTo>
                  <a:cubicBezTo>
                    <a:pt x="461" y="1677"/>
                    <a:pt x="463" y="1669"/>
                    <a:pt x="466" y="1662"/>
                  </a:cubicBezTo>
                  <a:cubicBezTo>
                    <a:pt x="469" y="1655"/>
                    <a:pt x="473" y="1650"/>
                    <a:pt x="478" y="1646"/>
                  </a:cubicBezTo>
                  <a:cubicBezTo>
                    <a:pt x="483" y="1642"/>
                    <a:pt x="489" y="1640"/>
                    <a:pt x="496" y="1640"/>
                  </a:cubicBezTo>
                  <a:close/>
                  <a:moveTo>
                    <a:pt x="704" y="1641"/>
                  </a:moveTo>
                  <a:cubicBezTo>
                    <a:pt x="711" y="1641"/>
                    <a:pt x="718" y="1643"/>
                    <a:pt x="723" y="1647"/>
                  </a:cubicBezTo>
                  <a:cubicBezTo>
                    <a:pt x="728" y="1651"/>
                    <a:pt x="732" y="1656"/>
                    <a:pt x="735" y="1662"/>
                  </a:cubicBezTo>
                  <a:cubicBezTo>
                    <a:pt x="738" y="1669"/>
                    <a:pt x="740" y="1677"/>
                    <a:pt x="740" y="1686"/>
                  </a:cubicBezTo>
                  <a:cubicBezTo>
                    <a:pt x="740" y="1696"/>
                    <a:pt x="738" y="1704"/>
                    <a:pt x="735" y="1711"/>
                  </a:cubicBezTo>
                  <a:cubicBezTo>
                    <a:pt x="732" y="1718"/>
                    <a:pt x="728" y="1724"/>
                    <a:pt x="722" y="1727"/>
                  </a:cubicBezTo>
                  <a:cubicBezTo>
                    <a:pt x="717" y="1731"/>
                    <a:pt x="711" y="1733"/>
                    <a:pt x="703" y="1733"/>
                  </a:cubicBezTo>
                  <a:cubicBezTo>
                    <a:pt x="696" y="1733"/>
                    <a:pt x="690" y="1731"/>
                    <a:pt x="685" y="1728"/>
                  </a:cubicBezTo>
                  <a:cubicBezTo>
                    <a:pt x="680" y="1724"/>
                    <a:pt x="675" y="1719"/>
                    <a:pt x="672" y="1712"/>
                  </a:cubicBezTo>
                  <a:cubicBezTo>
                    <a:pt x="669" y="1705"/>
                    <a:pt x="668" y="1697"/>
                    <a:pt x="668" y="1688"/>
                  </a:cubicBezTo>
                  <a:cubicBezTo>
                    <a:pt x="668" y="1678"/>
                    <a:pt x="669" y="1669"/>
                    <a:pt x="672" y="1663"/>
                  </a:cubicBezTo>
                  <a:cubicBezTo>
                    <a:pt x="675" y="1656"/>
                    <a:pt x="680" y="1651"/>
                    <a:pt x="685" y="1647"/>
                  </a:cubicBezTo>
                  <a:cubicBezTo>
                    <a:pt x="691" y="1643"/>
                    <a:pt x="697" y="1641"/>
                    <a:pt x="704" y="1641"/>
                  </a:cubicBezTo>
                  <a:close/>
                  <a:moveTo>
                    <a:pt x="668" y="1749"/>
                  </a:moveTo>
                  <a:cubicBezTo>
                    <a:pt x="675" y="1758"/>
                    <a:pt x="683" y="1766"/>
                    <a:pt x="692" y="1770"/>
                  </a:cubicBezTo>
                  <a:cubicBezTo>
                    <a:pt x="701" y="1775"/>
                    <a:pt x="712" y="1778"/>
                    <a:pt x="724" y="1778"/>
                  </a:cubicBezTo>
                  <a:cubicBezTo>
                    <a:pt x="735" y="1778"/>
                    <a:pt x="745" y="1775"/>
                    <a:pt x="754" y="1771"/>
                  </a:cubicBezTo>
                  <a:cubicBezTo>
                    <a:pt x="764" y="1767"/>
                    <a:pt x="772" y="1761"/>
                    <a:pt x="778" y="1753"/>
                  </a:cubicBezTo>
                  <a:cubicBezTo>
                    <a:pt x="785" y="1745"/>
                    <a:pt x="791" y="1735"/>
                    <a:pt x="794" y="1724"/>
                  </a:cubicBezTo>
                  <a:cubicBezTo>
                    <a:pt x="798" y="1713"/>
                    <a:pt x="800" y="1700"/>
                    <a:pt x="800" y="1687"/>
                  </a:cubicBezTo>
                  <a:cubicBezTo>
                    <a:pt x="800" y="1673"/>
                    <a:pt x="798" y="1661"/>
                    <a:pt x="794" y="1650"/>
                  </a:cubicBezTo>
                  <a:cubicBezTo>
                    <a:pt x="791" y="1639"/>
                    <a:pt x="785" y="1629"/>
                    <a:pt x="779" y="1622"/>
                  </a:cubicBezTo>
                  <a:cubicBezTo>
                    <a:pt x="772" y="1614"/>
                    <a:pt x="764" y="1608"/>
                    <a:pt x="754" y="1604"/>
                  </a:cubicBezTo>
                  <a:cubicBezTo>
                    <a:pt x="745" y="1600"/>
                    <a:pt x="735" y="1598"/>
                    <a:pt x="723" y="1598"/>
                  </a:cubicBezTo>
                  <a:cubicBezTo>
                    <a:pt x="710" y="1598"/>
                    <a:pt x="698" y="1601"/>
                    <a:pt x="688" y="1607"/>
                  </a:cubicBezTo>
                  <a:cubicBezTo>
                    <a:pt x="677" y="1614"/>
                    <a:pt x="669" y="1623"/>
                    <a:pt x="662" y="1635"/>
                  </a:cubicBezTo>
                  <a:lnTo>
                    <a:pt x="662" y="1602"/>
                  </a:lnTo>
                  <a:lnTo>
                    <a:pt x="610" y="1602"/>
                  </a:lnTo>
                  <a:lnTo>
                    <a:pt x="610" y="1842"/>
                  </a:lnTo>
                  <a:lnTo>
                    <a:pt x="668" y="1842"/>
                  </a:lnTo>
                  <a:lnTo>
                    <a:pt x="668" y="1749"/>
                  </a:lnTo>
                  <a:close/>
                  <a:moveTo>
                    <a:pt x="908" y="1598"/>
                  </a:moveTo>
                  <a:cubicBezTo>
                    <a:pt x="887" y="1598"/>
                    <a:pt x="870" y="1601"/>
                    <a:pt x="855" y="1608"/>
                  </a:cubicBezTo>
                  <a:cubicBezTo>
                    <a:pt x="841" y="1616"/>
                    <a:pt x="829" y="1626"/>
                    <a:pt x="822" y="1639"/>
                  </a:cubicBezTo>
                  <a:cubicBezTo>
                    <a:pt x="814" y="1653"/>
                    <a:pt x="810" y="1669"/>
                    <a:pt x="810" y="1688"/>
                  </a:cubicBezTo>
                  <a:cubicBezTo>
                    <a:pt x="810" y="1706"/>
                    <a:pt x="814" y="1722"/>
                    <a:pt x="822" y="1736"/>
                  </a:cubicBezTo>
                  <a:cubicBezTo>
                    <a:pt x="830" y="1749"/>
                    <a:pt x="841" y="1759"/>
                    <a:pt x="855" y="1766"/>
                  </a:cubicBezTo>
                  <a:cubicBezTo>
                    <a:pt x="870" y="1774"/>
                    <a:pt x="888" y="1777"/>
                    <a:pt x="908" y="1777"/>
                  </a:cubicBezTo>
                  <a:cubicBezTo>
                    <a:pt x="929" y="1777"/>
                    <a:pt x="946" y="1774"/>
                    <a:pt x="961" y="1766"/>
                  </a:cubicBezTo>
                  <a:cubicBezTo>
                    <a:pt x="976" y="1759"/>
                    <a:pt x="987" y="1749"/>
                    <a:pt x="995" y="1736"/>
                  </a:cubicBezTo>
                  <a:cubicBezTo>
                    <a:pt x="1002" y="1722"/>
                    <a:pt x="1006" y="1706"/>
                    <a:pt x="1006" y="1688"/>
                  </a:cubicBezTo>
                  <a:cubicBezTo>
                    <a:pt x="1006" y="1669"/>
                    <a:pt x="1002" y="1653"/>
                    <a:pt x="995" y="1639"/>
                  </a:cubicBezTo>
                  <a:cubicBezTo>
                    <a:pt x="987" y="1626"/>
                    <a:pt x="976" y="1616"/>
                    <a:pt x="961" y="1608"/>
                  </a:cubicBezTo>
                  <a:cubicBezTo>
                    <a:pt x="946" y="1601"/>
                    <a:pt x="929" y="1598"/>
                    <a:pt x="908" y="1598"/>
                  </a:cubicBezTo>
                  <a:close/>
                  <a:moveTo>
                    <a:pt x="908" y="1638"/>
                  </a:moveTo>
                  <a:cubicBezTo>
                    <a:pt x="915" y="1638"/>
                    <a:pt x="922" y="1640"/>
                    <a:pt x="927" y="1644"/>
                  </a:cubicBezTo>
                  <a:cubicBezTo>
                    <a:pt x="933" y="1648"/>
                    <a:pt x="937" y="1654"/>
                    <a:pt x="941" y="1661"/>
                  </a:cubicBezTo>
                  <a:cubicBezTo>
                    <a:pt x="944" y="1668"/>
                    <a:pt x="945" y="1677"/>
                    <a:pt x="945" y="1687"/>
                  </a:cubicBezTo>
                  <a:cubicBezTo>
                    <a:pt x="945" y="1697"/>
                    <a:pt x="944" y="1706"/>
                    <a:pt x="941" y="1713"/>
                  </a:cubicBezTo>
                  <a:cubicBezTo>
                    <a:pt x="937" y="1720"/>
                    <a:pt x="933" y="1726"/>
                    <a:pt x="927" y="1730"/>
                  </a:cubicBezTo>
                  <a:cubicBezTo>
                    <a:pt x="922" y="1734"/>
                    <a:pt x="915" y="1736"/>
                    <a:pt x="908" y="1736"/>
                  </a:cubicBezTo>
                  <a:cubicBezTo>
                    <a:pt x="901" y="1736"/>
                    <a:pt x="895" y="1734"/>
                    <a:pt x="889" y="1730"/>
                  </a:cubicBezTo>
                  <a:cubicBezTo>
                    <a:pt x="883" y="1726"/>
                    <a:pt x="879" y="1720"/>
                    <a:pt x="876" y="1713"/>
                  </a:cubicBezTo>
                  <a:cubicBezTo>
                    <a:pt x="873" y="1706"/>
                    <a:pt x="871" y="1697"/>
                    <a:pt x="871" y="1687"/>
                  </a:cubicBezTo>
                  <a:cubicBezTo>
                    <a:pt x="871" y="1677"/>
                    <a:pt x="873" y="1669"/>
                    <a:pt x="876" y="1661"/>
                  </a:cubicBezTo>
                  <a:cubicBezTo>
                    <a:pt x="879" y="1654"/>
                    <a:pt x="883" y="1648"/>
                    <a:pt x="889" y="1644"/>
                  </a:cubicBezTo>
                  <a:cubicBezTo>
                    <a:pt x="894" y="1640"/>
                    <a:pt x="901" y="1638"/>
                    <a:pt x="908" y="1638"/>
                  </a:cubicBezTo>
                  <a:close/>
                  <a:moveTo>
                    <a:pt x="1140" y="1600"/>
                  </a:moveTo>
                  <a:cubicBezTo>
                    <a:pt x="1137" y="1599"/>
                    <a:pt x="1134" y="1599"/>
                    <a:pt x="1131" y="1598"/>
                  </a:cubicBezTo>
                  <a:cubicBezTo>
                    <a:pt x="1128" y="1598"/>
                    <a:pt x="1125" y="1598"/>
                    <a:pt x="1123" y="1598"/>
                  </a:cubicBezTo>
                  <a:cubicBezTo>
                    <a:pt x="1111" y="1598"/>
                    <a:pt x="1101" y="1601"/>
                    <a:pt x="1092" y="1607"/>
                  </a:cubicBezTo>
                  <a:cubicBezTo>
                    <a:pt x="1084" y="1613"/>
                    <a:pt x="1076" y="1622"/>
                    <a:pt x="1071" y="1635"/>
                  </a:cubicBezTo>
                  <a:lnTo>
                    <a:pt x="1071" y="1602"/>
                  </a:lnTo>
                  <a:lnTo>
                    <a:pt x="1018" y="1602"/>
                  </a:lnTo>
                  <a:lnTo>
                    <a:pt x="1018" y="1773"/>
                  </a:lnTo>
                  <a:lnTo>
                    <a:pt x="1077" y="1773"/>
                  </a:lnTo>
                  <a:lnTo>
                    <a:pt x="1077" y="1700"/>
                  </a:lnTo>
                  <a:cubicBezTo>
                    <a:pt x="1077" y="1683"/>
                    <a:pt x="1080" y="1669"/>
                    <a:pt x="1088" y="1660"/>
                  </a:cubicBezTo>
                  <a:cubicBezTo>
                    <a:pt x="1095" y="1652"/>
                    <a:pt x="1105" y="1647"/>
                    <a:pt x="1119" y="1647"/>
                  </a:cubicBezTo>
                  <a:cubicBezTo>
                    <a:pt x="1122" y="1647"/>
                    <a:pt x="1125" y="1647"/>
                    <a:pt x="1129" y="1648"/>
                  </a:cubicBezTo>
                  <a:cubicBezTo>
                    <a:pt x="1132" y="1648"/>
                    <a:pt x="1134" y="1649"/>
                    <a:pt x="1137" y="1650"/>
                  </a:cubicBezTo>
                  <a:lnTo>
                    <a:pt x="1140" y="1600"/>
                  </a:lnTo>
                  <a:close/>
                  <a:moveTo>
                    <a:pt x="1300" y="1684"/>
                  </a:moveTo>
                  <a:cubicBezTo>
                    <a:pt x="1300" y="1664"/>
                    <a:pt x="1297" y="1648"/>
                    <a:pt x="1291" y="1635"/>
                  </a:cubicBezTo>
                  <a:cubicBezTo>
                    <a:pt x="1286" y="1622"/>
                    <a:pt x="1277" y="1613"/>
                    <a:pt x="1265" y="1607"/>
                  </a:cubicBezTo>
                  <a:cubicBezTo>
                    <a:pt x="1253" y="1600"/>
                    <a:pt x="1237" y="1597"/>
                    <a:pt x="1219" y="1597"/>
                  </a:cubicBezTo>
                  <a:cubicBezTo>
                    <a:pt x="1206" y="1597"/>
                    <a:pt x="1194" y="1598"/>
                    <a:pt x="1183" y="1600"/>
                  </a:cubicBezTo>
                  <a:cubicBezTo>
                    <a:pt x="1172" y="1602"/>
                    <a:pt x="1161" y="1605"/>
                    <a:pt x="1151" y="1609"/>
                  </a:cubicBezTo>
                  <a:lnTo>
                    <a:pt x="1152" y="1648"/>
                  </a:lnTo>
                  <a:cubicBezTo>
                    <a:pt x="1162" y="1643"/>
                    <a:pt x="1172" y="1640"/>
                    <a:pt x="1180" y="1637"/>
                  </a:cubicBezTo>
                  <a:cubicBezTo>
                    <a:pt x="1188" y="1635"/>
                    <a:pt x="1196" y="1634"/>
                    <a:pt x="1203" y="1634"/>
                  </a:cubicBezTo>
                  <a:cubicBezTo>
                    <a:pt x="1216" y="1634"/>
                    <a:pt x="1227" y="1636"/>
                    <a:pt x="1234" y="1641"/>
                  </a:cubicBezTo>
                  <a:cubicBezTo>
                    <a:pt x="1241" y="1646"/>
                    <a:pt x="1245" y="1653"/>
                    <a:pt x="1245" y="1663"/>
                  </a:cubicBezTo>
                  <a:lnTo>
                    <a:pt x="1245" y="1665"/>
                  </a:lnTo>
                  <a:lnTo>
                    <a:pt x="1222" y="1665"/>
                  </a:lnTo>
                  <a:cubicBezTo>
                    <a:pt x="1191" y="1665"/>
                    <a:pt x="1168" y="1669"/>
                    <a:pt x="1153" y="1679"/>
                  </a:cubicBezTo>
                  <a:cubicBezTo>
                    <a:pt x="1138" y="1688"/>
                    <a:pt x="1130" y="1702"/>
                    <a:pt x="1130" y="1721"/>
                  </a:cubicBezTo>
                  <a:cubicBezTo>
                    <a:pt x="1130" y="1732"/>
                    <a:pt x="1133" y="1741"/>
                    <a:pt x="1137" y="1749"/>
                  </a:cubicBezTo>
                  <a:cubicBezTo>
                    <a:pt x="1142" y="1757"/>
                    <a:pt x="1148" y="1764"/>
                    <a:pt x="1157" y="1768"/>
                  </a:cubicBezTo>
                  <a:cubicBezTo>
                    <a:pt x="1165" y="1773"/>
                    <a:pt x="1175" y="1775"/>
                    <a:pt x="1187" y="1775"/>
                  </a:cubicBezTo>
                  <a:cubicBezTo>
                    <a:pt x="1201" y="1775"/>
                    <a:pt x="1212" y="1773"/>
                    <a:pt x="1222" y="1768"/>
                  </a:cubicBezTo>
                  <a:cubicBezTo>
                    <a:pt x="1232" y="1764"/>
                    <a:pt x="1240" y="1756"/>
                    <a:pt x="1248" y="1746"/>
                  </a:cubicBezTo>
                  <a:lnTo>
                    <a:pt x="1249" y="1773"/>
                  </a:lnTo>
                  <a:lnTo>
                    <a:pt x="1300" y="1773"/>
                  </a:lnTo>
                  <a:lnTo>
                    <a:pt x="1300" y="1684"/>
                  </a:lnTo>
                  <a:close/>
                  <a:moveTo>
                    <a:pt x="1235" y="1695"/>
                  </a:moveTo>
                  <a:lnTo>
                    <a:pt x="1245" y="1695"/>
                  </a:lnTo>
                  <a:lnTo>
                    <a:pt x="1245" y="1700"/>
                  </a:lnTo>
                  <a:cubicBezTo>
                    <a:pt x="1245" y="1708"/>
                    <a:pt x="1243" y="1715"/>
                    <a:pt x="1240" y="1721"/>
                  </a:cubicBezTo>
                  <a:cubicBezTo>
                    <a:pt x="1237" y="1726"/>
                    <a:pt x="1232" y="1731"/>
                    <a:pt x="1227" y="1734"/>
                  </a:cubicBezTo>
                  <a:cubicBezTo>
                    <a:pt x="1221" y="1737"/>
                    <a:pt x="1215" y="1739"/>
                    <a:pt x="1208" y="1739"/>
                  </a:cubicBezTo>
                  <a:cubicBezTo>
                    <a:pt x="1204" y="1739"/>
                    <a:pt x="1200" y="1738"/>
                    <a:pt x="1197" y="1736"/>
                  </a:cubicBezTo>
                  <a:cubicBezTo>
                    <a:pt x="1193" y="1734"/>
                    <a:pt x="1191" y="1732"/>
                    <a:pt x="1189" y="1729"/>
                  </a:cubicBezTo>
                  <a:cubicBezTo>
                    <a:pt x="1187" y="1726"/>
                    <a:pt x="1186" y="1723"/>
                    <a:pt x="1186" y="1719"/>
                  </a:cubicBezTo>
                  <a:cubicBezTo>
                    <a:pt x="1186" y="1713"/>
                    <a:pt x="1188" y="1708"/>
                    <a:pt x="1191" y="1705"/>
                  </a:cubicBezTo>
                  <a:cubicBezTo>
                    <a:pt x="1195" y="1702"/>
                    <a:pt x="1200" y="1699"/>
                    <a:pt x="1207" y="1697"/>
                  </a:cubicBezTo>
                  <a:cubicBezTo>
                    <a:pt x="1215" y="1696"/>
                    <a:pt x="1224" y="1695"/>
                    <a:pt x="1235" y="1695"/>
                  </a:cubicBezTo>
                  <a:close/>
                  <a:moveTo>
                    <a:pt x="856" y="1491"/>
                  </a:moveTo>
                  <a:lnTo>
                    <a:pt x="1065" y="1491"/>
                  </a:lnTo>
                  <a:lnTo>
                    <a:pt x="1038" y="1412"/>
                  </a:lnTo>
                  <a:lnTo>
                    <a:pt x="884" y="1412"/>
                  </a:lnTo>
                  <a:lnTo>
                    <a:pt x="856" y="1491"/>
                  </a:lnTo>
                  <a:close/>
                  <a:moveTo>
                    <a:pt x="1294" y="1491"/>
                  </a:moveTo>
                  <a:lnTo>
                    <a:pt x="1491" y="1491"/>
                  </a:lnTo>
                  <a:lnTo>
                    <a:pt x="1491" y="1260"/>
                  </a:lnTo>
                  <a:cubicBezTo>
                    <a:pt x="1486" y="1287"/>
                    <a:pt x="1474" y="1308"/>
                    <a:pt x="1455" y="1324"/>
                  </a:cubicBezTo>
                  <a:cubicBezTo>
                    <a:pt x="1429" y="1346"/>
                    <a:pt x="1390" y="1358"/>
                    <a:pt x="1339" y="1358"/>
                  </a:cubicBezTo>
                  <a:lnTo>
                    <a:pt x="1294" y="1358"/>
                  </a:lnTo>
                  <a:lnTo>
                    <a:pt x="1294" y="1491"/>
                  </a:lnTo>
                  <a:close/>
                  <a:moveTo>
                    <a:pt x="963" y="1189"/>
                  </a:moveTo>
                  <a:lnTo>
                    <a:pt x="1013" y="1337"/>
                  </a:lnTo>
                  <a:lnTo>
                    <a:pt x="911" y="1337"/>
                  </a:lnTo>
                  <a:lnTo>
                    <a:pt x="963" y="1189"/>
                  </a:lnTo>
                  <a:close/>
                  <a:moveTo>
                    <a:pt x="1294" y="1172"/>
                  </a:moveTo>
                  <a:lnTo>
                    <a:pt x="1323" y="1172"/>
                  </a:lnTo>
                  <a:cubicBezTo>
                    <a:pt x="1344" y="1172"/>
                    <a:pt x="1359" y="1177"/>
                    <a:pt x="1370" y="1187"/>
                  </a:cubicBezTo>
                  <a:cubicBezTo>
                    <a:pt x="1381" y="1197"/>
                    <a:pt x="1386" y="1212"/>
                    <a:pt x="1386" y="1231"/>
                  </a:cubicBezTo>
                  <a:cubicBezTo>
                    <a:pt x="1386" y="1250"/>
                    <a:pt x="1381" y="1263"/>
                    <a:pt x="1370" y="1273"/>
                  </a:cubicBezTo>
                  <a:cubicBezTo>
                    <a:pt x="1359" y="1282"/>
                    <a:pt x="1343" y="1287"/>
                    <a:pt x="1322" y="1287"/>
                  </a:cubicBezTo>
                  <a:lnTo>
                    <a:pt x="1294" y="1287"/>
                  </a:lnTo>
                  <a:lnTo>
                    <a:pt x="1294" y="1172"/>
                  </a:lnTo>
                  <a:close/>
                  <a:moveTo>
                    <a:pt x="348" y="176"/>
                  </a:moveTo>
                  <a:cubicBezTo>
                    <a:pt x="348" y="108"/>
                    <a:pt x="337" y="48"/>
                    <a:pt x="316" y="0"/>
                  </a:cubicBezTo>
                  <a:lnTo>
                    <a:pt x="0" y="0"/>
                  </a:lnTo>
                  <a:lnTo>
                    <a:pt x="0" y="452"/>
                  </a:lnTo>
                  <a:cubicBezTo>
                    <a:pt x="33" y="472"/>
                    <a:pt x="70" y="483"/>
                    <a:pt x="113" y="483"/>
                  </a:cubicBezTo>
                  <a:cubicBezTo>
                    <a:pt x="254" y="483"/>
                    <a:pt x="348" y="360"/>
                    <a:pt x="348" y="176"/>
                  </a:cubicBezTo>
                  <a:close/>
                </a:path>
              </a:pathLst>
            </a:custGeom>
            <a:solidFill>
              <a:srgbClr val="4F60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442913" y="665163"/>
              <a:ext cx="393700" cy="144463"/>
            </a:xfrm>
            <a:custGeom>
              <a:avLst/>
              <a:gdLst>
                <a:gd name="T0" fmla="*/ 0 w 1064"/>
                <a:gd name="T1" fmla="*/ 391 h 391"/>
                <a:gd name="T2" fmla="*/ 106 w 1064"/>
                <a:gd name="T3" fmla="*/ 391 h 391"/>
                <a:gd name="T4" fmla="*/ 106 w 1064"/>
                <a:gd name="T5" fmla="*/ 212 h 391"/>
                <a:gd name="T6" fmla="*/ 229 w 1064"/>
                <a:gd name="T7" fmla="*/ 391 h 391"/>
                <a:gd name="T8" fmla="*/ 429 w 1064"/>
                <a:gd name="T9" fmla="*/ 391 h 391"/>
                <a:gd name="T10" fmla="*/ 457 w 1064"/>
                <a:gd name="T11" fmla="*/ 312 h 391"/>
                <a:gd name="T12" fmla="*/ 611 w 1064"/>
                <a:gd name="T13" fmla="*/ 312 h 391"/>
                <a:gd name="T14" fmla="*/ 638 w 1064"/>
                <a:gd name="T15" fmla="*/ 391 h 391"/>
                <a:gd name="T16" fmla="*/ 752 w 1064"/>
                <a:gd name="T17" fmla="*/ 391 h 391"/>
                <a:gd name="T18" fmla="*/ 602 w 1064"/>
                <a:gd name="T19" fmla="*/ 0 h 391"/>
                <a:gd name="T20" fmla="*/ 474 w 1064"/>
                <a:gd name="T21" fmla="*/ 0 h 391"/>
                <a:gd name="T22" fmla="*/ 336 w 1064"/>
                <a:gd name="T23" fmla="*/ 358 h 391"/>
                <a:gd name="T24" fmla="*/ 203 w 1064"/>
                <a:gd name="T25" fmla="*/ 182 h 391"/>
                <a:gd name="T26" fmla="*/ 350 w 1064"/>
                <a:gd name="T27" fmla="*/ 0 h 391"/>
                <a:gd name="T28" fmla="*/ 230 w 1064"/>
                <a:gd name="T29" fmla="*/ 0 h 391"/>
                <a:gd name="T30" fmla="*/ 106 w 1064"/>
                <a:gd name="T31" fmla="*/ 171 h 391"/>
                <a:gd name="T32" fmla="*/ 106 w 1064"/>
                <a:gd name="T33" fmla="*/ 0 h 391"/>
                <a:gd name="T34" fmla="*/ 0 w 1064"/>
                <a:gd name="T35" fmla="*/ 0 h 391"/>
                <a:gd name="T36" fmla="*/ 0 w 1064"/>
                <a:gd name="T37" fmla="*/ 391 h 391"/>
                <a:gd name="T38" fmla="*/ 760 w 1064"/>
                <a:gd name="T39" fmla="*/ 391 h 391"/>
                <a:gd name="T40" fmla="*/ 867 w 1064"/>
                <a:gd name="T41" fmla="*/ 391 h 391"/>
                <a:gd name="T42" fmla="*/ 867 w 1064"/>
                <a:gd name="T43" fmla="*/ 258 h 391"/>
                <a:gd name="T44" fmla="*/ 912 w 1064"/>
                <a:gd name="T45" fmla="*/ 258 h 391"/>
                <a:gd name="T46" fmla="*/ 1028 w 1064"/>
                <a:gd name="T47" fmla="*/ 224 h 391"/>
                <a:gd name="T48" fmla="*/ 1064 w 1064"/>
                <a:gd name="T49" fmla="*/ 160 h 391"/>
                <a:gd name="T50" fmla="*/ 1064 w 1064"/>
                <a:gd name="T51" fmla="*/ 92 h 391"/>
                <a:gd name="T52" fmla="*/ 1049 w 1064"/>
                <a:gd name="T53" fmla="*/ 55 h 391"/>
                <a:gd name="T54" fmla="*/ 995 w 1064"/>
                <a:gd name="T55" fmla="*/ 14 h 391"/>
                <a:gd name="T56" fmla="*/ 903 w 1064"/>
                <a:gd name="T57" fmla="*/ 0 h 391"/>
                <a:gd name="T58" fmla="*/ 760 w 1064"/>
                <a:gd name="T59" fmla="*/ 0 h 391"/>
                <a:gd name="T60" fmla="*/ 760 w 1064"/>
                <a:gd name="T61" fmla="*/ 391 h 391"/>
                <a:gd name="T62" fmla="*/ 536 w 1064"/>
                <a:gd name="T63" fmla="*/ 89 h 391"/>
                <a:gd name="T64" fmla="*/ 586 w 1064"/>
                <a:gd name="T65" fmla="*/ 237 h 391"/>
                <a:gd name="T66" fmla="*/ 484 w 1064"/>
                <a:gd name="T67" fmla="*/ 237 h 391"/>
                <a:gd name="T68" fmla="*/ 536 w 1064"/>
                <a:gd name="T69" fmla="*/ 89 h 391"/>
                <a:gd name="T70" fmla="*/ 867 w 1064"/>
                <a:gd name="T71" fmla="*/ 72 h 391"/>
                <a:gd name="T72" fmla="*/ 896 w 1064"/>
                <a:gd name="T73" fmla="*/ 72 h 391"/>
                <a:gd name="T74" fmla="*/ 943 w 1064"/>
                <a:gd name="T75" fmla="*/ 87 h 391"/>
                <a:gd name="T76" fmla="*/ 959 w 1064"/>
                <a:gd name="T77" fmla="*/ 131 h 391"/>
                <a:gd name="T78" fmla="*/ 943 w 1064"/>
                <a:gd name="T79" fmla="*/ 173 h 391"/>
                <a:gd name="T80" fmla="*/ 895 w 1064"/>
                <a:gd name="T81" fmla="*/ 187 h 391"/>
                <a:gd name="T82" fmla="*/ 867 w 1064"/>
                <a:gd name="T83" fmla="*/ 187 h 391"/>
                <a:gd name="T84" fmla="*/ 867 w 1064"/>
                <a:gd name="T85" fmla="*/ 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4" h="391">
                  <a:moveTo>
                    <a:pt x="0" y="391"/>
                  </a:moveTo>
                  <a:lnTo>
                    <a:pt x="106" y="391"/>
                  </a:lnTo>
                  <a:lnTo>
                    <a:pt x="106" y="212"/>
                  </a:lnTo>
                  <a:lnTo>
                    <a:pt x="229" y="391"/>
                  </a:lnTo>
                  <a:lnTo>
                    <a:pt x="429" y="391"/>
                  </a:lnTo>
                  <a:lnTo>
                    <a:pt x="457" y="312"/>
                  </a:lnTo>
                  <a:lnTo>
                    <a:pt x="611" y="312"/>
                  </a:lnTo>
                  <a:lnTo>
                    <a:pt x="638" y="391"/>
                  </a:lnTo>
                  <a:lnTo>
                    <a:pt x="752" y="391"/>
                  </a:lnTo>
                  <a:lnTo>
                    <a:pt x="602" y="0"/>
                  </a:lnTo>
                  <a:lnTo>
                    <a:pt x="474" y="0"/>
                  </a:lnTo>
                  <a:lnTo>
                    <a:pt x="336" y="358"/>
                  </a:lnTo>
                  <a:lnTo>
                    <a:pt x="203" y="182"/>
                  </a:lnTo>
                  <a:lnTo>
                    <a:pt x="350" y="0"/>
                  </a:lnTo>
                  <a:lnTo>
                    <a:pt x="230" y="0"/>
                  </a:lnTo>
                  <a:lnTo>
                    <a:pt x="106" y="171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391"/>
                  </a:lnTo>
                  <a:close/>
                  <a:moveTo>
                    <a:pt x="760" y="391"/>
                  </a:moveTo>
                  <a:lnTo>
                    <a:pt x="867" y="391"/>
                  </a:lnTo>
                  <a:lnTo>
                    <a:pt x="867" y="258"/>
                  </a:lnTo>
                  <a:lnTo>
                    <a:pt x="912" y="258"/>
                  </a:lnTo>
                  <a:cubicBezTo>
                    <a:pt x="963" y="258"/>
                    <a:pt x="1002" y="246"/>
                    <a:pt x="1028" y="224"/>
                  </a:cubicBezTo>
                  <a:cubicBezTo>
                    <a:pt x="1047" y="208"/>
                    <a:pt x="1059" y="187"/>
                    <a:pt x="1064" y="160"/>
                  </a:cubicBezTo>
                  <a:lnTo>
                    <a:pt x="1064" y="92"/>
                  </a:lnTo>
                  <a:cubicBezTo>
                    <a:pt x="1061" y="78"/>
                    <a:pt x="1056" y="66"/>
                    <a:pt x="1049" y="55"/>
                  </a:cubicBezTo>
                  <a:cubicBezTo>
                    <a:pt x="1037" y="37"/>
                    <a:pt x="1019" y="23"/>
                    <a:pt x="995" y="14"/>
                  </a:cubicBezTo>
                  <a:cubicBezTo>
                    <a:pt x="970" y="5"/>
                    <a:pt x="940" y="0"/>
                    <a:pt x="903" y="0"/>
                  </a:cubicBezTo>
                  <a:lnTo>
                    <a:pt x="760" y="0"/>
                  </a:lnTo>
                  <a:lnTo>
                    <a:pt x="760" y="391"/>
                  </a:lnTo>
                  <a:close/>
                  <a:moveTo>
                    <a:pt x="536" y="89"/>
                  </a:moveTo>
                  <a:lnTo>
                    <a:pt x="586" y="237"/>
                  </a:lnTo>
                  <a:lnTo>
                    <a:pt x="484" y="237"/>
                  </a:lnTo>
                  <a:lnTo>
                    <a:pt x="536" y="89"/>
                  </a:lnTo>
                  <a:close/>
                  <a:moveTo>
                    <a:pt x="867" y="72"/>
                  </a:moveTo>
                  <a:lnTo>
                    <a:pt x="896" y="72"/>
                  </a:lnTo>
                  <a:cubicBezTo>
                    <a:pt x="917" y="72"/>
                    <a:pt x="932" y="77"/>
                    <a:pt x="943" y="87"/>
                  </a:cubicBezTo>
                  <a:cubicBezTo>
                    <a:pt x="954" y="97"/>
                    <a:pt x="959" y="112"/>
                    <a:pt x="959" y="131"/>
                  </a:cubicBezTo>
                  <a:cubicBezTo>
                    <a:pt x="959" y="150"/>
                    <a:pt x="954" y="163"/>
                    <a:pt x="943" y="173"/>
                  </a:cubicBezTo>
                  <a:cubicBezTo>
                    <a:pt x="932" y="182"/>
                    <a:pt x="916" y="187"/>
                    <a:pt x="895" y="187"/>
                  </a:cubicBezTo>
                  <a:lnTo>
                    <a:pt x="867" y="187"/>
                  </a:lnTo>
                  <a:lnTo>
                    <a:pt x="867" y="72"/>
                  </a:lnTo>
                  <a:close/>
                </a:path>
              </a:pathLst>
            </a:custGeom>
            <a:solidFill>
              <a:srgbClr val="F0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val="257930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731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192"/>
          <p:cNvSpPr>
            <a:spLocks noEditPoints="1"/>
          </p:cNvSpPr>
          <p:nvPr userDrawn="1"/>
        </p:nvSpPr>
        <p:spPr bwMode="auto">
          <a:xfrm>
            <a:off x="3990243" y="2298700"/>
            <a:ext cx="5051180" cy="4205288"/>
          </a:xfrm>
          <a:custGeom>
            <a:avLst/>
            <a:gdLst>
              <a:gd name="T0" fmla="*/ 7907 w 20987"/>
              <a:gd name="T1" fmla="*/ 3030 h 16098"/>
              <a:gd name="T2" fmla="*/ 8680 w 20987"/>
              <a:gd name="T3" fmla="*/ 7699 h 16098"/>
              <a:gd name="T4" fmla="*/ 1630 w 20987"/>
              <a:gd name="T5" fmla="*/ 2415 h 16098"/>
              <a:gd name="T6" fmla="*/ 2375 w 20987"/>
              <a:gd name="T7" fmla="*/ 3030 h 16098"/>
              <a:gd name="T8" fmla="*/ 1630 w 20987"/>
              <a:gd name="T9" fmla="*/ 10075 h 16098"/>
              <a:gd name="T10" fmla="*/ 4028 w 20987"/>
              <a:gd name="T11" fmla="*/ 10690 h 16098"/>
              <a:gd name="T12" fmla="*/ 3286 w 20987"/>
              <a:gd name="T13" fmla="*/ 10075 h 16098"/>
              <a:gd name="T14" fmla="*/ 7348 w 20987"/>
              <a:gd name="T15" fmla="*/ 9945 h 16098"/>
              <a:gd name="T16" fmla="*/ 7536 w 20987"/>
              <a:gd name="T17" fmla="*/ 13138 h 16098"/>
              <a:gd name="T18" fmla="*/ 8676 w 20987"/>
              <a:gd name="T19" fmla="*/ 13742 h 16098"/>
              <a:gd name="T20" fmla="*/ 10113 w 20987"/>
              <a:gd name="T21" fmla="*/ 13756 h 16098"/>
              <a:gd name="T22" fmla="*/ 11174 w 20987"/>
              <a:gd name="T23" fmla="*/ 13323 h 16098"/>
              <a:gd name="T24" fmla="*/ 14030 w 20987"/>
              <a:gd name="T25" fmla="*/ 13683 h 16098"/>
              <a:gd name="T26" fmla="*/ 13349 w 20987"/>
              <a:gd name="T27" fmla="*/ 13138 h 16098"/>
              <a:gd name="T28" fmla="*/ 10489 w 20987"/>
              <a:gd name="T29" fmla="*/ 7780 h 16098"/>
              <a:gd name="T30" fmla="*/ 11122 w 20987"/>
              <a:gd name="T31" fmla="*/ 8334 h 16098"/>
              <a:gd name="T32" fmla="*/ 10995 w 20987"/>
              <a:gd name="T33" fmla="*/ 12897 h 16098"/>
              <a:gd name="T34" fmla="*/ 10362 w 20987"/>
              <a:gd name="T35" fmla="*/ 13034 h 16098"/>
              <a:gd name="T36" fmla="*/ 9669 w 20987"/>
              <a:gd name="T37" fmla="*/ 12749 h 16098"/>
              <a:gd name="T38" fmla="*/ 9545 w 20987"/>
              <a:gd name="T39" fmla="*/ 7244 h 16098"/>
              <a:gd name="T40" fmla="*/ 11751 w 20987"/>
              <a:gd name="T41" fmla="*/ 5401 h 16098"/>
              <a:gd name="T42" fmla="*/ 9545 w 20987"/>
              <a:gd name="T43" fmla="*/ 3030 h 16098"/>
              <a:gd name="T44" fmla="*/ 10305 w 20987"/>
              <a:gd name="T45" fmla="*/ 2415 h 16098"/>
              <a:gd name="T46" fmla="*/ 16065 w 20987"/>
              <a:gd name="T47" fmla="*/ 0 h 16098"/>
              <a:gd name="T48" fmla="*/ 14662 w 20987"/>
              <a:gd name="T49" fmla="*/ 4644 h 16098"/>
              <a:gd name="T50" fmla="*/ 1404 w 20987"/>
              <a:gd name="T51" fmla="*/ 1401 h 16098"/>
              <a:gd name="T52" fmla="*/ 17240 w 20987"/>
              <a:gd name="T53" fmla="*/ 14608 h 16098"/>
              <a:gd name="T54" fmla="*/ 0 w 20987"/>
              <a:gd name="T55" fmla="*/ 16098 h 16098"/>
              <a:gd name="T56" fmla="*/ 16065 w 20987"/>
              <a:gd name="T57" fmla="*/ 0 h 16098"/>
              <a:gd name="T58" fmla="*/ 20987 w 20987"/>
              <a:gd name="T59" fmla="*/ 5401 h 16098"/>
              <a:gd name="T60" fmla="*/ 18761 w 20987"/>
              <a:gd name="T61" fmla="*/ 6017 h 16098"/>
              <a:gd name="T62" fmla="*/ 17466 w 20987"/>
              <a:gd name="T63" fmla="*/ 11669 h 16098"/>
              <a:gd name="T64" fmla="*/ 16098 w 20987"/>
              <a:gd name="T65" fmla="*/ 6017 h 16098"/>
              <a:gd name="T66" fmla="*/ 12100 w 20987"/>
              <a:gd name="T67" fmla="*/ 5401 h 16098"/>
              <a:gd name="T68" fmla="*/ 12690 w 20987"/>
              <a:gd name="T69" fmla="*/ 6017 h 16098"/>
              <a:gd name="T70" fmla="*/ 17566 w 20987"/>
              <a:gd name="T71" fmla="*/ 13695 h 16098"/>
              <a:gd name="T72" fmla="*/ 20987 w 20987"/>
              <a:gd name="T73" fmla="*/ 6017 h 16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0987" h="16098">
                <a:moveTo>
                  <a:pt x="7907" y="2415"/>
                </a:moveTo>
                <a:lnTo>
                  <a:pt x="7907" y="3030"/>
                </a:lnTo>
                <a:lnTo>
                  <a:pt x="8680" y="3030"/>
                </a:lnTo>
                <a:lnTo>
                  <a:pt x="8680" y="7699"/>
                </a:lnTo>
                <a:lnTo>
                  <a:pt x="4710" y="2415"/>
                </a:lnTo>
                <a:lnTo>
                  <a:pt x="1630" y="2415"/>
                </a:lnTo>
                <a:lnTo>
                  <a:pt x="1630" y="3030"/>
                </a:lnTo>
                <a:lnTo>
                  <a:pt x="2375" y="3030"/>
                </a:lnTo>
                <a:lnTo>
                  <a:pt x="2375" y="10075"/>
                </a:lnTo>
                <a:lnTo>
                  <a:pt x="1630" y="10075"/>
                </a:lnTo>
                <a:lnTo>
                  <a:pt x="1630" y="10690"/>
                </a:lnTo>
                <a:lnTo>
                  <a:pt x="4028" y="10690"/>
                </a:lnTo>
                <a:lnTo>
                  <a:pt x="4028" y="10075"/>
                </a:lnTo>
                <a:lnTo>
                  <a:pt x="3286" y="10075"/>
                </a:lnTo>
                <a:lnTo>
                  <a:pt x="3286" y="4517"/>
                </a:lnTo>
                <a:lnTo>
                  <a:pt x="7348" y="9945"/>
                </a:lnTo>
                <a:lnTo>
                  <a:pt x="7348" y="12699"/>
                </a:lnTo>
                <a:cubicBezTo>
                  <a:pt x="7352" y="12855"/>
                  <a:pt x="7413" y="13003"/>
                  <a:pt x="7536" y="13138"/>
                </a:cubicBezTo>
                <a:cubicBezTo>
                  <a:pt x="7656" y="13275"/>
                  <a:pt x="7817" y="13396"/>
                  <a:pt x="8016" y="13498"/>
                </a:cubicBezTo>
                <a:cubicBezTo>
                  <a:pt x="8217" y="13602"/>
                  <a:pt x="8435" y="13683"/>
                  <a:pt x="8676" y="13742"/>
                </a:cubicBezTo>
                <a:cubicBezTo>
                  <a:pt x="8914" y="13800"/>
                  <a:pt x="9152" y="13829"/>
                  <a:pt x="9392" y="13831"/>
                </a:cubicBezTo>
                <a:cubicBezTo>
                  <a:pt x="9639" y="13829"/>
                  <a:pt x="9879" y="13804"/>
                  <a:pt x="10113" y="13756"/>
                </a:cubicBezTo>
                <a:cubicBezTo>
                  <a:pt x="10346" y="13708"/>
                  <a:pt x="10556" y="13644"/>
                  <a:pt x="10742" y="13567"/>
                </a:cubicBezTo>
                <a:cubicBezTo>
                  <a:pt x="10927" y="13490"/>
                  <a:pt x="11071" y="13409"/>
                  <a:pt x="11174" y="13323"/>
                </a:cubicBezTo>
                <a:lnTo>
                  <a:pt x="11174" y="13683"/>
                </a:lnTo>
                <a:lnTo>
                  <a:pt x="14030" y="13683"/>
                </a:lnTo>
                <a:lnTo>
                  <a:pt x="14030" y="13138"/>
                </a:lnTo>
                <a:lnTo>
                  <a:pt x="13349" y="13138"/>
                </a:lnTo>
                <a:lnTo>
                  <a:pt x="13349" y="7780"/>
                </a:lnTo>
                <a:lnTo>
                  <a:pt x="10489" y="7780"/>
                </a:lnTo>
                <a:lnTo>
                  <a:pt x="10489" y="8334"/>
                </a:lnTo>
                <a:lnTo>
                  <a:pt x="11122" y="8334"/>
                </a:lnTo>
                <a:lnTo>
                  <a:pt x="11122" y="12780"/>
                </a:lnTo>
                <a:cubicBezTo>
                  <a:pt x="11117" y="12820"/>
                  <a:pt x="11076" y="12859"/>
                  <a:pt x="10995" y="12897"/>
                </a:cubicBezTo>
                <a:cubicBezTo>
                  <a:pt x="10914" y="12936"/>
                  <a:pt x="10816" y="12969"/>
                  <a:pt x="10698" y="12994"/>
                </a:cubicBezTo>
                <a:cubicBezTo>
                  <a:pt x="10582" y="13021"/>
                  <a:pt x="10471" y="13034"/>
                  <a:pt x="10362" y="13034"/>
                </a:cubicBezTo>
                <a:cubicBezTo>
                  <a:pt x="10224" y="13032"/>
                  <a:pt x="10093" y="13005"/>
                  <a:pt x="9971" y="12953"/>
                </a:cubicBezTo>
                <a:cubicBezTo>
                  <a:pt x="9848" y="12903"/>
                  <a:pt x="9748" y="12834"/>
                  <a:pt x="9669" y="12749"/>
                </a:cubicBezTo>
                <a:cubicBezTo>
                  <a:pt x="9593" y="12663"/>
                  <a:pt x="9551" y="12570"/>
                  <a:pt x="9549" y="12468"/>
                </a:cubicBezTo>
                <a:lnTo>
                  <a:pt x="9545" y="7244"/>
                </a:lnTo>
                <a:lnTo>
                  <a:pt x="10352" y="7244"/>
                </a:lnTo>
                <a:lnTo>
                  <a:pt x="11751" y="5401"/>
                </a:lnTo>
                <a:lnTo>
                  <a:pt x="9545" y="5401"/>
                </a:lnTo>
                <a:lnTo>
                  <a:pt x="9545" y="3030"/>
                </a:lnTo>
                <a:lnTo>
                  <a:pt x="10305" y="3030"/>
                </a:lnTo>
                <a:lnTo>
                  <a:pt x="10305" y="2415"/>
                </a:lnTo>
                <a:lnTo>
                  <a:pt x="7907" y="2415"/>
                </a:lnTo>
                <a:close/>
                <a:moveTo>
                  <a:pt x="16065" y="0"/>
                </a:moveTo>
                <a:lnTo>
                  <a:pt x="16065" y="4644"/>
                </a:lnTo>
                <a:lnTo>
                  <a:pt x="14662" y="4644"/>
                </a:lnTo>
                <a:lnTo>
                  <a:pt x="14665" y="1407"/>
                </a:lnTo>
                <a:lnTo>
                  <a:pt x="1404" y="1401"/>
                </a:lnTo>
                <a:lnTo>
                  <a:pt x="1394" y="14608"/>
                </a:lnTo>
                <a:lnTo>
                  <a:pt x="17240" y="14608"/>
                </a:lnTo>
                <a:lnTo>
                  <a:pt x="16709" y="16098"/>
                </a:lnTo>
                <a:lnTo>
                  <a:pt x="0" y="16098"/>
                </a:lnTo>
                <a:lnTo>
                  <a:pt x="0" y="0"/>
                </a:lnTo>
                <a:lnTo>
                  <a:pt x="16065" y="0"/>
                </a:lnTo>
                <a:close/>
                <a:moveTo>
                  <a:pt x="20987" y="6017"/>
                </a:moveTo>
                <a:lnTo>
                  <a:pt x="20987" y="5401"/>
                </a:lnTo>
                <a:lnTo>
                  <a:pt x="18761" y="5401"/>
                </a:lnTo>
                <a:lnTo>
                  <a:pt x="18761" y="6017"/>
                </a:lnTo>
                <a:lnTo>
                  <a:pt x="19408" y="6017"/>
                </a:lnTo>
                <a:lnTo>
                  <a:pt x="17466" y="11669"/>
                </a:lnTo>
                <a:lnTo>
                  <a:pt x="15330" y="6017"/>
                </a:lnTo>
                <a:lnTo>
                  <a:pt x="16098" y="6017"/>
                </a:lnTo>
                <a:lnTo>
                  <a:pt x="16098" y="5401"/>
                </a:lnTo>
                <a:lnTo>
                  <a:pt x="12100" y="5401"/>
                </a:lnTo>
                <a:lnTo>
                  <a:pt x="12100" y="6017"/>
                </a:lnTo>
                <a:lnTo>
                  <a:pt x="12690" y="6017"/>
                </a:lnTo>
                <a:lnTo>
                  <a:pt x="15563" y="13695"/>
                </a:lnTo>
                <a:lnTo>
                  <a:pt x="17566" y="13695"/>
                </a:lnTo>
                <a:lnTo>
                  <a:pt x="20304" y="6017"/>
                </a:lnTo>
                <a:lnTo>
                  <a:pt x="20987" y="6017"/>
                </a:lnTo>
                <a:close/>
              </a:path>
            </a:pathLst>
          </a:custGeom>
          <a:solidFill>
            <a:srgbClr val="F3F3F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669036"/>
            <a:ext cx="9144000" cy="188964"/>
          </a:xfrm>
          <a:prstGeom prst="rect">
            <a:avLst/>
          </a:prstGeom>
          <a:solidFill>
            <a:srgbClr val="4F6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0"/>
            <a:ext cx="9144000" cy="728970"/>
          </a:xfrm>
          <a:prstGeom prst="rect">
            <a:avLst/>
          </a:prstGeom>
          <a:solidFill>
            <a:srgbClr val="4F6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28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Skupina 6"/>
          <p:cNvGrpSpPr/>
          <p:nvPr userDrawn="1"/>
        </p:nvGrpSpPr>
        <p:grpSpPr>
          <a:xfrm>
            <a:off x="285750" y="260350"/>
            <a:ext cx="550863" cy="677863"/>
            <a:chOff x="380999" y="260349"/>
            <a:chExt cx="734485" cy="677863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380999" y="260349"/>
              <a:ext cx="728134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9" name="Freeform 5"/>
            <p:cNvSpPr>
              <a:spLocks/>
            </p:cNvSpPr>
            <p:nvPr userDrawn="1"/>
          </p:nvSpPr>
          <p:spPr bwMode="auto">
            <a:xfrm>
              <a:off x="380999" y="260349"/>
              <a:ext cx="334434" cy="273050"/>
            </a:xfrm>
            <a:custGeom>
              <a:avLst/>
              <a:gdLst>
                <a:gd name="T0" fmla="*/ 545 w 681"/>
                <a:gd name="T1" fmla="*/ 566 h 744"/>
                <a:gd name="T2" fmla="*/ 681 w 681"/>
                <a:gd name="T3" fmla="*/ 179 h 744"/>
                <a:gd name="T4" fmla="*/ 660 w 681"/>
                <a:gd name="T5" fmla="*/ 0 h 744"/>
                <a:gd name="T6" fmla="*/ 316 w 681"/>
                <a:gd name="T7" fmla="*/ 0 h 744"/>
                <a:gd name="T8" fmla="*/ 348 w 681"/>
                <a:gd name="T9" fmla="*/ 176 h 744"/>
                <a:gd name="T10" fmla="*/ 113 w 681"/>
                <a:gd name="T11" fmla="*/ 483 h 744"/>
                <a:gd name="T12" fmla="*/ 0 w 681"/>
                <a:gd name="T13" fmla="*/ 452 h 744"/>
                <a:gd name="T14" fmla="*/ 0 w 681"/>
                <a:gd name="T15" fmla="*/ 735 h 744"/>
                <a:gd name="T16" fmla="*/ 113 w 681"/>
                <a:gd name="T17" fmla="*/ 744 h 744"/>
                <a:gd name="T18" fmla="*/ 545 w 681"/>
                <a:gd name="T19" fmla="*/ 56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1" h="744">
                  <a:moveTo>
                    <a:pt x="545" y="566"/>
                  </a:moveTo>
                  <a:cubicBezTo>
                    <a:pt x="630" y="468"/>
                    <a:pt x="681" y="323"/>
                    <a:pt x="681" y="179"/>
                  </a:cubicBezTo>
                  <a:cubicBezTo>
                    <a:pt x="681" y="115"/>
                    <a:pt x="674" y="56"/>
                    <a:pt x="660" y="0"/>
                  </a:cubicBezTo>
                  <a:lnTo>
                    <a:pt x="316" y="0"/>
                  </a:lnTo>
                  <a:cubicBezTo>
                    <a:pt x="337" y="48"/>
                    <a:pt x="348" y="108"/>
                    <a:pt x="348" y="176"/>
                  </a:cubicBezTo>
                  <a:cubicBezTo>
                    <a:pt x="348" y="360"/>
                    <a:pt x="254" y="483"/>
                    <a:pt x="113" y="483"/>
                  </a:cubicBezTo>
                  <a:cubicBezTo>
                    <a:pt x="70" y="483"/>
                    <a:pt x="33" y="472"/>
                    <a:pt x="0" y="452"/>
                  </a:cubicBezTo>
                  <a:lnTo>
                    <a:pt x="0" y="735"/>
                  </a:lnTo>
                  <a:cubicBezTo>
                    <a:pt x="36" y="741"/>
                    <a:pt x="74" y="744"/>
                    <a:pt x="113" y="744"/>
                  </a:cubicBezTo>
                  <a:cubicBezTo>
                    <a:pt x="293" y="744"/>
                    <a:pt x="442" y="682"/>
                    <a:pt x="545" y="566"/>
                  </a:cubicBezTo>
                  <a:close/>
                </a:path>
              </a:pathLst>
            </a:custGeom>
            <a:solidFill>
              <a:srgbClr val="707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80999" y="260349"/>
              <a:ext cx="734485" cy="677863"/>
            </a:xfrm>
            <a:custGeom>
              <a:avLst/>
              <a:gdLst>
                <a:gd name="T0" fmla="*/ 113 w 1491"/>
                <a:gd name="T1" fmla="*/ 742 h 1842"/>
                <a:gd name="T2" fmla="*/ 427 w 1491"/>
                <a:gd name="T3" fmla="*/ 1100 h 1842"/>
                <a:gd name="T4" fmla="*/ 777 w 1491"/>
                <a:gd name="T5" fmla="*/ 1100 h 1842"/>
                <a:gd name="T6" fmla="*/ 1029 w 1491"/>
                <a:gd name="T7" fmla="*/ 1100 h 1842"/>
                <a:gd name="T8" fmla="*/ 1330 w 1491"/>
                <a:gd name="T9" fmla="*/ 1100 h 1842"/>
                <a:gd name="T10" fmla="*/ 1491 w 1491"/>
                <a:gd name="T11" fmla="*/ 0 h 1842"/>
                <a:gd name="T12" fmla="*/ 128 w 1491"/>
                <a:gd name="T13" fmla="*/ 1662 h 1842"/>
                <a:gd name="T14" fmla="*/ 96 w 1491"/>
                <a:gd name="T15" fmla="*/ 1733 h 1842"/>
                <a:gd name="T16" fmla="*/ 65 w 1491"/>
                <a:gd name="T17" fmla="*/ 1663 h 1842"/>
                <a:gd name="T18" fmla="*/ 85 w 1491"/>
                <a:gd name="T19" fmla="*/ 1770 h 1842"/>
                <a:gd name="T20" fmla="*/ 187 w 1491"/>
                <a:gd name="T21" fmla="*/ 1724 h 1842"/>
                <a:gd name="T22" fmla="*/ 147 w 1491"/>
                <a:gd name="T23" fmla="*/ 1604 h 1842"/>
                <a:gd name="T24" fmla="*/ 55 w 1491"/>
                <a:gd name="T25" fmla="*/ 1602 h 1842"/>
                <a:gd name="T26" fmla="*/ 61 w 1491"/>
                <a:gd name="T27" fmla="*/ 1749 h 1842"/>
                <a:gd name="T28" fmla="*/ 198 w 1491"/>
                <a:gd name="T29" fmla="*/ 1688 h 1842"/>
                <a:gd name="T30" fmla="*/ 349 w 1491"/>
                <a:gd name="T31" fmla="*/ 1766 h 1842"/>
                <a:gd name="T32" fmla="*/ 349 w 1491"/>
                <a:gd name="T33" fmla="*/ 1608 h 1842"/>
                <a:gd name="T34" fmla="*/ 329 w 1491"/>
                <a:gd name="T35" fmla="*/ 1661 h 1842"/>
                <a:gd name="T36" fmla="*/ 296 w 1491"/>
                <a:gd name="T37" fmla="*/ 1736 h 1842"/>
                <a:gd name="T38" fmla="*/ 264 w 1491"/>
                <a:gd name="T39" fmla="*/ 1661 h 1842"/>
                <a:gd name="T40" fmla="*/ 533 w 1491"/>
                <a:gd name="T41" fmla="*/ 1626 h 1842"/>
                <a:gd name="T42" fmla="*/ 411 w 1491"/>
                <a:gd name="T43" fmla="*/ 1639 h 1842"/>
                <a:gd name="T44" fmla="*/ 447 w 1491"/>
                <a:gd name="T45" fmla="*/ 1769 h 1842"/>
                <a:gd name="T46" fmla="*/ 539 w 1491"/>
                <a:gd name="T47" fmla="*/ 1773 h 1842"/>
                <a:gd name="T48" fmla="*/ 533 w 1491"/>
                <a:gd name="T49" fmla="*/ 1312 h 1842"/>
                <a:gd name="T50" fmla="*/ 515 w 1491"/>
                <a:gd name="T51" fmla="*/ 1646 h 1842"/>
                <a:gd name="T52" fmla="*/ 516 w 1491"/>
                <a:gd name="T53" fmla="*/ 1727 h 1842"/>
                <a:gd name="T54" fmla="*/ 461 w 1491"/>
                <a:gd name="T55" fmla="*/ 1687 h 1842"/>
                <a:gd name="T56" fmla="*/ 704 w 1491"/>
                <a:gd name="T57" fmla="*/ 1641 h 1842"/>
                <a:gd name="T58" fmla="*/ 735 w 1491"/>
                <a:gd name="T59" fmla="*/ 1711 h 1842"/>
                <a:gd name="T60" fmla="*/ 672 w 1491"/>
                <a:gd name="T61" fmla="*/ 1712 h 1842"/>
                <a:gd name="T62" fmla="*/ 704 w 1491"/>
                <a:gd name="T63" fmla="*/ 1641 h 1842"/>
                <a:gd name="T64" fmla="*/ 754 w 1491"/>
                <a:gd name="T65" fmla="*/ 1771 h 1842"/>
                <a:gd name="T66" fmla="*/ 794 w 1491"/>
                <a:gd name="T67" fmla="*/ 1650 h 1842"/>
                <a:gd name="T68" fmla="*/ 688 w 1491"/>
                <a:gd name="T69" fmla="*/ 1607 h 1842"/>
                <a:gd name="T70" fmla="*/ 610 w 1491"/>
                <a:gd name="T71" fmla="*/ 1842 h 1842"/>
                <a:gd name="T72" fmla="*/ 855 w 1491"/>
                <a:gd name="T73" fmla="*/ 1608 h 1842"/>
                <a:gd name="T74" fmla="*/ 855 w 1491"/>
                <a:gd name="T75" fmla="*/ 1766 h 1842"/>
                <a:gd name="T76" fmla="*/ 1006 w 1491"/>
                <a:gd name="T77" fmla="*/ 1688 h 1842"/>
                <a:gd name="T78" fmla="*/ 908 w 1491"/>
                <a:gd name="T79" fmla="*/ 1638 h 1842"/>
                <a:gd name="T80" fmla="*/ 941 w 1491"/>
                <a:gd name="T81" fmla="*/ 1713 h 1842"/>
                <a:gd name="T82" fmla="*/ 876 w 1491"/>
                <a:gd name="T83" fmla="*/ 1713 h 1842"/>
                <a:gd name="T84" fmla="*/ 908 w 1491"/>
                <a:gd name="T85" fmla="*/ 1638 h 1842"/>
                <a:gd name="T86" fmla="*/ 1092 w 1491"/>
                <a:gd name="T87" fmla="*/ 1607 h 1842"/>
                <a:gd name="T88" fmla="*/ 1018 w 1491"/>
                <a:gd name="T89" fmla="*/ 1773 h 1842"/>
                <a:gd name="T90" fmla="*/ 1119 w 1491"/>
                <a:gd name="T91" fmla="*/ 1647 h 1842"/>
                <a:gd name="T92" fmla="*/ 1300 w 1491"/>
                <a:gd name="T93" fmla="*/ 1684 h 1842"/>
                <a:gd name="T94" fmla="*/ 1183 w 1491"/>
                <a:gd name="T95" fmla="*/ 1600 h 1842"/>
                <a:gd name="T96" fmla="*/ 1203 w 1491"/>
                <a:gd name="T97" fmla="*/ 1634 h 1842"/>
                <a:gd name="T98" fmla="*/ 1222 w 1491"/>
                <a:gd name="T99" fmla="*/ 1665 h 1842"/>
                <a:gd name="T100" fmla="*/ 1157 w 1491"/>
                <a:gd name="T101" fmla="*/ 1768 h 1842"/>
                <a:gd name="T102" fmla="*/ 1249 w 1491"/>
                <a:gd name="T103" fmla="*/ 1773 h 1842"/>
                <a:gd name="T104" fmla="*/ 1245 w 1491"/>
                <a:gd name="T105" fmla="*/ 1695 h 1842"/>
                <a:gd name="T106" fmla="*/ 1208 w 1491"/>
                <a:gd name="T107" fmla="*/ 1739 h 1842"/>
                <a:gd name="T108" fmla="*/ 1191 w 1491"/>
                <a:gd name="T109" fmla="*/ 1705 h 1842"/>
                <a:gd name="T110" fmla="*/ 1065 w 1491"/>
                <a:gd name="T111" fmla="*/ 1491 h 1842"/>
                <a:gd name="T112" fmla="*/ 1294 w 1491"/>
                <a:gd name="T113" fmla="*/ 1491 h 1842"/>
                <a:gd name="T114" fmla="*/ 1339 w 1491"/>
                <a:gd name="T115" fmla="*/ 1358 h 1842"/>
                <a:gd name="T116" fmla="*/ 1013 w 1491"/>
                <a:gd name="T117" fmla="*/ 1337 h 1842"/>
                <a:gd name="T118" fmla="*/ 1323 w 1491"/>
                <a:gd name="T119" fmla="*/ 1172 h 1842"/>
                <a:gd name="T120" fmla="*/ 1322 w 1491"/>
                <a:gd name="T121" fmla="*/ 1287 h 1842"/>
                <a:gd name="T122" fmla="*/ 316 w 1491"/>
                <a:gd name="T123" fmla="*/ 0 h 1842"/>
                <a:gd name="T124" fmla="*/ 348 w 1491"/>
                <a:gd name="T125" fmla="*/ 176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1" h="1842">
                  <a:moveTo>
                    <a:pt x="658" y="0"/>
                  </a:moveTo>
                  <a:cubicBezTo>
                    <a:pt x="672" y="55"/>
                    <a:pt x="679" y="115"/>
                    <a:pt x="679" y="178"/>
                  </a:cubicBezTo>
                  <a:cubicBezTo>
                    <a:pt x="679" y="322"/>
                    <a:pt x="628" y="466"/>
                    <a:pt x="543" y="564"/>
                  </a:cubicBezTo>
                  <a:cubicBezTo>
                    <a:pt x="440" y="680"/>
                    <a:pt x="292" y="742"/>
                    <a:pt x="113" y="742"/>
                  </a:cubicBezTo>
                  <a:cubicBezTo>
                    <a:pt x="74" y="742"/>
                    <a:pt x="36" y="739"/>
                    <a:pt x="0" y="733"/>
                  </a:cubicBezTo>
                  <a:lnTo>
                    <a:pt x="0" y="1491"/>
                  </a:lnTo>
                  <a:lnTo>
                    <a:pt x="427" y="1491"/>
                  </a:lnTo>
                  <a:lnTo>
                    <a:pt x="427" y="1100"/>
                  </a:lnTo>
                  <a:lnTo>
                    <a:pt x="533" y="1100"/>
                  </a:lnTo>
                  <a:lnTo>
                    <a:pt x="533" y="1271"/>
                  </a:lnTo>
                  <a:lnTo>
                    <a:pt x="657" y="1100"/>
                  </a:lnTo>
                  <a:lnTo>
                    <a:pt x="777" y="1100"/>
                  </a:lnTo>
                  <a:lnTo>
                    <a:pt x="630" y="1282"/>
                  </a:lnTo>
                  <a:lnTo>
                    <a:pt x="763" y="1458"/>
                  </a:lnTo>
                  <a:lnTo>
                    <a:pt x="901" y="1100"/>
                  </a:lnTo>
                  <a:lnTo>
                    <a:pt x="1029" y="1100"/>
                  </a:lnTo>
                  <a:lnTo>
                    <a:pt x="1179" y="1491"/>
                  </a:lnTo>
                  <a:lnTo>
                    <a:pt x="1187" y="1491"/>
                  </a:lnTo>
                  <a:lnTo>
                    <a:pt x="1187" y="1100"/>
                  </a:lnTo>
                  <a:lnTo>
                    <a:pt x="1330" y="1100"/>
                  </a:lnTo>
                  <a:cubicBezTo>
                    <a:pt x="1367" y="1100"/>
                    <a:pt x="1397" y="1105"/>
                    <a:pt x="1422" y="1114"/>
                  </a:cubicBezTo>
                  <a:cubicBezTo>
                    <a:pt x="1446" y="1123"/>
                    <a:pt x="1464" y="1137"/>
                    <a:pt x="1476" y="1155"/>
                  </a:cubicBezTo>
                  <a:cubicBezTo>
                    <a:pt x="1483" y="1166"/>
                    <a:pt x="1488" y="1178"/>
                    <a:pt x="1491" y="1192"/>
                  </a:cubicBezTo>
                  <a:lnTo>
                    <a:pt x="1491" y="0"/>
                  </a:lnTo>
                  <a:lnTo>
                    <a:pt x="658" y="0"/>
                  </a:lnTo>
                  <a:close/>
                  <a:moveTo>
                    <a:pt x="97" y="1641"/>
                  </a:moveTo>
                  <a:cubicBezTo>
                    <a:pt x="104" y="1641"/>
                    <a:pt x="110" y="1643"/>
                    <a:pt x="116" y="1647"/>
                  </a:cubicBezTo>
                  <a:cubicBezTo>
                    <a:pt x="121" y="1651"/>
                    <a:pt x="125" y="1656"/>
                    <a:pt x="128" y="1662"/>
                  </a:cubicBezTo>
                  <a:cubicBezTo>
                    <a:pt x="131" y="1669"/>
                    <a:pt x="132" y="1677"/>
                    <a:pt x="132" y="1686"/>
                  </a:cubicBezTo>
                  <a:cubicBezTo>
                    <a:pt x="132" y="1696"/>
                    <a:pt x="131" y="1704"/>
                    <a:pt x="128" y="1711"/>
                  </a:cubicBezTo>
                  <a:cubicBezTo>
                    <a:pt x="125" y="1718"/>
                    <a:pt x="121" y="1724"/>
                    <a:pt x="115" y="1727"/>
                  </a:cubicBezTo>
                  <a:cubicBezTo>
                    <a:pt x="110" y="1731"/>
                    <a:pt x="103" y="1733"/>
                    <a:pt x="96" y="1733"/>
                  </a:cubicBezTo>
                  <a:cubicBezTo>
                    <a:pt x="89" y="1733"/>
                    <a:pt x="83" y="1731"/>
                    <a:pt x="78" y="1728"/>
                  </a:cubicBezTo>
                  <a:cubicBezTo>
                    <a:pt x="72" y="1724"/>
                    <a:pt x="68" y="1719"/>
                    <a:pt x="65" y="1712"/>
                  </a:cubicBezTo>
                  <a:cubicBezTo>
                    <a:pt x="62" y="1705"/>
                    <a:pt x="61" y="1697"/>
                    <a:pt x="61" y="1688"/>
                  </a:cubicBezTo>
                  <a:cubicBezTo>
                    <a:pt x="61" y="1678"/>
                    <a:pt x="62" y="1669"/>
                    <a:pt x="65" y="1663"/>
                  </a:cubicBezTo>
                  <a:cubicBezTo>
                    <a:pt x="68" y="1656"/>
                    <a:pt x="72" y="1651"/>
                    <a:pt x="78" y="1647"/>
                  </a:cubicBezTo>
                  <a:cubicBezTo>
                    <a:pt x="83" y="1643"/>
                    <a:pt x="90" y="1641"/>
                    <a:pt x="97" y="1641"/>
                  </a:cubicBezTo>
                  <a:close/>
                  <a:moveTo>
                    <a:pt x="61" y="1749"/>
                  </a:moveTo>
                  <a:cubicBezTo>
                    <a:pt x="68" y="1758"/>
                    <a:pt x="76" y="1766"/>
                    <a:pt x="85" y="1770"/>
                  </a:cubicBezTo>
                  <a:cubicBezTo>
                    <a:pt x="94" y="1775"/>
                    <a:pt x="105" y="1778"/>
                    <a:pt x="117" y="1778"/>
                  </a:cubicBezTo>
                  <a:cubicBezTo>
                    <a:pt x="128" y="1778"/>
                    <a:pt x="138" y="1775"/>
                    <a:pt x="147" y="1771"/>
                  </a:cubicBezTo>
                  <a:cubicBezTo>
                    <a:pt x="156" y="1767"/>
                    <a:pt x="164" y="1761"/>
                    <a:pt x="171" y="1753"/>
                  </a:cubicBezTo>
                  <a:cubicBezTo>
                    <a:pt x="178" y="1745"/>
                    <a:pt x="183" y="1735"/>
                    <a:pt x="187" y="1724"/>
                  </a:cubicBezTo>
                  <a:cubicBezTo>
                    <a:pt x="191" y="1713"/>
                    <a:pt x="193" y="1700"/>
                    <a:pt x="193" y="1687"/>
                  </a:cubicBezTo>
                  <a:cubicBezTo>
                    <a:pt x="193" y="1673"/>
                    <a:pt x="191" y="1661"/>
                    <a:pt x="187" y="1650"/>
                  </a:cubicBezTo>
                  <a:cubicBezTo>
                    <a:pt x="184" y="1639"/>
                    <a:pt x="178" y="1629"/>
                    <a:pt x="171" y="1622"/>
                  </a:cubicBezTo>
                  <a:cubicBezTo>
                    <a:pt x="165" y="1614"/>
                    <a:pt x="157" y="1608"/>
                    <a:pt x="147" y="1604"/>
                  </a:cubicBezTo>
                  <a:cubicBezTo>
                    <a:pt x="138" y="1600"/>
                    <a:pt x="127" y="1598"/>
                    <a:pt x="116" y="1598"/>
                  </a:cubicBezTo>
                  <a:cubicBezTo>
                    <a:pt x="103" y="1598"/>
                    <a:pt x="91" y="1601"/>
                    <a:pt x="80" y="1607"/>
                  </a:cubicBezTo>
                  <a:cubicBezTo>
                    <a:pt x="70" y="1614"/>
                    <a:pt x="61" y="1623"/>
                    <a:pt x="55" y="1635"/>
                  </a:cubicBezTo>
                  <a:lnTo>
                    <a:pt x="55" y="1602"/>
                  </a:lnTo>
                  <a:lnTo>
                    <a:pt x="2" y="1602"/>
                  </a:lnTo>
                  <a:lnTo>
                    <a:pt x="2" y="1842"/>
                  </a:lnTo>
                  <a:lnTo>
                    <a:pt x="61" y="1842"/>
                  </a:lnTo>
                  <a:lnTo>
                    <a:pt x="61" y="1749"/>
                  </a:lnTo>
                  <a:close/>
                  <a:moveTo>
                    <a:pt x="296" y="1598"/>
                  </a:moveTo>
                  <a:cubicBezTo>
                    <a:pt x="276" y="1598"/>
                    <a:pt x="258" y="1601"/>
                    <a:pt x="244" y="1608"/>
                  </a:cubicBezTo>
                  <a:cubicBezTo>
                    <a:pt x="229" y="1616"/>
                    <a:pt x="218" y="1626"/>
                    <a:pt x="210" y="1639"/>
                  </a:cubicBezTo>
                  <a:cubicBezTo>
                    <a:pt x="202" y="1653"/>
                    <a:pt x="198" y="1669"/>
                    <a:pt x="198" y="1688"/>
                  </a:cubicBezTo>
                  <a:cubicBezTo>
                    <a:pt x="198" y="1706"/>
                    <a:pt x="202" y="1722"/>
                    <a:pt x="210" y="1736"/>
                  </a:cubicBezTo>
                  <a:cubicBezTo>
                    <a:pt x="218" y="1749"/>
                    <a:pt x="229" y="1759"/>
                    <a:pt x="244" y="1766"/>
                  </a:cubicBezTo>
                  <a:cubicBezTo>
                    <a:pt x="258" y="1774"/>
                    <a:pt x="276" y="1777"/>
                    <a:pt x="296" y="1777"/>
                  </a:cubicBezTo>
                  <a:cubicBezTo>
                    <a:pt x="317" y="1777"/>
                    <a:pt x="335" y="1774"/>
                    <a:pt x="349" y="1766"/>
                  </a:cubicBezTo>
                  <a:cubicBezTo>
                    <a:pt x="364" y="1759"/>
                    <a:pt x="375" y="1749"/>
                    <a:pt x="383" y="1736"/>
                  </a:cubicBezTo>
                  <a:cubicBezTo>
                    <a:pt x="391" y="1722"/>
                    <a:pt x="395" y="1706"/>
                    <a:pt x="395" y="1688"/>
                  </a:cubicBezTo>
                  <a:cubicBezTo>
                    <a:pt x="395" y="1669"/>
                    <a:pt x="391" y="1653"/>
                    <a:pt x="383" y="1639"/>
                  </a:cubicBezTo>
                  <a:cubicBezTo>
                    <a:pt x="375" y="1626"/>
                    <a:pt x="364" y="1616"/>
                    <a:pt x="349" y="1608"/>
                  </a:cubicBezTo>
                  <a:cubicBezTo>
                    <a:pt x="335" y="1601"/>
                    <a:pt x="317" y="1598"/>
                    <a:pt x="296" y="1598"/>
                  </a:cubicBezTo>
                  <a:close/>
                  <a:moveTo>
                    <a:pt x="296" y="1638"/>
                  </a:moveTo>
                  <a:cubicBezTo>
                    <a:pt x="304" y="1638"/>
                    <a:pt x="310" y="1640"/>
                    <a:pt x="316" y="1644"/>
                  </a:cubicBezTo>
                  <a:cubicBezTo>
                    <a:pt x="321" y="1648"/>
                    <a:pt x="326" y="1654"/>
                    <a:pt x="329" y="1661"/>
                  </a:cubicBezTo>
                  <a:cubicBezTo>
                    <a:pt x="332" y="1668"/>
                    <a:pt x="334" y="1677"/>
                    <a:pt x="334" y="1687"/>
                  </a:cubicBezTo>
                  <a:cubicBezTo>
                    <a:pt x="334" y="1697"/>
                    <a:pt x="332" y="1706"/>
                    <a:pt x="329" y="1713"/>
                  </a:cubicBezTo>
                  <a:cubicBezTo>
                    <a:pt x="326" y="1720"/>
                    <a:pt x="321" y="1726"/>
                    <a:pt x="316" y="1730"/>
                  </a:cubicBezTo>
                  <a:cubicBezTo>
                    <a:pt x="310" y="1734"/>
                    <a:pt x="304" y="1736"/>
                    <a:pt x="296" y="1736"/>
                  </a:cubicBezTo>
                  <a:cubicBezTo>
                    <a:pt x="289" y="1736"/>
                    <a:pt x="283" y="1734"/>
                    <a:pt x="277" y="1730"/>
                  </a:cubicBezTo>
                  <a:cubicBezTo>
                    <a:pt x="272" y="1726"/>
                    <a:pt x="267" y="1720"/>
                    <a:pt x="264" y="1713"/>
                  </a:cubicBezTo>
                  <a:cubicBezTo>
                    <a:pt x="261" y="1706"/>
                    <a:pt x="259" y="1697"/>
                    <a:pt x="259" y="1687"/>
                  </a:cubicBezTo>
                  <a:cubicBezTo>
                    <a:pt x="259" y="1677"/>
                    <a:pt x="261" y="1669"/>
                    <a:pt x="264" y="1661"/>
                  </a:cubicBezTo>
                  <a:cubicBezTo>
                    <a:pt x="267" y="1654"/>
                    <a:pt x="272" y="1648"/>
                    <a:pt x="277" y="1644"/>
                  </a:cubicBezTo>
                  <a:cubicBezTo>
                    <a:pt x="283" y="1640"/>
                    <a:pt x="289" y="1638"/>
                    <a:pt x="296" y="1638"/>
                  </a:cubicBezTo>
                  <a:close/>
                  <a:moveTo>
                    <a:pt x="533" y="1491"/>
                  </a:moveTo>
                  <a:lnTo>
                    <a:pt x="533" y="1626"/>
                  </a:lnTo>
                  <a:cubicBezTo>
                    <a:pt x="527" y="1616"/>
                    <a:pt x="518" y="1609"/>
                    <a:pt x="509" y="1605"/>
                  </a:cubicBezTo>
                  <a:cubicBezTo>
                    <a:pt x="500" y="1600"/>
                    <a:pt x="489" y="1598"/>
                    <a:pt x="477" y="1598"/>
                  </a:cubicBezTo>
                  <a:cubicBezTo>
                    <a:pt x="462" y="1598"/>
                    <a:pt x="448" y="1601"/>
                    <a:pt x="437" y="1608"/>
                  </a:cubicBezTo>
                  <a:cubicBezTo>
                    <a:pt x="426" y="1615"/>
                    <a:pt x="417" y="1626"/>
                    <a:pt x="411" y="1639"/>
                  </a:cubicBezTo>
                  <a:cubicBezTo>
                    <a:pt x="405" y="1652"/>
                    <a:pt x="402" y="1667"/>
                    <a:pt x="402" y="1685"/>
                  </a:cubicBezTo>
                  <a:cubicBezTo>
                    <a:pt x="402" y="1699"/>
                    <a:pt x="403" y="1711"/>
                    <a:pt x="407" y="1723"/>
                  </a:cubicBezTo>
                  <a:cubicBezTo>
                    <a:pt x="411" y="1734"/>
                    <a:pt x="416" y="1743"/>
                    <a:pt x="423" y="1751"/>
                  </a:cubicBezTo>
                  <a:cubicBezTo>
                    <a:pt x="430" y="1759"/>
                    <a:pt x="438" y="1765"/>
                    <a:pt x="447" y="1769"/>
                  </a:cubicBezTo>
                  <a:cubicBezTo>
                    <a:pt x="456" y="1773"/>
                    <a:pt x="466" y="1776"/>
                    <a:pt x="478" y="1776"/>
                  </a:cubicBezTo>
                  <a:cubicBezTo>
                    <a:pt x="491" y="1776"/>
                    <a:pt x="503" y="1772"/>
                    <a:pt x="514" y="1766"/>
                  </a:cubicBezTo>
                  <a:cubicBezTo>
                    <a:pt x="524" y="1760"/>
                    <a:pt x="533" y="1751"/>
                    <a:pt x="539" y="1739"/>
                  </a:cubicBezTo>
                  <a:lnTo>
                    <a:pt x="539" y="1773"/>
                  </a:lnTo>
                  <a:lnTo>
                    <a:pt x="592" y="1773"/>
                  </a:lnTo>
                  <a:lnTo>
                    <a:pt x="592" y="1491"/>
                  </a:lnTo>
                  <a:lnTo>
                    <a:pt x="656" y="1491"/>
                  </a:lnTo>
                  <a:lnTo>
                    <a:pt x="533" y="1312"/>
                  </a:lnTo>
                  <a:lnTo>
                    <a:pt x="533" y="1490"/>
                  </a:lnTo>
                  <a:lnTo>
                    <a:pt x="533" y="1491"/>
                  </a:lnTo>
                  <a:close/>
                  <a:moveTo>
                    <a:pt x="496" y="1640"/>
                  </a:moveTo>
                  <a:cubicBezTo>
                    <a:pt x="503" y="1640"/>
                    <a:pt x="510" y="1642"/>
                    <a:pt x="515" y="1646"/>
                  </a:cubicBezTo>
                  <a:cubicBezTo>
                    <a:pt x="521" y="1650"/>
                    <a:pt x="525" y="1655"/>
                    <a:pt x="528" y="1662"/>
                  </a:cubicBezTo>
                  <a:cubicBezTo>
                    <a:pt x="531" y="1668"/>
                    <a:pt x="533" y="1677"/>
                    <a:pt x="533" y="1686"/>
                  </a:cubicBezTo>
                  <a:cubicBezTo>
                    <a:pt x="533" y="1696"/>
                    <a:pt x="532" y="1704"/>
                    <a:pt x="529" y="1711"/>
                  </a:cubicBezTo>
                  <a:cubicBezTo>
                    <a:pt x="526" y="1718"/>
                    <a:pt x="522" y="1723"/>
                    <a:pt x="516" y="1727"/>
                  </a:cubicBezTo>
                  <a:cubicBezTo>
                    <a:pt x="511" y="1730"/>
                    <a:pt x="504" y="1732"/>
                    <a:pt x="497" y="1732"/>
                  </a:cubicBezTo>
                  <a:cubicBezTo>
                    <a:pt x="490" y="1732"/>
                    <a:pt x="484" y="1730"/>
                    <a:pt x="478" y="1727"/>
                  </a:cubicBezTo>
                  <a:cubicBezTo>
                    <a:pt x="473" y="1723"/>
                    <a:pt x="469" y="1718"/>
                    <a:pt x="466" y="1711"/>
                  </a:cubicBezTo>
                  <a:cubicBezTo>
                    <a:pt x="463" y="1704"/>
                    <a:pt x="461" y="1696"/>
                    <a:pt x="461" y="1687"/>
                  </a:cubicBezTo>
                  <a:cubicBezTo>
                    <a:pt x="461" y="1677"/>
                    <a:pt x="463" y="1669"/>
                    <a:pt x="466" y="1662"/>
                  </a:cubicBezTo>
                  <a:cubicBezTo>
                    <a:pt x="469" y="1655"/>
                    <a:pt x="473" y="1650"/>
                    <a:pt x="478" y="1646"/>
                  </a:cubicBezTo>
                  <a:cubicBezTo>
                    <a:pt x="483" y="1642"/>
                    <a:pt x="489" y="1640"/>
                    <a:pt x="496" y="1640"/>
                  </a:cubicBezTo>
                  <a:close/>
                  <a:moveTo>
                    <a:pt x="704" y="1641"/>
                  </a:moveTo>
                  <a:cubicBezTo>
                    <a:pt x="711" y="1641"/>
                    <a:pt x="718" y="1643"/>
                    <a:pt x="723" y="1647"/>
                  </a:cubicBezTo>
                  <a:cubicBezTo>
                    <a:pt x="728" y="1651"/>
                    <a:pt x="732" y="1656"/>
                    <a:pt x="735" y="1662"/>
                  </a:cubicBezTo>
                  <a:cubicBezTo>
                    <a:pt x="738" y="1669"/>
                    <a:pt x="740" y="1677"/>
                    <a:pt x="740" y="1686"/>
                  </a:cubicBezTo>
                  <a:cubicBezTo>
                    <a:pt x="740" y="1696"/>
                    <a:pt x="738" y="1704"/>
                    <a:pt x="735" y="1711"/>
                  </a:cubicBezTo>
                  <a:cubicBezTo>
                    <a:pt x="732" y="1718"/>
                    <a:pt x="728" y="1724"/>
                    <a:pt x="722" y="1727"/>
                  </a:cubicBezTo>
                  <a:cubicBezTo>
                    <a:pt x="717" y="1731"/>
                    <a:pt x="711" y="1733"/>
                    <a:pt x="703" y="1733"/>
                  </a:cubicBezTo>
                  <a:cubicBezTo>
                    <a:pt x="696" y="1733"/>
                    <a:pt x="690" y="1731"/>
                    <a:pt x="685" y="1728"/>
                  </a:cubicBezTo>
                  <a:cubicBezTo>
                    <a:pt x="680" y="1724"/>
                    <a:pt x="675" y="1719"/>
                    <a:pt x="672" y="1712"/>
                  </a:cubicBezTo>
                  <a:cubicBezTo>
                    <a:pt x="669" y="1705"/>
                    <a:pt x="668" y="1697"/>
                    <a:pt x="668" y="1688"/>
                  </a:cubicBezTo>
                  <a:cubicBezTo>
                    <a:pt x="668" y="1678"/>
                    <a:pt x="669" y="1669"/>
                    <a:pt x="672" y="1663"/>
                  </a:cubicBezTo>
                  <a:cubicBezTo>
                    <a:pt x="675" y="1656"/>
                    <a:pt x="680" y="1651"/>
                    <a:pt x="685" y="1647"/>
                  </a:cubicBezTo>
                  <a:cubicBezTo>
                    <a:pt x="691" y="1643"/>
                    <a:pt x="697" y="1641"/>
                    <a:pt x="704" y="1641"/>
                  </a:cubicBezTo>
                  <a:close/>
                  <a:moveTo>
                    <a:pt x="668" y="1749"/>
                  </a:moveTo>
                  <a:cubicBezTo>
                    <a:pt x="675" y="1758"/>
                    <a:pt x="683" y="1766"/>
                    <a:pt x="692" y="1770"/>
                  </a:cubicBezTo>
                  <a:cubicBezTo>
                    <a:pt x="701" y="1775"/>
                    <a:pt x="712" y="1778"/>
                    <a:pt x="724" y="1778"/>
                  </a:cubicBezTo>
                  <a:cubicBezTo>
                    <a:pt x="735" y="1778"/>
                    <a:pt x="745" y="1775"/>
                    <a:pt x="754" y="1771"/>
                  </a:cubicBezTo>
                  <a:cubicBezTo>
                    <a:pt x="764" y="1767"/>
                    <a:pt x="772" y="1761"/>
                    <a:pt x="778" y="1753"/>
                  </a:cubicBezTo>
                  <a:cubicBezTo>
                    <a:pt x="785" y="1745"/>
                    <a:pt x="791" y="1735"/>
                    <a:pt x="794" y="1724"/>
                  </a:cubicBezTo>
                  <a:cubicBezTo>
                    <a:pt x="798" y="1713"/>
                    <a:pt x="800" y="1700"/>
                    <a:pt x="800" y="1687"/>
                  </a:cubicBezTo>
                  <a:cubicBezTo>
                    <a:pt x="800" y="1673"/>
                    <a:pt x="798" y="1661"/>
                    <a:pt x="794" y="1650"/>
                  </a:cubicBezTo>
                  <a:cubicBezTo>
                    <a:pt x="791" y="1639"/>
                    <a:pt x="785" y="1629"/>
                    <a:pt x="779" y="1622"/>
                  </a:cubicBezTo>
                  <a:cubicBezTo>
                    <a:pt x="772" y="1614"/>
                    <a:pt x="764" y="1608"/>
                    <a:pt x="754" y="1604"/>
                  </a:cubicBezTo>
                  <a:cubicBezTo>
                    <a:pt x="745" y="1600"/>
                    <a:pt x="735" y="1598"/>
                    <a:pt x="723" y="1598"/>
                  </a:cubicBezTo>
                  <a:cubicBezTo>
                    <a:pt x="710" y="1598"/>
                    <a:pt x="698" y="1601"/>
                    <a:pt x="688" y="1607"/>
                  </a:cubicBezTo>
                  <a:cubicBezTo>
                    <a:pt x="677" y="1614"/>
                    <a:pt x="669" y="1623"/>
                    <a:pt x="662" y="1635"/>
                  </a:cubicBezTo>
                  <a:lnTo>
                    <a:pt x="662" y="1602"/>
                  </a:lnTo>
                  <a:lnTo>
                    <a:pt x="610" y="1602"/>
                  </a:lnTo>
                  <a:lnTo>
                    <a:pt x="610" y="1842"/>
                  </a:lnTo>
                  <a:lnTo>
                    <a:pt x="668" y="1842"/>
                  </a:lnTo>
                  <a:lnTo>
                    <a:pt x="668" y="1749"/>
                  </a:lnTo>
                  <a:close/>
                  <a:moveTo>
                    <a:pt x="908" y="1598"/>
                  </a:moveTo>
                  <a:cubicBezTo>
                    <a:pt x="887" y="1598"/>
                    <a:pt x="870" y="1601"/>
                    <a:pt x="855" y="1608"/>
                  </a:cubicBezTo>
                  <a:cubicBezTo>
                    <a:pt x="841" y="1616"/>
                    <a:pt x="829" y="1626"/>
                    <a:pt x="822" y="1639"/>
                  </a:cubicBezTo>
                  <a:cubicBezTo>
                    <a:pt x="814" y="1653"/>
                    <a:pt x="810" y="1669"/>
                    <a:pt x="810" y="1688"/>
                  </a:cubicBezTo>
                  <a:cubicBezTo>
                    <a:pt x="810" y="1706"/>
                    <a:pt x="814" y="1722"/>
                    <a:pt x="822" y="1736"/>
                  </a:cubicBezTo>
                  <a:cubicBezTo>
                    <a:pt x="830" y="1749"/>
                    <a:pt x="841" y="1759"/>
                    <a:pt x="855" y="1766"/>
                  </a:cubicBezTo>
                  <a:cubicBezTo>
                    <a:pt x="870" y="1774"/>
                    <a:pt x="888" y="1777"/>
                    <a:pt x="908" y="1777"/>
                  </a:cubicBezTo>
                  <a:cubicBezTo>
                    <a:pt x="929" y="1777"/>
                    <a:pt x="946" y="1774"/>
                    <a:pt x="961" y="1766"/>
                  </a:cubicBezTo>
                  <a:cubicBezTo>
                    <a:pt x="976" y="1759"/>
                    <a:pt x="987" y="1749"/>
                    <a:pt x="995" y="1736"/>
                  </a:cubicBezTo>
                  <a:cubicBezTo>
                    <a:pt x="1002" y="1722"/>
                    <a:pt x="1006" y="1706"/>
                    <a:pt x="1006" y="1688"/>
                  </a:cubicBezTo>
                  <a:cubicBezTo>
                    <a:pt x="1006" y="1669"/>
                    <a:pt x="1002" y="1653"/>
                    <a:pt x="995" y="1639"/>
                  </a:cubicBezTo>
                  <a:cubicBezTo>
                    <a:pt x="987" y="1626"/>
                    <a:pt x="976" y="1616"/>
                    <a:pt x="961" y="1608"/>
                  </a:cubicBezTo>
                  <a:cubicBezTo>
                    <a:pt x="946" y="1601"/>
                    <a:pt x="929" y="1598"/>
                    <a:pt x="908" y="1598"/>
                  </a:cubicBezTo>
                  <a:close/>
                  <a:moveTo>
                    <a:pt x="908" y="1638"/>
                  </a:moveTo>
                  <a:cubicBezTo>
                    <a:pt x="915" y="1638"/>
                    <a:pt x="922" y="1640"/>
                    <a:pt x="927" y="1644"/>
                  </a:cubicBezTo>
                  <a:cubicBezTo>
                    <a:pt x="933" y="1648"/>
                    <a:pt x="937" y="1654"/>
                    <a:pt x="941" y="1661"/>
                  </a:cubicBezTo>
                  <a:cubicBezTo>
                    <a:pt x="944" y="1668"/>
                    <a:pt x="945" y="1677"/>
                    <a:pt x="945" y="1687"/>
                  </a:cubicBezTo>
                  <a:cubicBezTo>
                    <a:pt x="945" y="1697"/>
                    <a:pt x="944" y="1706"/>
                    <a:pt x="941" y="1713"/>
                  </a:cubicBezTo>
                  <a:cubicBezTo>
                    <a:pt x="937" y="1720"/>
                    <a:pt x="933" y="1726"/>
                    <a:pt x="927" y="1730"/>
                  </a:cubicBezTo>
                  <a:cubicBezTo>
                    <a:pt x="922" y="1734"/>
                    <a:pt x="915" y="1736"/>
                    <a:pt x="908" y="1736"/>
                  </a:cubicBezTo>
                  <a:cubicBezTo>
                    <a:pt x="901" y="1736"/>
                    <a:pt x="895" y="1734"/>
                    <a:pt x="889" y="1730"/>
                  </a:cubicBezTo>
                  <a:cubicBezTo>
                    <a:pt x="883" y="1726"/>
                    <a:pt x="879" y="1720"/>
                    <a:pt x="876" y="1713"/>
                  </a:cubicBezTo>
                  <a:cubicBezTo>
                    <a:pt x="873" y="1706"/>
                    <a:pt x="871" y="1697"/>
                    <a:pt x="871" y="1687"/>
                  </a:cubicBezTo>
                  <a:cubicBezTo>
                    <a:pt x="871" y="1677"/>
                    <a:pt x="873" y="1669"/>
                    <a:pt x="876" y="1661"/>
                  </a:cubicBezTo>
                  <a:cubicBezTo>
                    <a:pt x="879" y="1654"/>
                    <a:pt x="883" y="1648"/>
                    <a:pt x="889" y="1644"/>
                  </a:cubicBezTo>
                  <a:cubicBezTo>
                    <a:pt x="894" y="1640"/>
                    <a:pt x="901" y="1638"/>
                    <a:pt x="908" y="1638"/>
                  </a:cubicBezTo>
                  <a:close/>
                  <a:moveTo>
                    <a:pt x="1140" y="1600"/>
                  </a:moveTo>
                  <a:cubicBezTo>
                    <a:pt x="1137" y="1599"/>
                    <a:pt x="1134" y="1599"/>
                    <a:pt x="1131" y="1598"/>
                  </a:cubicBezTo>
                  <a:cubicBezTo>
                    <a:pt x="1128" y="1598"/>
                    <a:pt x="1125" y="1598"/>
                    <a:pt x="1123" y="1598"/>
                  </a:cubicBezTo>
                  <a:cubicBezTo>
                    <a:pt x="1111" y="1598"/>
                    <a:pt x="1101" y="1601"/>
                    <a:pt x="1092" y="1607"/>
                  </a:cubicBezTo>
                  <a:cubicBezTo>
                    <a:pt x="1084" y="1613"/>
                    <a:pt x="1076" y="1622"/>
                    <a:pt x="1071" y="1635"/>
                  </a:cubicBezTo>
                  <a:lnTo>
                    <a:pt x="1071" y="1602"/>
                  </a:lnTo>
                  <a:lnTo>
                    <a:pt x="1018" y="1602"/>
                  </a:lnTo>
                  <a:lnTo>
                    <a:pt x="1018" y="1773"/>
                  </a:lnTo>
                  <a:lnTo>
                    <a:pt x="1077" y="1773"/>
                  </a:lnTo>
                  <a:lnTo>
                    <a:pt x="1077" y="1700"/>
                  </a:lnTo>
                  <a:cubicBezTo>
                    <a:pt x="1077" y="1683"/>
                    <a:pt x="1080" y="1669"/>
                    <a:pt x="1088" y="1660"/>
                  </a:cubicBezTo>
                  <a:cubicBezTo>
                    <a:pt x="1095" y="1652"/>
                    <a:pt x="1105" y="1647"/>
                    <a:pt x="1119" y="1647"/>
                  </a:cubicBezTo>
                  <a:cubicBezTo>
                    <a:pt x="1122" y="1647"/>
                    <a:pt x="1125" y="1647"/>
                    <a:pt x="1129" y="1648"/>
                  </a:cubicBezTo>
                  <a:cubicBezTo>
                    <a:pt x="1132" y="1648"/>
                    <a:pt x="1134" y="1649"/>
                    <a:pt x="1137" y="1650"/>
                  </a:cubicBezTo>
                  <a:lnTo>
                    <a:pt x="1140" y="1600"/>
                  </a:lnTo>
                  <a:close/>
                  <a:moveTo>
                    <a:pt x="1300" y="1684"/>
                  </a:moveTo>
                  <a:cubicBezTo>
                    <a:pt x="1300" y="1664"/>
                    <a:pt x="1297" y="1648"/>
                    <a:pt x="1291" y="1635"/>
                  </a:cubicBezTo>
                  <a:cubicBezTo>
                    <a:pt x="1286" y="1622"/>
                    <a:pt x="1277" y="1613"/>
                    <a:pt x="1265" y="1607"/>
                  </a:cubicBezTo>
                  <a:cubicBezTo>
                    <a:pt x="1253" y="1600"/>
                    <a:pt x="1237" y="1597"/>
                    <a:pt x="1219" y="1597"/>
                  </a:cubicBezTo>
                  <a:cubicBezTo>
                    <a:pt x="1206" y="1597"/>
                    <a:pt x="1194" y="1598"/>
                    <a:pt x="1183" y="1600"/>
                  </a:cubicBezTo>
                  <a:cubicBezTo>
                    <a:pt x="1172" y="1602"/>
                    <a:pt x="1161" y="1605"/>
                    <a:pt x="1151" y="1609"/>
                  </a:cubicBezTo>
                  <a:lnTo>
                    <a:pt x="1152" y="1648"/>
                  </a:lnTo>
                  <a:cubicBezTo>
                    <a:pt x="1162" y="1643"/>
                    <a:pt x="1172" y="1640"/>
                    <a:pt x="1180" y="1637"/>
                  </a:cubicBezTo>
                  <a:cubicBezTo>
                    <a:pt x="1188" y="1635"/>
                    <a:pt x="1196" y="1634"/>
                    <a:pt x="1203" y="1634"/>
                  </a:cubicBezTo>
                  <a:cubicBezTo>
                    <a:pt x="1216" y="1634"/>
                    <a:pt x="1227" y="1636"/>
                    <a:pt x="1234" y="1641"/>
                  </a:cubicBezTo>
                  <a:cubicBezTo>
                    <a:pt x="1241" y="1646"/>
                    <a:pt x="1245" y="1653"/>
                    <a:pt x="1245" y="1663"/>
                  </a:cubicBezTo>
                  <a:lnTo>
                    <a:pt x="1245" y="1665"/>
                  </a:lnTo>
                  <a:lnTo>
                    <a:pt x="1222" y="1665"/>
                  </a:lnTo>
                  <a:cubicBezTo>
                    <a:pt x="1191" y="1665"/>
                    <a:pt x="1168" y="1669"/>
                    <a:pt x="1153" y="1679"/>
                  </a:cubicBezTo>
                  <a:cubicBezTo>
                    <a:pt x="1138" y="1688"/>
                    <a:pt x="1130" y="1702"/>
                    <a:pt x="1130" y="1721"/>
                  </a:cubicBezTo>
                  <a:cubicBezTo>
                    <a:pt x="1130" y="1732"/>
                    <a:pt x="1133" y="1741"/>
                    <a:pt x="1137" y="1749"/>
                  </a:cubicBezTo>
                  <a:cubicBezTo>
                    <a:pt x="1142" y="1757"/>
                    <a:pt x="1148" y="1764"/>
                    <a:pt x="1157" y="1768"/>
                  </a:cubicBezTo>
                  <a:cubicBezTo>
                    <a:pt x="1165" y="1773"/>
                    <a:pt x="1175" y="1775"/>
                    <a:pt x="1187" y="1775"/>
                  </a:cubicBezTo>
                  <a:cubicBezTo>
                    <a:pt x="1201" y="1775"/>
                    <a:pt x="1212" y="1773"/>
                    <a:pt x="1222" y="1768"/>
                  </a:cubicBezTo>
                  <a:cubicBezTo>
                    <a:pt x="1232" y="1764"/>
                    <a:pt x="1240" y="1756"/>
                    <a:pt x="1248" y="1746"/>
                  </a:cubicBezTo>
                  <a:lnTo>
                    <a:pt x="1249" y="1773"/>
                  </a:lnTo>
                  <a:lnTo>
                    <a:pt x="1300" y="1773"/>
                  </a:lnTo>
                  <a:lnTo>
                    <a:pt x="1300" y="1684"/>
                  </a:lnTo>
                  <a:close/>
                  <a:moveTo>
                    <a:pt x="1235" y="1695"/>
                  </a:moveTo>
                  <a:lnTo>
                    <a:pt x="1245" y="1695"/>
                  </a:lnTo>
                  <a:lnTo>
                    <a:pt x="1245" y="1700"/>
                  </a:lnTo>
                  <a:cubicBezTo>
                    <a:pt x="1245" y="1708"/>
                    <a:pt x="1243" y="1715"/>
                    <a:pt x="1240" y="1721"/>
                  </a:cubicBezTo>
                  <a:cubicBezTo>
                    <a:pt x="1237" y="1726"/>
                    <a:pt x="1232" y="1731"/>
                    <a:pt x="1227" y="1734"/>
                  </a:cubicBezTo>
                  <a:cubicBezTo>
                    <a:pt x="1221" y="1737"/>
                    <a:pt x="1215" y="1739"/>
                    <a:pt x="1208" y="1739"/>
                  </a:cubicBezTo>
                  <a:cubicBezTo>
                    <a:pt x="1204" y="1739"/>
                    <a:pt x="1200" y="1738"/>
                    <a:pt x="1197" y="1736"/>
                  </a:cubicBezTo>
                  <a:cubicBezTo>
                    <a:pt x="1193" y="1734"/>
                    <a:pt x="1191" y="1732"/>
                    <a:pt x="1189" y="1729"/>
                  </a:cubicBezTo>
                  <a:cubicBezTo>
                    <a:pt x="1187" y="1726"/>
                    <a:pt x="1186" y="1723"/>
                    <a:pt x="1186" y="1719"/>
                  </a:cubicBezTo>
                  <a:cubicBezTo>
                    <a:pt x="1186" y="1713"/>
                    <a:pt x="1188" y="1708"/>
                    <a:pt x="1191" y="1705"/>
                  </a:cubicBezTo>
                  <a:cubicBezTo>
                    <a:pt x="1195" y="1702"/>
                    <a:pt x="1200" y="1699"/>
                    <a:pt x="1207" y="1697"/>
                  </a:cubicBezTo>
                  <a:cubicBezTo>
                    <a:pt x="1215" y="1696"/>
                    <a:pt x="1224" y="1695"/>
                    <a:pt x="1235" y="1695"/>
                  </a:cubicBezTo>
                  <a:close/>
                  <a:moveTo>
                    <a:pt x="856" y="1491"/>
                  </a:moveTo>
                  <a:lnTo>
                    <a:pt x="1065" y="1491"/>
                  </a:lnTo>
                  <a:lnTo>
                    <a:pt x="1038" y="1412"/>
                  </a:lnTo>
                  <a:lnTo>
                    <a:pt x="884" y="1412"/>
                  </a:lnTo>
                  <a:lnTo>
                    <a:pt x="856" y="1491"/>
                  </a:lnTo>
                  <a:close/>
                  <a:moveTo>
                    <a:pt x="1294" y="1491"/>
                  </a:moveTo>
                  <a:lnTo>
                    <a:pt x="1491" y="1491"/>
                  </a:lnTo>
                  <a:lnTo>
                    <a:pt x="1491" y="1260"/>
                  </a:lnTo>
                  <a:cubicBezTo>
                    <a:pt x="1486" y="1287"/>
                    <a:pt x="1474" y="1308"/>
                    <a:pt x="1455" y="1324"/>
                  </a:cubicBezTo>
                  <a:cubicBezTo>
                    <a:pt x="1429" y="1346"/>
                    <a:pt x="1390" y="1358"/>
                    <a:pt x="1339" y="1358"/>
                  </a:cubicBezTo>
                  <a:lnTo>
                    <a:pt x="1294" y="1358"/>
                  </a:lnTo>
                  <a:lnTo>
                    <a:pt x="1294" y="1491"/>
                  </a:lnTo>
                  <a:close/>
                  <a:moveTo>
                    <a:pt x="963" y="1189"/>
                  </a:moveTo>
                  <a:lnTo>
                    <a:pt x="1013" y="1337"/>
                  </a:lnTo>
                  <a:lnTo>
                    <a:pt x="911" y="1337"/>
                  </a:lnTo>
                  <a:lnTo>
                    <a:pt x="963" y="1189"/>
                  </a:lnTo>
                  <a:close/>
                  <a:moveTo>
                    <a:pt x="1294" y="1172"/>
                  </a:moveTo>
                  <a:lnTo>
                    <a:pt x="1323" y="1172"/>
                  </a:lnTo>
                  <a:cubicBezTo>
                    <a:pt x="1344" y="1172"/>
                    <a:pt x="1359" y="1177"/>
                    <a:pt x="1370" y="1187"/>
                  </a:cubicBezTo>
                  <a:cubicBezTo>
                    <a:pt x="1381" y="1197"/>
                    <a:pt x="1386" y="1212"/>
                    <a:pt x="1386" y="1231"/>
                  </a:cubicBezTo>
                  <a:cubicBezTo>
                    <a:pt x="1386" y="1250"/>
                    <a:pt x="1381" y="1263"/>
                    <a:pt x="1370" y="1273"/>
                  </a:cubicBezTo>
                  <a:cubicBezTo>
                    <a:pt x="1359" y="1282"/>
                    <a:pt x="1343" y="1287"/>
                    <a:pt x="1322" y="1287"/>
                  </a:cubicBezTo>
                  <a:lnTo>
                    <a:pt x="1294" y="1287"/>
                  </a:lnTo>
                  <a:lnTo>
                    <a:pt x="1294" y="1172"/>
                  </a:lnTo>
                  <a:close/>
                  <a:moveTo>
                    <a:pt x="348" y="176"/>
                  </a:moveTo>
                  <a:cubicBezTo>
                    <a:pt x="348" y="108"/>
                    <a:pt x="337" y="48"/>
                    <a:pt x="316" y="0"/>
                  </a:cubicBezTo>
                  <a:lnTo>
                    <a:pt x="0" y="0"/>
                  </a:lnTo>
                  <a:lnTo>
                    <a:pt x="0" y="452"/>
                  </a:lnTo>
                  <a:cubicBezTo>
                    <a:pt x="33" y="472"/>
                    <a:pt x="70" y="483"/>
                    <a:pt x="113" y="483"/>
                  </a:cubicBezTo>
                  <a:cubicBezTo>
                    <a:pt x="254" y="483"/>
                    <a:pt x="348" y="360"/>
                    <a:pt x="348" y="176"/>
                  </a:cubicBezTo>
                  <a:close/>
                </a:path>
              </a:pathLst>
            </a:custGeom>
            <a:solidFill>
              <a:srgbClr val="4F60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590550" y="665162"/>
              <a:ext cx="524934" cy="144463"/>
            </a:xfrm>
            <a:custGeom>
              <a:avLst/>
              <a:gdLst>
                <a:gd name="T0" fmla="*/ 0 w 1064"/>
                <a:gd name="T1" fmla="*/ 391 h 391"/>
                <a:gd name="T2" fmla="*/ 106 w 1064"/>
                <a:gd name="T3" fmla="*/ 391 h 391"/>
                <a:gd name="T4" fmla="*/ 106 w 1064"/>
                <a:gd name="T5" fmla="*/ 212 h 391"/>
                <a:gd name="T6" fmla="*/ 229 w 1064"/>
                <a:gd name="T7" fmla="*/ 391 h 391"/>
                <a:gd name="T8" fmla="*/ 429 w 1064"/>
                <a:gd name="T9" fmla="*/ 391 h 391"/>
                <a:gd name="T10" fmla="*/ 457 w 1064"/>
                <a:gd name="T11" fmla="*/ 312 h 391"/>
                <a:gd name="T12" fmla="*/ 611 w 1064"/>
                <a:gd name="T13" fmla="*/ 312 h 391"/>
                <a:gd name="T14" fmla="*/ 638 w 1064"/>
                <a:gd name="T15" fmla="*/ 391 h 391"/>
                <a:gd name="T16" fmla="*/ 752 w 1064"/>
                <a:gd name="T17" fmla="*/ 391 h 391"/>
                <a:gd name="T18" fmla="*/ 602 w 1064"/>
                <a:gd name="T19" fmla="*/ 0 h 391"/>
                <a:gd name="T20" fmla="*/ 474 w 1064"/>
                <a:gd name="T21" fmla="*/ 0 h 391"/>
                <a:gd name="T22" fmla="*/ 336 w 1064"/>
                <a:gd name="T23" fmla="*/ 358 h 391"/>
                <a:gd name="T24" fmla="*/ 203 w 1064"/>
                <a:gd name="T25" fmla="*/ 182 h 391"/>
                <a:gd name="T26" fmla="*/ 350 w 1064"/>
                <a:gd name="T27" fmla="*/ 0 h 391"/>
                <a:gd name="T28" fmla="*/ 230 w 1064"/>
                <a:gd name="T29" fmla="*/ 0 h 391"/>
                <a:gd name="T30" fmla="*/ 106 w 1064"/>
                <a:gd name="T31" fmla="*/ 171 h 391"/>
                <a:gd name="T32" fmla="*/ 106 w 1064"/>
                <a:gd name="T33" fmla="*/ 0 h 391"/>
                <a:gd name="T34" fmla="*/ 0 w 1064"/>
                <a:gd name="T35" fmla="*/ 0 h 391"/>
                <a:gd name="T36" fmla="*/ 0 w 1064"/>
                <a:gd name="T37" fmla="*/ 391 h 391"/>
                <a:gd name="T38" fmla="*/ 760 w 1064"/>
                <a:gd name="T39" fmla="*/ 391 h 391"/>
                <a:gd name="T40" fmla="*/ 867 w 1064"/>
                <a:gd name="T41" fmla="*/ 391 h 391"/>
                <a:gd name="T42" fmla="*/ 867 w 1064"/>
                <a:gd name="T43" fmla="*/ 258 h 391"/>
                <a:gd name="T44" fmla="*/ 912 w 1064"/>
                <a:gd name="T45" fmla="*/ 258 h 391"/>
                <a:gd name="T46" fmla="*/ 1028 w 1064"/>
                <a:gd name="T47" fmla="*/ 224 h 391"/>
                <a:gd name="T48" fmla="*/ 1064 w 1064"/>
                <a:gd name="T49" fmla="*/ 160 h 391"/>
                <a:gd name="T50" fmla="*/ 1064 w 1064"/>
                <a:gd name="T51" fmla="*/ 92 h 391"/>
                <a:gd name="T52" fmla="*/ 1049 w 1064"/>
                <a:gd name="T53" fmla="*/ 55 h 391"/>
                <a:gd name="T54" fmla="*/ 995 w 1064"/>
                <a:gd name="T55" fmla="*/ 14 h 391"/>
                <a:gd name="T56" fmla="*/ 903 w 1064"/>
                <a:gd name="T57" fmla="*/ 0 h 391"/>
                <a:gd name="T58" fmla="*/ 760 w 1064"/>
                <a:gd name="T59" fmla="*/ 0 h 391"/>
                <a:gd name="T60" fmla="*/ 760 w 1064"/>
                <a:gd name="T61" fmla="*/ 391 h 391"/>
                <a:gd name="T62" fmla="*/ 536 w 1064"/>
                <a:gd name="T63" fmla="*/ 89 h 391"/>
                <a:gd name="T64" fmla="*/ 586 w 1064"/>
                <a:gd name="T65" fmla="*/ 237 h 391"/>
                <a:gd name="T66" fmla="*/ 484 w 1064"/>
                <a:gd name="T67" fmla="*/ 237 h 391"/>
                <a:gd name="T68" fmla="*/ 536 w 1064"/>
                <a:gd name="T69" fmla="*/ 89 h 391"/>
                <a:gd name="T70" fmla="*/ 867 w 1064"/>
                <a:gd name="T71" fmla="*/ 72 h 391"/>
                <a:gd name="T72" fmla="*/ 896 w 1064"/>
                <a:gd name="T73" fmla="*/ 72 h 391"/>
                <a:gd name="T74" fmla="*/ 943 w 1064"/>
                <a:gd name="T75" fmla="*/ 87 h 391"/>
                <a:gd name="T76" fmla="*/ 959 w 1064"/>
                <a:gd name="T77" fmla="*/ 131 h 391"/>
                <a:gd name="T78" fmla="*/ 943 w 1064"/>
                <a:gd name="T79" fmla="*/ 173 h 391"/>
                <a:gd name="T80" fmla="*/ 895 w 1064"/>
                <a:gd name="T81" fmla="*/ 187 h 391"/>
                <a:gd name="T82" fmla="*/ 867 w 1064"/>
                <a:gd name="T83" fmla="*/ 187 h 391"/>
                <a:gd name="T84" fmla="*/ 867 w 1064"/>
                <a:gd name="T85" fmla="*/ 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4" h="391">
                  <a:moveTo>
                    <a:pt x="0" y="391"/>
                  </a:moveTo>
                  <a:lnTo>
                    <a:pt x="106" y="391"/>
                  </a:lnTo>
                  <a:lnTo>
                    <a:pt x="106" y="212"/>
                  </a:lnTo>
                  <a:lnTo>
                    <a:pt x="229" y="391"/>
                  </a:lnTo>
                  <a:lnTo>
                    <a:pt x="429" y="391"/>
                  </a:lnTo>
                  <a:lnTo>
                    <a:pt x="457" y="312"/>
                  </a:lnTo>
                  <a:lnTo>
                    <a:pt x="611" y="312"/>
                  </a:lnTo>
                  <a:lnTo>
                    <a:pt x="638" y="391"/>
                  </a:lnTo>
                  <a:lnTo>
                    <a:pt x="752" y="391"/>
                  </a:lnTo>
                  <a:lnTo>
                    <a:pt x="602" y="0"/>
                  </a:lnTo>
                  <a:lnTo>
                    <a:pt x="474" y="0"/>
                  </a:lnTo>
                  <a:lnTo>
                    <a:pt x="336" y="358"/>
                  </a:lnTo>
                  <a:lnTo>
                    <a:pt x="203" y="182"/>
                  </a:lnTo>
                  <a:lnTo>
                    <a:pt x="350" y="0"/>
                  </a:lnTo>
                  <a:lnTo>
                    <a:pt x="230" y="0"/>
                  </a:lnTo>
                  <a:lnTo>
                    <a:pt x="106" y="171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391"/>
                  </a:lnTo>
                  <a:close/>
                  <a:moveTo>
                    <a:pt x="760" y="391"/>
                  </a:moveTo>
                  <a:lnTo>
                    <a:pt x="867" y="391"/>
                  </a:lnTo>
                  <a:lnTo>
                    <a:pt x="867" y="258"/>
                  </a:lnTo>
                  <a:lnTo>
                    <a:pt x="912" y="258"/>
                  </a:lnTo>
                  <a:cubicBezTo>
                    <a:pt x="963" y="258"/>
                    <a:pt x="1002" y="246"/>
                    <a:pt x="1028" y="224"/>
                  </a:cubicBezTo>
                  <a:cubicBezTo>
                    <a:pt x="1047" y="208"/>
                    <a:pt x="1059" y="187"/>
                    <a:pt x="1064" y="160"/>
                  </a:cubicBezTo>
                  <a:lnTo>
                    <a:pt x="1064" y="92"/>
                  </a:lnTo>
                  <a:cubicBezTo>
                    <a:pt x="1061" y="78"/>
                    <a:pt x="1056" y="66"/>
                    <a:pt x="1049" y="55"/>
                  </a:cubicBezTo>
                  <a:cubicBezTo>
                    <a:pt x="1037" y="37"/>
                    <a:pt x="1019" y="23"/>
                    <a:pt x="995" y="14"/>
                  </a:cubicBezTo>
                  <a:cubicBezTo>
                    <a:pt x="970" y="5"/>
                    <a:pt x="940" y="0"/>
                    <a:pt x="903" y="0"/>
                  </a:cubicBezTo>
                  <a:lnTo>
                    <a:pt x="760" y="0"/>
                  </a:lnTo>
                  <a:lnTo>
                    <a:pt x="760" y="391"/>
                  </a:lnTo>
                  <a:close/>
                  <a:moveTo>
                    <a:pt x="536" y="89"/>
                  </a:moveTo>
                  <a:lnTo>
                    <a:pt x="586" y="237"/>
                  </a:lnTo>
                  <a:lnTo>
                    <a:pt x="484" y="237"/>
                  </a:lnTo>
                  <a:lnTo>
                    <a:pt x="536" y="89"/>
                  </a:lnTo>
                  <a:close/>
                  <a:moveTo>
                    <a:pt x="867" y="72"/>
                  </a:moveTo>
                  <a:lnTo>
                    <a:pt x="896" y="72"/>
                  </a:lnTo>
                  <a:cubicBezTo>
                    <a:pt x="917" y="72"/>
                    <a:pt x="932" y="77"/>
                    <a:pt x="943" y="87"/>
                  </a:cubicBezTo>
                  <a:cubicBezTo>
                    <a:pt x="954" y="97"/>
                    <a:pt x="959" y="112"/>
                    <a:pt x="959" y="131"/>
                  </a:cubicBezTo>
                  <a:cubicBezTo>
                    <a:pt x="959" y="150"/>
                    <a:pt x="954" y="163"/>
                    <a:pt x="943" y="173"/>
                  </a:cubicBezTo>
                  <a:cubicBezTo>
                    <a:pt x="932" y="182"/>
                    <a:pt x="916" y="187"/>
                    <a:pt x="895" y="187"/>
                  </a:cubicBezTo>
                  <a:lnTo>
                    <a:pt x="867" y="187"/>
                  </a:lnTo>
                  <a:lnTo>
                    <a:pt x="867" y="72"/>
                  </a:lnTo>
                  <a:close/>
                </a:path>
              </a:pathLst>
            </a:custGeom>
            <a:solidFill>
              <a:srgbClr val="F0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val="225570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Skupina 6"/>
          <p:cNvGrpSpPr/>
          <p:nvPr userDrawn="1"/>
        </p:nvGrpSpPr>
        <p:grpSpPr>
          <a:xfrm>
            <a:off x="285750" y="260350"/>
            <a:ext cx="550863" cy="677863"/>
            <a:chOff x="380999" y="260349"/>
            <a:chExt cx="734485" cy="677863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380999" y="260349"/>
              <a:ext cx="728134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9" name="Freeform 5"/>
            <p:cNvSpPr>
              <a:spLocks/>
            </p:cNvSpPr>
            <p:nvPr userDrawn="1"/>
          </p:nvSpPr>
          <p:spPr bwMode="auto">
            <a:xfrm>
              <a:off x="380999" y="260349"/>
              <a:ext cx="334434" cy="273050"/>
            </a:xfrm>
            <a:custGeom>
              <a:avLst/>
              <a:gdLst>
                <a:gd name="T0" fmla="*/ 545 w 681"/>
                <a:gd name="T1" fmla="*/ 566 h 744"/>
                <a:gd name="T2" fmla="*/ 681 w 681"/>
                <a:gd name="T3" fmla="*/ 179 h 744"/>
                <a:gd name="T4" fmla="*/ 660 w 681"/>
                <a:gd name="T5" fmla="*/ 0 h 744"/>
                <a:gd name="T6" fmla="*/ 316 w 681"/>
                <a:gd name="T7" fmla="*/ 0 h 744"/>
                <a:gd name="T8" fmla="*/ 348 w 681"/>
                <a:gd name="T9" fmla="*/ 176 h 744"/>
                <a:gd name="T10" fmla="*/ 113 w 681"/>
                <a:gd name="T11" fmla="*/ 483 h 744"/>
                <a:gd name="T12" fmla="*/ 0 w 681"/>
                <a:gd name="T13" fmla="*/ 452 h 744"/>
                <a:gd name="T14" fmla="*/ 0 w 681"/>
                <a:gd name="T15" fmla="*/ 735 h 744"/>
                <a:gd name="T16" fmla="*/ 113 w 681"/>
                <a:gd name="T17" fmla="*/ 744 h 744"/>
                <a:gd name="T18" fmla="*/ 545 w 681"/>
                <a:gd name="T19" fmla="*/ 56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1" h="744">
                  <a:moveTo>
                    <a:pt x="545" y="566"/>
                  </a:moveTo>
                  <a:cubicBezTo>
                    <a:pt x="630" y="468"/>
                    <a:pt x="681" y="323"/>
                    <a:pt x="681" y="179"/>
                  </a:cubicBezTo>
                  <a:cubicBezTo>
                    <a:pt x="681" y="115"/>
                    <a:pt x="674" y="56"/>
                    <a:pt x="660" y="0"/>
                  </a:cubicBezTo>
                  <a:lnTo>
                    <a:pt x="316" y="0"/>
                  </a:lnTo>
                  <a:cubicBezTo>
                    <a:pt x="337" y="48"/>
                    <a:pt x="348" y="108"/>
                    <a:pt x="348" y="176"/>
                  </a:cubicBezTo>
                  <a:cubicBezTo>
                    <a:pt x="348" y="360"/>
                    <a:pt x="254" y="483"/>
                    <a:pt x="113" y="483"/>
                  </a:cubicBezTo>
                  <a:cubicBezTo>
                    <a:pt x="70" y="483"/>
                    <a:pt x="33" y="472"/>
                    <a:pt x="0" y="452"/>
                  </a:cubicBezTo>
                  <a:lnTo>
                    <a:pt x="0" y="735"/>
                  </a:lnTo>
                  <a:cubicBezTo>
                    <a:pt x="36" y="741"/>
                    <a:pt x="74" y="744"/>
                    <a:pt x="113" y="744"/>
                  </a:cubicBezTo>
                  <a:cubicBezTo>
                    <a:pt x="293" y="744"/>
                    <a:pt x="442" y="682"/>
                    <a:pt x="545" y="566"/>
                  </a:cubicBezTo>
                  <a:close/>
                </a:path>
              </a:pathLst>
            </a:custGeom>
            <a:solidFill>
              <a:srgbClr val="707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0" name="Freeform 6"/>
            <p:cNvSpPr>
              <a:spLocks noEditPoints="1"/>
            </p:cNvSpPr>
            <p:nvPr userDrawn="1"/>
          </p:nvSpPr>
          <p:spPr bwMode="auto">
            <a:xfrm>
              <a:off x="380999" y="260349"/>
              <a:ext cx="734485" cy="677863"/>
            </a:xfrm>
            <a:custGeom>
              <a:avLst/>
              <a:gdLst>
                <a:gd name="T0" fmla="*/ 113 w 1491"/>
                <a:gd name="T1" fmla="*/ 742 h 1842"/>
                <a:gd name="T2" fmla="*/ 427 w 1491"/>
                <a:gd name="T3" fmla="*/ 1100 h 1842"/>
                <a:gd name="T4" fmla="*/ 777 w 1491"/>
                <a:gd name="T5" fmla="*/ 1100 h 1842"/>
                <a:gd name="T6" fmla="*/ 1029 w 1491"/>
                <a:gd name="T7" fmla="*/ 1100 h 1842"/>
                <a:gd name="T8" fmla="*/ 1330 w 1491"/>
                <a:gd name="T9" fmla="*/ 1100 h 1842"/>
                <a:gd name="T10" fmla="*/ 1491 w 1491"/>
                <a:gd name="T11" fmla="*/ 0 h 1842"/>
                <a:gd name="T12" fmla="*/ 128 w 1491"/>
                <a:gd name="T13" fmla="*/ 1662 h 1842"/>
                <a:gd name="T14" fmla="*/ 96 w 1491"/>
                <a:gd name="T15" fmla="*/ 1733 h 1842"/>
                <a:gd name="T16" fmla="*/ 65 w 1491"/>
                <a:gd name="T17" fmla="*/ 1663 h 1842"/>
                <a:gd name="T18" fmla="*/ 85 w 1491"/>
                <a:gd name="T19" fmla="*/ 1770 h 1842"/>
                <a:gd name="T20" fmla="*/ 187 w 1491"/>
                <a:gd name="T21" fmla="*/ 1724 h 1842"/>
                <a:gd name="T22" fmla="*/ 147 w 1491"/>
                <a:gd name="T23" fmla="*/ 1604 h 1842"/>
                <a:gd name="T24" fmla="*/ 55 w 1491"/>
                <a:gd name="T25" fmla="*/ 1602 h 1842"/>
                <a:gd name="T26" fmla="*/ 61 w 1491"/>
                <a:gd name="T27" fmla="*/ 1749 h 1842"/>
                <a:gd name="T28" fmla="*/ 198 w 1491"/>
                <a:gd name="T29" fmla="*/ 1688 h 1842"/>
                <a:gd name="T30" fmla="*/ 349 w 1491"/>
                <a:gd name="T31" fmla="*/ 1766 h 1842"/>
                <a:gd name="T32" fmla="*/ 349 w 1491"/>
                <a:gd name="T33" fmla="*/ 1608 h 1842"/>
                <a:gd name="T34" fmla="*/ 329 w 1491"/>
                <a:gd name="T35" fmla="*/ 1661 h 1842"/>
                <a:gd name="T36" fmla="*/ 296 w 1491"/>
                <a:gd name="T37" fmla="*/ 1736 h 1842"/>
                <a:gd name="T38" fmla="*/ 264 w 1491"/>
                <a:gd name="T39" fmla="*/ 1661 h 1842"/>
                <a:gd name="T40" fmla="*/ 533 w 1491"/>
                <a:gd name="T41" fmla="*/ 1626 h 1842"/>
                <a:gd name="T42" fmla="*/ 411 w 1491"/>
                <a:gd name="T43" fmla="*/ 1639 h 1842"/>
                <a:gd name="T44" fmla="*/ 447 w 1491"/>
                <a:gd name="T45" fmla="*/ 1769 h 1842"/>
                <a:gd name="T46" fmla="*/ 539 w 1491"/>
                <a:gd name="T47" fmla="*/ 1773 h 1842"/>
                <a:gd name="T48" fmla="*/ 533 w 1491"/>
                <a:gd name="T49" fmla="*/ 1312 h 1842"/>
                <a:gd name="T50" fmla="*/ 515 w 1491"/>
                <a:gd name="T51" fmla="*/ 1646 h 1842"/>
                <a:gd name="T52" fmla="*/ 516 w 1491"/>
                <a:gd name="T53" fmla="*/ 1727 h 1842"/>
                <a:gd name="T54" fmla="*/ 461 w 1491"/>
                <a:gd name="T55" fmla="*/ 1687 h 1842"/>
                <a:gd name="T56" fmla="*/ 704 w 1491"/>
                <a:gd name="T57" fmla="*/ 1641 h 1842"/>
                <a:gd name="T58" fmla="*/ 735 w 1491"/>
                <a:gd name="T59" fmla="*/ 1711 h 1842"/>
                <a:gd name="T60" fmla="*/ 672 w 1491"/>
                <a:gd name="T61" fmla="*/ 1712 h 1842"/>
                <a:gd name="T62" fmla="*/ 704 w 1491"/>
                <a:gd name="T63" fmla="*/ 1641 h 1842"/>
                <a:gd name="T64" fmla="*/ 754 w 1491"/>
                <a:gd name="T65" fmla="*/ 1771 h 1842"/>
                <a:gd name="T66" fmla="*/ 794 w 1491"/>
                <a:gd name="T67" fmla="*/ 1650 h 1842"/>
                <a:gd name="T68" fmla="*/ 688 w 1491"/>
                <a:gd name="T69" fmla="*/ 1607 h 1842"/>
                <a:gd name="T70" fmla="*/ 610 w 1491"/>
                <a:gd name="T71" fmla="*/ 1842 h 1842"/>
                <a:gd name="T72" fmla="*/ 855 w 1491"/>
                <a:gd name="T73" fmla="*/ 1608 h 1842"/>
                <a:gd name="T74" fmla="*/ 855 w 1491"/>
                <a:gd name="T75" fmla="*/ 1766 h 1842"/>
                <a:gd name="T76" fmla="*/ 1006 w 1491"/>
                <a:gd name="T77" fmla="*/ 1688 h 1842"/>
                <a:gd name="T78" fmla="*/ 908 w 1491"/>
                <a:gd name="T79" fmla="*/ 1638 h 1842"/>
                <a:gd name="T80" fmla="*/ 941 w 1491"/>
                <a:gd name="T81" fmla="*/ 1713 h 1842"/>
                <a:gd name="T82" fmla="*/ 876 w 1491"/>
                <a:gd name="T83" fmla="*/ 1713 h 1842"/>
                <a:gd name="T84" fmla="*/ 908 w 1491"/>
                <a:gd name="T85" fmla="*/ 1638 h 1842"/>
                <a:gd name="T86" fmla="*/ 1092 w 1491"/>
                <a:gd name="T87" fmla="*/ 1607 h 1842"/>
                <a:gd name="T88" fmla="*/ 1018 w 1491"/>
                <a:gd name="T89" fmla="*/ 1773 h 1842"/>
                <a:gd name="T90" fmla="*/ 1119 w 1491"/>
                <a:gd name="T91" fmla="*/ 1647 h 1842"/>
                <a:gd name="T92" fmla="*/ 1300 w 1491"/>
                <a:gd name="T93" fmla="*/ 1684 h 1842"/>
                <a:gd name="T94" fmla="*/ 1183 w 1491"/>
                <a:gd name="T95" fmla="*/ 1600 h 1842"/>
                <a:gd name="T96" fmla="*/ 1203 w 1491"/>
                <a:gd name="T97" fmla="*/ 1634 h 1842"/>
                <a:gd name="T98" fmla="*/ 1222 w 1491"/>
                <a:gd name="T99" fmla="*/ 1665 h 1842"/>
                <a:gd name="T100" fmla="*/ 1157 w 1491"/>
                <a:gd name="T101" fmla="*/ 1768 h 1842"/>
                <a:gd name="T102" fmla="*/ 1249 w 1491"/>
                <a:gd name="T103" fmla="*/ 1773 h 1842"/>
                <a:gd name="T104" fmla="*/ 1245 w 1491"/>
                <a:gd name="T105" fmla="*/ 1695 h 1842"/>
                <a:gd name="T106" fmla="*/ 1208 w 1491"/>
                <a:gd name="T107" fmla="*/ 1739 h 1842"/>
                <a:gd name="T108" fmla="*/ 1191 w 1491"/>
                <a:gd name="T109" fmla="*/ 1705 h 1842"/>
                <a:gd name="T110" fmla="*/ 1065 w 1491"/>
                <a:gd name="T111" fmla="*/ 1491 h 1842"/>
                <a:gd name="T112" fmla="*/ 1294 w 1491"/>
                <a:gd name="T113" fmla="*/ 1491 h 1842"/>
                <a:gd name="T114" fmla="*/ 1339 w 1491"/>
                <a:gd name="T115" fmla="*/ 1358 h 1842"/>
                <a:gd name="T116" fmla="*/ 1013 w 1491"/>
                <a:gd name="T117" fmla="*/ 1337 h 1842"/>
                <a:gd name="T118" fmla="*/ 1323 w 1491"/>
                <a:gd name="T119" fmla="*/ 1172 h 1842"/>
                <a:gd name="T120" fmla="*/ 1322 w 1491"/>
                <a:gd name="T121" fmla="*/ 1287 h 1842"/>
                <a:gd name="T122" fmla="*/ 316 w 1491"/>
                <a:gd name="T123" fmla="*/ 0 h 1842"/>
                <a:gd name="T124" fmla="*/ 348 w 1491"/>
                <a:gd name="T125" fmla="*/ 176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1" h="1842">
                  <a:moveTo>
                    <a:pt x="658" y="0"/>
                  </a:moveTo>
                  <a:cubicBezTo>
                    <a:pt x="672" y="55"/>
                    <a:pt x="679" y="115"/>
                    <a:pt x="679" y="178"/>
                  </a:cubicBezTo>
                  <a:cubicBezTo>
                    <a:pt x="679" y="322"/>
                    <a:pt x="628" y="466"/>
                    <a:pt x="543" y="564"/>
                  </a:cubicBezTo>
                  <a:cubicBezTo>
                    <a:pt x="440" y="680"/>
                    <a:pt x="292" y="742"/>
                    <a:pt x="113" y="742"/>
                  </a:cubicBezTo>
                  <a:cubicBezTo>
                    <a:pt x="74" y="742"/>
                    <a:pt x="36" y="739"/>
                    <a:pt x="0" y="733"/>
                  </a:cubicBezTo>
                  <a:lnTo>
                    <a:pt x="0" y="1491"/>
                  </a:lnTo>
                  <a:lnTo>
                    <a:pt x="427" y="1491"/>
                  </a:lnTo>
                  <a:lnTo>
                    <a:pt x="427" y="1100"/>
                  </a:lnTo>
                  <a:lnTo>
                    <a:pt x="533" y="1100"/>
                  </a:lnTo>
                  <a:lnTo>
                    <a:pt x="533" y="1271"/>
                  </a:lnTo>
                  <a:lnTo>
                    <a:pt x="657" y="1100"/>
                  </a:lnTo>
                  <a:lnTo>
                    <a:pt x="777" y="1100"/>
                  </a:lnTo>
                  <a:lnTo>
                    <a:pt x="630" y="1282"/>
                  </a:lnTo>
                  <a:lnTo>
                    <a:pt x="763" y="1458"/>
                  </a:lnTo>
                  <a:lnTo>
                    <a:pt x="901" y="1100"/>
                  </a:lnTo>
                  <a:lnTo>
                    <a:pt x="1029" y="1100"/>
                  </a:lnTo>
                  <a:lnTo>
                    <a:pt x="1179" y="1491"/>
                  </a:lnTo>
                  <a:lnTo>
                    <a:pt x="1187" y="1491"/>
                  </a:lnTo>
                  <a:lnTo>
                    <a:pt x="1187" y="1100"/>
                  </a:lnTo>
                  <a:lnTo>
                    <a:pt x="1330" y="1100"/>
                  </a:lnTo>
                  <a:cubicBezTo>
                    <a:pt x="1367" y="1100"/>
                    <a:pt x="1397" y="1105"/>
                    <a:pt x="1422" y="1114"/>
                  </a:cubicBezTo>
                  <a:cubicBezTo>
                    <a:pt x="1446" y="1123"/>
                    <a:pt x="1464" y="1137"/>
                    <a:pt x="1476" y="1155"/>
                  </a:cubicBezTo>
                  <a:cubicBezTo>
                    <a:pt x="1483" y="1166"/>
                    <a:pt x="1488" y="1178"/>
                    <a:pt x="1491" y="1192"/>
                  </a:cubicBezTo>
                  <a:lnTo>
                    <a:pt x="1491" y="0"/>
                  </a:lnTo>
                  <a:lnTo>
                    <a:pt x="658" y="0"/>
                  </a:lnTo>
                  <a:close/>
                  <a:moveTo>
                    <a:pt x="97" y="1641"/>
                  </a:moveTo>
                  <a:cubicBezTo>
                    <a:pt x="104" y="1641"/>
                    <a:pt x="110" y="1643"/>
                    <a:pt x="116" y="1647"/>
                  </a:cubicBezTo>
                  <a:cubicBezTo>
                    <a:pt x="121" y="1651"/>
                    <a:pt x="125" y="1656"/>
                    <a:pt x="128" y="1662"/>
                  </a:cubicBezTo>
                  <a:cubicBezTo>
                    <a:pt x="131" y="1669"/>
                    <a:pt x="132" y="1677"/>
                    <a:pt x="132" y="1686"/>
                  </a:cubicBezTo>
                  <a:cubicBezTo>
                    <a:pt x="132" y="1696"/>
                    <a:pt x="131" y="1704"/>
                    <a:pt x="128" y="1711"/>
                  </a:cubicBezTo>
                  <a:cubicBezTo>
                    <a:pt x="125" y="1718"/>
                    <a:pt x="121" y="1724"/>
                    <a:pt x="115" y="1727"/>
                  </a:cubicBezTo>
                  <a:cubicBezTo>
                    <a:pt x="110" y="1731"/>
                    <a:pt x="103" y="1733"/>
                    <a:pt x="96" y="1733"/>
                  </a:cubicBezTo>
                  <a:cubicBezTo>
                    <a:pt x="89" y="1733"/>
                    <a:pt x="83" y="1731"/>
                    <a:pt x="78" y="1728"/>
                  </a:cubicBezTo>
                  <a:cubicBezTo>
                    <a:pt x="72" y="1724"/>
                    <a:pt x="68" y="1719"/>
                    <a:pt x="65" y="1712"/>
                  </a:cubicBezTo>
                  <a:cubicBezTo>
                    <a:pt x="62" y="1705"/>
                    <a:pt x="61" y="1697"/>
                    <a:pt x="61" y="1688"/>
                  </a:cubicBezTo>
                  <a:cubicBezTo>
                    <a:pt x="61" y="1678"/>
                    <a:pt x="62" y="1669"/>
                    <a:pt x="65" y="1663"/>
                  </a:cubicBezTo>
                  <a:cubicBezTo>
                    <a:pt x="68" y="1656"/>
                    <a:pt x="72" y="1651"/>
                    <a:pt x="78" y="1647"/>
                  </a:cubicBezTo>
                  <a:cubicBezTo>
                    <a:pt x="83" y="1643"/>
                    <a:pt x="90" y="1641"/>
                    <a:pt x="97" y="1641"/>
                  </a:cubicBezTo>
                  <a:close/>
                  <a:moveTo>
                    <a:pt x="61" y="1749"/>
                  </a:moveTo>
                  <a:cubicBezTo>
                    <a:pt x="68" y="1758"/>
                    <a:pt x="76" y="1766"/>
                    <a:pt x="85" y="1770"/>
                  </a:cubicBezTo>
                  <a:cubicBezTo>
                    <a:pt x="94" y="1775"/>
                    <a:pt x="105" y="1778"/>
                    <a:pt x="117" y="1778"/>
                  </a:cubicBezTo>
                  <a:cubicBezTo>
                    <a:pt x="128" y="1778"/>
                    <a:pt x="138" y="1775"/>
                    <a:pt x="147" y="1771"/>
                  </a:cubicBezTo>
                  <a:cubicBezTo>
                    <a:pt x="156" y="1767"/>
                    <a:pt x="164" y="1761"/>
                    <a:pt x="171" y="1753"/>
                  </a:cubicBezTo>
                  <a:cubicBezTo>
                    <a:pt x="178" y="1745"/>
                    <a:pt x="183" y="1735"/>
                    <a:pt x="187" y="1724"/>
                  </a:cubicBezTo>
                  <a:cubicBezTo>
                    <a:pt x="191" y="1713"/>
                    <a:pt x="193" y="1700"/>
                    <a:pt x="193" y="1687"/>
                  </a:cubicBezTo>
                  <a:cubicBezTo>
                    <a:pt x="193" y="1673"/>
                    <a:pt x="191" y="1661"/>
                    <a:pt x="187" y="1650"/>
                  </a:cubicBezTo>
                  <a:cubicBezTo>
                    <a:pt x="184" y="1639"/>
                    <a:pt x="178" y="1629"/>
                    <a:pt x="171" y="1622"/>
                  </a:cubicBezTo>
                  <a:cubicBezTo>
                    <a:pt x="165" y="1614"/>
                    <a:pt x="157" y="1608"/>
                    <a:pt x="147" y="1604"/>
                  </a:cubicBezTo>
                  <a:cubicBezTo>
                    <a:pt x="138" y="1600"/>
                    <a:pt x="127" y="1598"/>
                    <a:pt x="116" y="1598"/>
                  </a:cubicBezTo>
                  <a:cubicBezTo>
                    <a:pt x="103" y="1598"/>
                    <a:pt x="91" y="1601"/>
                    <a:pt x="80" y="1607"/>
                  </a:cubicBezTo>
                  <a:cubicBezTo>
                    <a:pt x="70" y="1614"/>
                    <a:pt x="61" y="1623"/>
                    <a:pt x="55" y="1635"/>
                  </a:cubicBezTo>
                  <a:lnTo>
                    <a:pt x="55" y="1602"/>
                  </a:lnTo>
                  <a:lnTo>
                    <a:pt x="2" y="1602"/>
                  </a:lnTo>
                  <a:lnTo>
                    <a:pt x="2" y="1842"/>
                  </a:lnTo>
                  <a:lnTo>
                    <a:pt x="61" y="1842"/>
                  </a:lnTo>
                  <a:lnTo>
                    <a:pt x="61" y="1749"/>
                  </a:lnTo>
                  <a:close/>
                  <a:moveTo>
                    <a:pt x="296" y="1598"/>
                  </a:moveTo>
                  <a:cubicBezTo>
                    <a:pt x="276" y="1598"/>
                    <a:pt x="258" y="1601"/>
                    <a:pt x="244" y="1608"/>
                  </a:cubicBezTo>
                  <a:cubicBezTo>
                    <a:pt x="229" y="1616"/>
                    <a:pt x="218" y="1626"/>
                    <a:pt x="210" y="1639"/>
                  </a:cubicBezTo>
                  <a:cubicBezTo>
                    <a:pt x="202" y="1653"/>
                    <a:pt x="198" y="1669"/>
                    <a:pt x="198" y="1688"/>
                  </a:cubicBezTo>
                  <a:cubicBezTo>
                    <a:pt x="198" y="1706"/>
                    <a:pt x="202" y="1722"/>
                    <a:pt x="210" y="1736"/>
                  </a:cubicBezTo>
                  <a:cubicBezTo>
                    <a:pt x="218" y="1749"/>
                    <a:pt x="229" y="1759"/>
                    <a:pt x="244" y="1766"/>
                  </a:cubicBezTo>
                  <a:cubicBezTo>
                    <a:pt x="258" y="1774"/>
                    <a:pt x="276" y="1777"/>
                    <a:pt x="296" y="1777"/>
                  </a:cubicBezTo>
                  <a:cubicBezTo>
                    <a:pt x="317" y="1777"/>
                    <a:pt x="335" y="1774"/>
                    <a:pt x="349" y="1766"/>
                  </a:cubicBezTo>
                  <a:cubicBezTo>
                    <a:pt x="364" y="1759"/>
                    <a:pt x="375" y="1749"/>
                    <a:pt x="383" y="1736"/>
                  </a:cubicBezTo>
                  <a:cubicBezTo>
                    <a:pt x="391" y="1722"/>
                    <a:pt x="395" y="1706"/>
                    <a:pt x="395" y="1688"/>
                  </a:cubicBezTo>
                  <a:cubicBezTo>
                    <a:pt x="395" y="1669"/>
                    <a:pt x="391" y="1653"/>
                    <a:pt x="383" y="1639"/>
                  </a:cubicBezTo>
                  <a:cubicBezTo>
                    <a:pt x="375" y="1626"/>
                    <a:pt x="364" y="1616"/>
                    <a:pt x="349" y="1608"/>
                  </a:cubicBezTo>
                  <a:cubicBezTo>
                    <a:pt x="335" y="1601"/>
                    <a:pt x="317" y="1598"/>
                    <a:pt x="296" y="1598"/>
                  </a:cubicBezTo>
                  <a:close/>
                  <a:moveTo>
                    <a:pt x="296" y="1638"/>
                  </a:moveTo>
                  <a:cubicBezTo>
                    <a:pt x="304" y="1638"/>
                    <a:pt x="310" y="1640"/>
                    <a:pt x="316" y="1644"/>
                  </a:cubicBezTo>
                  <a:cubicBezTo>
                    <a:pt x="321" y="1648"/>
                    <a:pt x="326" y="1654"/>
                    <a:pt x="329" y="1661"/>
                  </a:cubicBezTo>
                  <a:cubicBezTo>
                    <a:pt x="332" y="1668"/>
                    <a:pt x="334" y="1677"/>
                    <a:pt x="334" y="1687"/>
                  </a:cubicBezTo>
                  <a:cubicBezTo>
                    <a:pt x="334" y="1697"/>
                    <a:pt x="332" y="1706"/>
                    <a:pt x="329" y="1713"/>
                  </a:cubicBezTo>
                  <a:cubicBezTo>
                    <a:pt x="326" y="1720"/>
                    <a:pt x="321" y="1726"/>
                    <a:pt x="316" y="1730"/>
                  </a:cubicBezTo>
                  <a:cubicBezTo>
                    <a:pt x="310" y="1734"/>
                    <a:pt x="304" y="1736"/>
                    <a:pt x="296" y="1736"/>
                  </a:cubicBezTo>
                  <a:cubicBezTo>
                    <a:pt x="289" y="1736"/>
                    <a:pt x="283" y="1734"/>
                    <a:pt x="277" y="1730"/>
                  </a:cubicBezTo>
                  <a:cubicBezTo>
                    <a:pt x="272" y="1726"/>
                    <a:pt x="267" y="1720"/>
                    <a:pt x="264" y="1713"/>
                  </a:cubicBezTo>
                  <a:cubicBezTo>
                    <a:pt x="261" y="1706"/>
                    <a:pt x="259" y="1697"/>
                    <a:pt x="259" y="1687"/>
                  </a:cubicBezTo>
                  <a:cubicBezTo>
                    <a:pt x="259" y="1677"/>
                    <a:pt x="261" y="1669"/>
                    <a:pt x="264" y="1661"/>
                  </a:cubicBezTo>
                  <a:cubicBezTo>
                    <a:pt x="267" y="1654"/>
                    <a:pt x="272" y="1648"/>
                    <a:pt x="277" y="1644"/>
                  </a:cubicBezTo>
                  <a:cubicBezTo>
                    <a:pt x="283" y="1640"/>
                    <a:pt x="289" y="1638"/>
                    <a:pt x="296" y="1638"/>
                  </a:cubicBezTo>
                  <a:close/>
                  <a:moveTo>
                    <a:pt x="533" y="1491"/>
                  </a:moveTo>
                  <a:lnTo>
                    <a:pt x="533" y="1626"/>
                  </a:lnTo>
                  <a:cubicBezTo>
                    <a:pt x="527" y="1616"/>
                    <a:pt x="518" y="1609"/>
                    <a:pt x="509" y="1605"/>
                  </a:cubicBezTo>
                  <a:cubicBezTo>
                    <a:pt x="500" y="1600"/>
                    <a:pt x="489" y="1598"/>
                    <a:pt x="477" y="1598"/>
                  </a:cubicBezTo>
                  <a:cubicBezTo>
                    <a:pt x="462" y="1598"/>
                    <a:pt x="448" y="1601"/>
                    <a:pt x="437" y="1608"/>
                  </a:cubicBezTo>
                  <a:cubicBezTo>
                    <a:pt x="426" y="1615"/>
                    <a:pt x="417" y="1626"/>
                    <a:pt x="411" y="1639"/>
                  </a:cubicBezTo>
                  <a:cubicBezTo>
                    <a:pt x="405" y="1652"/>
                    <a:pt x="402" y="1667"/>
                    <a:pt x="402" y="1685"/>
                  </a:cubicBezTo>
                  <a:cubicBezTo>
                    <a:pt x="402" y="1699"/>
                    <a:pt x="403" y="1711"/>
                    <a:pt x="407" y="1723"/>
                  </a:cubicBezTo>
                  <a:cubicBezTo>
                    <a:pt x="411" y="1734"/>
                    <a:pt x="416" y="1743"/>
                    <a:pt x="423" y="1751"/>
                  </a:cubicBezTo>
                  <a:cubicBezTo>
                    <a:pt x="430" y="1759"/>
                    <a:pt x="438" y="1765"/>
                    <a:pt x="447" y="1769"/>
                  </a:cubicBezTo>
                  <a:cubicBezTo>
                    <a:pt x="456" y="1773"/>
                    <a:pt x="466" y="1776"/>
                    <a:pt x="478" y="1776"/>
                  </a:cubicBezTo>
                  <a:cubicBezTo>
                    <a:pt x="491" y="1776"/>
                    <a:pt x="503" y="1772"/>
                    <a:pt x="514" y="1766"/>
                  </a:cubicBezTo>
                  <a:cubicBezTo>
                    <a:pt x="524" y="1760"/>
                    <a:pt x="533" y="1751"/>
                    <a:pt x="539" y="1739"/>
                  </a:cubicBezTo>
                  <a:lnTo>
                    <a:pt x="539" y="1773"/>
                  </a:lnTo>
                  <a:lnTo>
                    <a:pt x="592" y="1773"/>
                  </a:lnTo>
                  <a:lnTo>
                    <a:pt x="592" y="1491"/>
                  </a:lnTo>
                  <a:lnTo>
                    <a:pt x="656" y="1491"/>
                  </a:lnTo>
                  <a:lnTo>
                    <a:pt x="533" y="1312"/>
                  </a:lnTo>
                  <a:lnTo>
                    <a:pt x="533" y="1490"/>
                  </a:lnTo>
                  <a:lnTo>
                    <a:pt x="533" y="1491"/>
                  </a:lnTo>
                  <a:close/>
                  <a:moveTo>
                    <a:pt x="496" y="1640"/>
                  </a:moveTo>
                  <a:cubicBezTo>
                    <a:pt x="503" y="1640"/>
                    <a:pt x="510" y="1642"/>
                    <a:pt x="515" y="1646"/>
                  </a:cubicBezTo>
                  <a:cubicBezTo>
                    <a:pt x="521" y="1650"/>
                    <a:pt x="525" y="1655"/>
                    <a:pt x="528" y="1662"/>
                  </a:cubicBezTo>
                  <a:cubicBezTo>
                    <a:pt x="531" y="1668"/>
                    <a:pt x="533" y="1677"/>
                    <a:pt x="533" y="1686"/>
                  </a:cubicBezTo>
                  <a:cubicBezTo>
                    <a:pt x="533" y="1696"/>
                    <a:pt x="532" y="1704"/>
                    <a:pt x="529" y="1711"/>
                  </a:cubicBezTo>
                  <a:cubicBezTo>
                    <a:pt x="526" y="1718"/>
                    <a:pt x="522" y="1723"/>
                    <a:pt x="516" y="1727"/>
                  </a:cubicBezTo>
                  <a:cubicBezTo>
                    <a:pt x="511" y="1730"/>
                    <a:pt x="504" y="1732"/>
                    <a:pt x="497" y="1732"/>
                  </a:cubicBezTo>
                  <a:cubicBezTo>
                    <a:pt x="490" y="1732"/>
                    <a:pt x="484" y="1730"/>
                    <a:pt x="478" y="1727"/>
                  </a:cubicBezTo>
                  <a:cubicBezTo>
                    <a:pt x="473" y="1723"/>
                    <a:pt x="469" y="1718"/>
                    <a:pt x="466" y="1711"/>
                  </a:cubicBezTo>
                  <a:cubicBezTo>
                    <a:pt x="463" y="1704"/>
                    <a:pt x="461" y="1696"/>
                    <a:pt x="461" y="1687"/>
                  </a:cubicBezTo>
                  <a:cubicBezTo>
                    <a:pt x="461" y="1677"/>
                    <a:pt x="463" y="1669"/>
                    <a:pt x="466" y="1662"/>
                  </a:cubicBezTo>
                  <a:cubicBezTo>
                    <a:pt x="469" y="1655"/>
                    <a:pt x="473" y="1650"/>
                    <a:pt x="478" y="1646"/>
                  </a:cubicBezTo>
                  <a:cubicBezTo>
                    <a:pt x="483" y="1642"/>
                    <a:pt x="489" y="1640"/>
                    <a:pt x="496" y="1640"/>
                  </a:cubicBezTo>
                  <a:close/>
                  <a:moveTo>
                    <a:pt x="704" y="1641"/>
                  </a:moveTo>
                  <a:cubicBezTo>
                    <a:pt x="711" y="1641"/>
                    <a:pt x="718" y="1643"/>
                    <a:pt x="723" y="1647"/>
                  </a:cubicBezTo>
                  <a:cubicBezTo>
                    <a:pt x="728" y="1651"/>
                    <a:pt x="732" y="1656"/>
                    <a:pt x="735" y="1662"/>
                  </a:cubicBezTo>
                  <a:cubicBezTo>
                    <a:pt x="738" y="1669"/>
                    <a:pt x="740" y="1677"/>
                    <a:pt x="740" y="1686"/>
                  </a:cubicBezTo>
                  <a:cubicBezTo>
                    <a:pt x="740" y="1696"/>
                    <a:pt x="738" y="1704"/>
                    <a:pt x="735" y="1711"/>
                  </a:cubicBezTo>
                  <a:cubicBezTo>
                    <a:pt x="732" y="1718"/>
                    <a:pt x="728" y="1724"/>
                    <a:pt x="722" y="1727"/>
                  </a:cubicBezTo>
                  <a:cubicBezTo>
                    <a:pt x="717" y="1731"/>
                    <a:pt x="711" y="1733"/>
                    <a:pt x="703" y="1733"/>
                  </a:cubicBezTo>
                  <a:cubicBezTo>
                    <a:pt x="696" y="1733"/>
                    <a:pt x="690" y="1731"/>
                    <a:pt x="685" y="1728"/>
                  </a:cubicBezTo>
                  <a:cubicBezTo>
                    <a:pt x="680" y="1724"/>
                    <a:pt x="675" y="1719"/>
                    <a:pt x="672" y="1712"/>
                  </a:cubicBezTo>
                  <a:cubicBezTo>
                    <a:pt x="669" y="1705"/>
                    <a:pt x="668" y="1697"/>
                    <a:pt x="668" y="1688"/>
                  </a:cubicBezTo>
                  <a:cubicBezTo>
                    <a:pt x="668" y="1678"/>
                    <a:pt x="669" y="1669"/>
                    <a:pt x="672" y="1663"/>
                  </a:cubicBezTo>
                  <a:cubicBezTo>
                    <a:pt x="675" y="1656"/>
                    <a:pt x="680" y="1651"/>
                    <a:pt x="685" y="1647"/>
                  </a:cubicBezTo>
                  <a:cubicBezTo>
                    <a:pt x="691" y="1643"/>
                    <a:pt x="697" y="1641"/>
                    <a:pt x="704" y="1641"/>
                  </a:cubicBezTo>
                  <a:close/>
                  <a:moveTo>
                    <a:pt x="668" y="1749"/>
                  </a:moveTo>
                  <a:cubicBezTo>
                    <a:pt x="675" y="1758"/>
                    <a:pt x="683" y="1766"/>
                    <a:pt x="692" y="1770"/>
                  </a:cubicBezTo>
                  <a:cubicBezTo>
                    <a:pt x="701" y="1775"/>
                    <a:pt x="712" y="1778"/>
                    <a:pt x="724" y="1778"/>
                  </a:cubicBezTo>
                  <a:cubicBezTo>
                    <a:pt x="735" y="1778"/>
                    <a:pt x="745" y="1775"/>
                    <a:pt x="754" y="1771"/>
                  </a:cubicBezTo>
                  <a:cubicBezTo>
                    <a:pt x="764" y="1767"/>
                    <a:pt x="772" y="1761"/>
                    <a:pt x="778" y="1753"/>
                  </a:cubicBezTo>
                  <a:cubicBezTo>
                    <a:pt x="785" y="1745"/>
                    <a:pt x="791" y="1735"/>
                    <a:pt x="794" y="1724"/>
                  </a:cubicBezTo>
                  <a:cubicBezTo>
                    <a:pt x="798" y="1713"/>
                    <a:pt x="800" y="1700"/>
                    <a:pt x="800" y="1687"/>
                  </a:cubicBezTo>
                  <a:cubicBezTo>
                    <a:pt x="800" y="1673"/>
                    <a:pt x="798" y="1661"/>
                    <a:pt x="794" y="1650"/>
                  </a:cubicBezTo>
                  <a:cubicBezTo>
                    <a:pt x="791" y="1639"/>
                    <a:pt x="785" y="1629"/>
                    <a:pt x="779" y="1622"/>
                  </a:cubicBezTo>
                  <a:cubicBezTo>
                    <a:pt x="772" y="1614"/>
                    <a:pt x="764" y="1608"/>
                    <a:pt x="754" y="1604"/>
                  </a:cubicBezTo>
                  <a:cubicBezTo>
                    <a:pt x="745" y="1600"/>
                    <a:pt x="735" y="1598"/>
                    <a:pt x="723" y="1598"/>
                  </a:cubicBezTo>
                  <a:cubicBezTo>
                    <a:pt x="710" y="1598"/>
                    <a:pt x="698" y="1601"/>
                    <a:pt x="688" y="1607"/>
                  </a:cubicBezTo>
                  <a:cubicBezTo>
                    <a:pt x="677" y="1614"/>
                    <a:pt x="669" y="1623"/>
                    <a:pt x="662" y="1635"/>
                  </a:cubicBezTo>
                  <a:lnTo>
                    <a:pt x="662" y="1602"/>
                  </a:lnTo>
                  <a:lnTo>
                    <a:pt x="610" y="1602"/>
                  </a:lnTo>
                  <a:lnTo>
                    <a:pt x="610" y="1842"/>
                  </a:lnTo>
                  <a:lnTo>
                    <a:pt x="668" y="1842"/>
                  </a:lnTo>
                  <a:lnTo>
                    <a:pt x="668" y="1749"/>
                  </a:lnTo>
                  <a:close/>
                  <a:moveTo>
                    <a:pt x="908" y="1598"/>
                  </a:moveTo>
                  <a:cubicBezTo>
                    <a:pt x="887" y="1598"/>
                    <a:pt x="870" y="1601"/>
                    <a:pt x="855" y="1608"/>
                  </a:cubicBezTo>
                  <a:cubicBezTo>
                    <a:pt x="841" y="1616"/>
                    <a:pt x="829" y="1626"/>
                    <a:pt x="822" y="1639"/>
                  </a:cubicBezTo>
                  <a:cubicBezTo>
                    <a:pt x="814" y="1653"/>
                    <a:pt x="810" y="1669"/>
                    <a:pt x="810" y="1688"/>
                  </a:cubicBezTo>
                  <a:cubicBezTo>
                    <a:pt x="810" y="1706"/>
                    <a:pt x="814" y="1722"/>
                    <a:pt x="822" y="1736"/>
                  </a:cubicBezTo>
                  <a:cubicBezTo>
                    <a:pt x="830" y="1749"/>
                    <a:pt x="841" y="1759"/>
                    <a:pt x="855" y="1766"/>
                  </a:cubicBezTo>
                  <a:cubicBezTo>
                    <a:pt x="870" y="1774"/>
                    <a:pt x="888" y="1777"/>
                    <a:pt x="908" y="1777"/>
                  </a:cubicBezTo>
                  <a:cubicBezTo>
                    <a:pt x="929" y="1777"/>
                    <a:pt x="946" y="1774"/>
                    <a:pt x="961" y="1766"/>
                  </a:cubicBezTo>
                  <a:cubicBezTo>
                    <a:pt x="976" y="1759"/>
                    <a:pt x="987" y="1749"/>
                    <a:pt x="995" y="1736"/>
                  </a:cubicBezTo>
                  <a:cubicBezTo>
                    <a:pt x="1002" y="1722"/>
                    <a:pt x="1006" y="1706"/>
                    <a:pt x="1006" y="1688"/>
                  </a:cubicBezTo>
                  <a:cubicBezTo>
                    <a:pt x="1006" y="1669"/>
                    <a:pt x="1002" y="1653"/>
                    <a:pt x="995" y="1639"/>
                  </a:cubicBezTo>
                  <a:cubicBezTo>
                    <a:pt x="987" y="1626"/>
                    <a:pt x="976" y="1616"/>
                    <a:pt x="961" y="1608"/>
                  </a:cubicBezTo>
                  <a:cubicBezTo>
                    <a:pt x="946" y="1601"/>
                    <a:pt x="929" y="1598"/>
                    <a:pt x="908" y="1598"/>
                  </a:cubicBezTo>
                  <a:close/>
                  <a:moveTo>
                    <a:pt x="908" y="1638"/>
                  </a:moveTo>
                  <a:cubicBezTo>
                    <a:pt x="915" y="1638"/>
                    <a:pt x="922" y="1640"/>
                    <a:pt x="927" y="1644"/>
                  </a:cubicBezTo>
                  <a:cubicBezTo>
                    <a:pt x="933" y="1648"/>
                    <a:pt x="937" y="1654"/>
                    <a:pt x="941" y="1661"/>
                  </a:cubicBezTo>
                  <a:cubicBezTo>
                    <a:pt x="944" y="1668"/>
                    <a:pt x="945" y="1677"/>
                    <a:pt x="945" y="1687"/>
                  </a:cubicBezTo>
                  <a:cubicBezTo>
                    <a:pt x="945" y="1697"/>
                    <a:pt x="944" y="1706"/>
                    <a:pt x="941" y="1713"/>
                  </a:cubicBezTo>
                  <a:cubicBezTo>
                    <a:pt x="937" y="1720"/>
                    <a:pt x="933" y="1726"/>
                    <a:pt x="927" y="1730"/>
                  </a:cubicBezTo>
                  <a:cubicBezTo>
                    <a:pt x="922" y="1734"/>
                    <a:pt x="915" y="1736"/>
                    <a:pt x="908" y="1736"/>
                  </a:cubicBezTo>
                  <a:cubicBezTo>
                    <a:pt x="901" y="1736"/>
                    <a:pt x="895" y="1734"/>
                    <a:pt x="889" y="1730"/>
                  </a:cubicBezTo>
                  <a:cubicBezTo>
                    <a:pt x="883" y="1726"/>
                    <a:pt x="879" y="1720"/>
                    <a:pt x="876" y="1713"/>
                  </a:cubicBezTo>
                  <a:cubicBezTo>
                    <a:pt x="873" y="1706"/>
                    <a:pt x="871" y="1697"/>
                    <a:pt x="871" y="1687"/>
                  </a:cubicBezTo>
                  <a:cubicBezTo>
                    <a:pt x="871" y="1677"/>
                    <a:pt x="873" y="1669"/>
                    <a:pt x="876" y="1661"/>
                  </a:cubicBezTo>
                  <a:cubicBezTo>
                    <a:pt x="879" y="1654"/>
                    <a:pt x="883" y="1648"/>
                    <a:pt x="889" y="1644"/>
                  </a:cubicBezTo>
                  <a:cubicBezTo>
                    <a:pt x="894" y="1640"/>
                    <a:pt x="901" y="1638"/>
                    <a:pt x="908" y="1638"/>
                  </a:cubicBezTo>
                  <a:close/>
                  <a:moveTo>
                    <a:pt x="1140" y="1600"/>
                  </a:moveTo>
                  <a:cubicBezTo>
                    <a:pt x="1137" y="1599"/>
                    <a:pt x="1134" y="1599"/>
                    <a:pt x="1131" y="1598"/>
                  </a:cubicBezTo>
                  <a:cubicBezTo>
                    <a:pt x="1128" y="1598"/>
                    <a:pt x="1125" y="1598"/>
                    <a:pt x="1123" y="1598"/>
                  </a:cubicBezTo>
                  <a:cubicBezTo>
                    <a:pt x="1111" y="1598"/>
                    <a:pt x="1101" y="1601"/>
                    <a:pt x="1092" y="1607"/>
                  </a:cubicBezTo>
                  <a:cubicBezTo>
                    <a:pt x="1084" y="1613"/>
                    <a:pt x="1076" y="1622"/>
                    <a:pt x="1071" y="1635"/>
                  </a:cubicBezTo>
                  <a:lnTo>
                    <a:pt x="1071" y="1602"/>
                  </a:lnTo>
                  <a:lnTo>
                    <a:pt x="1018" y="1602"/>
                  </a:lnTo>
                  <a:lnTo>
                    <a:pt x="1018" y="1773"/>
                  </a:lnTo>
                  <a:lnTo>
                    <a:pt x="1077" y="1773"/>
                  </a:lnTo>
                  <a:lnTo>
                    <a:pt x="1077" y="1700"/>
                  </a:lnTo>
                  <a:cubicBezTo>
                    <a:pt x="1077" y="1683"/>
                    <a:pt x="1080" y="1669"/>
                    <a:pt x="1088" y="1660"/>
                  </a:cubicBezTo>
                  <a:cubicBezTo>
                    <a:pt x="1095" y="1652"/>
                    <a:pt x="1105" y="1647"/>
                    <a:pt x="1119" y="1647"/>
                  </a:cubicBezTo>
                  <a:cubicBezTo>
                    <a:pt x="1122" y="1647"/>
                    <a:pt x="1125" y="1647"/>
                    <a:pt x="1129" y="1648"/>
                  </a:cubicBezTo>
                  <a:cubicBezTo>
                    <a:pt x="1132" y="1648"/>
                    <a:pt x="1134" y="1649"/>
                    <a:pt x="1137" y="1650"/>
                  </a:cubicBezTo>
                  <a:lnTo>
                    <a:pt x="1140" y="1600"/>
                  </a:lnTo>
                  <a:close/>
                  <a:moveTo>
                    <a:pt x="1300" y="1684"/>
                  </a:moveTo>
                  <a:cubicBezTo>
                    <a:pt x="1300" y="1664"/>
                    <a:pt x="1297" y="1648"/>
                    <a:pt x="1291" y="1635"/>
                  </a:cubicBezTo>
                  <a:cubicBezTo>
                    <a:pt x="1286" y="1622"/>
                    <a:pt x="1277" y="1613"/>
                    <a:pt x="1265" y="1607"/>
                  </a:cubicBezTo>
                  <a:cubicBezTo>
                    <a:pt x="1253" y="1600"/>
                    <a:pt x="1237" y="1597"/>
                    <a:pt x="1219" y="1597"/>
                  </a:cubicBezTo>
                  <a:cubicBezTo>
                    <a:pt x="1206" y="1597"/>
                    <a:pt x="1194" y="1598"/>
                    <a:pt x="1183" y="1600"/>
                  </a:cubicBezTo>
                  <a:cubicBezTo>
                    <a:pt x="1172" y="1602"/>
                    <a:pt x="1161" y="1605"/>
                    <a:pt x="1151" y="1609"/>
                  </a:cubicBezTo>
                  <a:lnTo>
                    <a:pt x="1152" y="1648"/>
                  </a:lnTo>
                  <a:cubicBezTo>
                    <a:pt x="1162" y="1643"/>
                    <a:pt x="1172" y="1640"/>
                    <a:pt x="1180" y="1637"/>
                  </a:cubicBezTo>
                  <a:cubicBezTo>
                    <a:pt x="1188" y="1635"/>
                    <a:pt x="1196" y="1634"/>
                    <a:pt x="1203" y="1634"/>
                  </a:cubicBezTo>
                  <a:cubicBezTo>
                    <a:pt x="1216" y="1634"/>
                    <a:pt x="1227" y="1636"/>
                    <a:pt x="1234" y="1641"/>
                  </a:cubicBezTo>
                  <a:cubicBezTo>
                    <a:pt x="1241" y="1646"/>
                    <a:pt x="1245" y="1653"/>
                    <a:pt x="1245" y="1663"/>
                  </a:cubicBezTo>
                  <a:lnTo>
                    <a:pt x="1245" y="1665"/>
                  </a:lnTo>
                  <a:lnTo>
                    <a:pt x="1222" y="1665"/>
                  </a:lnTo>
                  <a:cubicBezTo>
                    <a:pt x="1191" y="1665"/>
                    <a:pt x="1168" y="1669"/>
                    <a:pt x="1153" y="1679"/>
                  </a:cubicBezTo>
                  <a:cubicBezTo>
                    <a:pt x="1138" y="1688"/>
                    <a:pt x="1130" y="1702"/>
                    <a:pt x="1130" y="1721"/>
                  </a:cubicBezTo>
                  <a:cubicBezTo>
                    <a:pt x="1130" y="1732"/>
                    <a:pt x="1133" y="1741"/>
                    <a:pt x="1137" y="1749"/>
                  </a:cubicBezTo>
                  <a:cubicBezTo>
                    <a:pt x="1142" y="1757"/>
                    <a:pt x="1148" y="1764"/>
                    <a:pt x="1157" y="1768"/>
                  </a:cubicBezTo>
                  <a:cubicBezTo>
                    <a:pt x="1165" y="1773"/>
                    <a:pt x="1175" y="1775"/>
                    <a:pt x="1187" y="1775"/>
                  </a:cubicBezTo>
                  <a:cubicBezTo>
                    <a:pt x="1201" y="1775"/>
                    <a:pt x="1212" y="1773"/>
                    <a:pt x="1222" y="1768"/>
                  </a:cubicBezTo>
                  <a:cubicBezTo>
                    <a:pt x="1232" y="1764"/>
                    <a:pt x="1240" y="1756"/>
                    <a:pt x="1248" y="1746"/>
                  </a:cubicBezTo>
                  <a:lnTo>
                    <a:pt x="1249" y="1773"/>
                  </a:lnTo>
                  <a:lnTo>
                    <a:pt x="1300" y="1773"/>
                  </a:lnTo>
                  <a:lnTo>
                    <a:pt x="1300" y="1684"/>
                  </a:lnTo>
                  <a:close/>
                  <a:moveTo>
                    <a:pt x="1235" y="1695"/>
                  </a:moveTo>
                  <a:lnTo>
                    <a:pt x="1245" y="1695"/>
                  </a:lnTo>
                  <a:lnTo>
                    <a:pt x="1245" y="1700"/>
                  </a:lnTo>
                  <a:cubicBezTo>
                    <a:pt x="1245" y="1708"/>
                    <a:pt x="1243" y="1715"/>
                    <a:pt x="1240" y="1721"/>
                  </a:cubicBezTo>
                  <a:cubicBezTo>
                    <a:pt x="1237" y="1726"/>
                    <a:pt x="1232" y="1731"/>
                    <a:pt x="1227" y="1734"/>
                  </a:cubicBezTo>
                  <a:cubicBezTo>
                    <a:pt x="1221" y="1737"/>
                    <a:pt x="1215" y="1739"/>
                    <a:pt x="1208" y="1739"/>
                  </a:cubicBezTo>
                  <a:cubicBezTo>
                    <a:pt x="1204" y="1739"/>
                    <a:pt x="1200" y="1738"/>
                    <a:pt x="1197" y="1736"/>
                  </a:cubicBezTo>
                  <a:cubicBezTo>
                    <a:pt x="1193" y="1734"/>
                    <a:pt x="1191" y="1732"/>
                    <a:pt x="1189" y="1729"/>
                  </a:cubicBezTo>
                  <a:cubicBezTo>
                    <a:pt x="1187" y="1726"/>
                    <a:pt x="1186" y="1723"/>
                    <a:pt x="1186" y="1719"/>
                  </a:cubicBezTo>
                  <a:cubicBezTo>
                    <a:pt x="1186" y="1713"/>
                    <a:pt x="1188" y="1708"/>
                    <a:pt x="1191" y="1705"/>
                  </a:cubicBezTo>
                  <a:cubicBezTo>
                    <a:pt x="1195" y="1702"/>
                    <a:pt x="1200" y="1699"/>
                    <a:pt x="1207" y="1697"/>
                  </a:cubicBezTo>
                  <a:cubicBezTo>
                    <a:pt x="1215" y="1696"/>
                    <a:pt x="1224" y="1695"/>
                    <a:pt x="1235" y="1695"/>
                  </a:cubicBezTo>
                  <a:close/>
                  <a:moveTo>
                    <a:pt x="856" y="1491"/>
                  </a:moveTo>
                  <a:lnTo>
                    <a:pt x="1065" y="1491"/>
                  </a:lnTo>
                  <a:lnTo>
                    <a:pt x="1038" y="1412"/>
                  </a:lnTo>
                  <a:lnTo>
                    <a:pt x="884" y="1412"/>
                  </a:lnTo>
                  <a:lnTo>
                    <a:pt x="856" y="1491"/>
                  </a:lnTo>
                  <a:close/>
                  <a:moveTo>
                    <a:pt x="1294" y="1491"/>
                  </a:moveTo>
                  <a:lnTo>
                    <a:pt x="1491" y="1491"/>
                  </a:lnTo>
                  <a:lnTo>
                    <a:pt x="1491" y="1260"/>
                  </a:lnTo>
                  <a:cubicBezTo>
                    <a:pt x="1486" y="1287"/>
                    <a:pt x="1474" y="1308"/>
                    <a:pt x="1455" y="1324"/>
                  </a:cubicBezTo>
                  <a:cubicBezTo>
                    <a:pt x="1429" y="1346"/>
                    <a:pt x="1390" y="1358"/>
                    <a:pt x="1339" y="1358"/>
                  </a:cubicBezTo>
                  <a:lnTo>
                    <a:pt x="1294" y="1358"/>
                  </a:lnTo>
                  <a:lnTo>
                    <a:pt x="1294" y="1491"/>
                  </a:lnTo>
                  <a:close/>
                  <a:moveTo>
                    <a:pt x="963" y="1189"/>
                  </a:moveTo>
                  <a:lnTo>
                    <a:pt x="1013" y="1337"/>
                  </a:lnTo>
                  <a:lnTo>
                    <a:pt x="911" y="1337"/>
                  </a:lnTo>
                  <a:lnTo>
                    <a:pt x="963" y="1189"/>
                  </a:lnTo>
                  <a:close/>
                  <a:moveTo>
                    <a:pt x="1294" y="1172"/>
                  </a:moveTo>
                  <a:lnTo>
                    <a:pt x="1323" y="1172"/>
                  </a:lnTo>
                  <a:cubicBezTo>
                    <a:pt x="1344" y="1172"/>
                    <a:pt x="1359" y="1177"/>
                    <a:pt x="1370" y="1187"/>
                  </a:cubicBezTo>
                  <a:cubicBezTo>
                    <a:pt x="1381" y="1197"/>
                    <a:pt x="1386" y="1212"/>
                    <a:pt x="1386" y="1231"/>
                  </a:cubicBezTo>
                  <a:cubicBezTo>
                    <a:pt x="1386" y="1250"/>
                    <a:pt x="1381" y="1263"/>
                    <a:pt x="1370" y="1273"/>
                  </a:cubicBezTo>
                  <a:cubicBezTo>
                    <a:pt x="1359" y="1282"/>
                    <a:pt x="1343" y="1287"/>
                    <a:pt x="1322" y="1287"/>
                  </a:cubicBezTo>
                  <a:lnTo>
                    <a:pt x="1294" y="1287"/>
                  </a:lnTo>
                  <a:lnTo>
                    <a:pt x="1294" y="1172"/>
                  </a:lnTo>
                  <a:close/>
                  <a:moveTo>
                    <a:pt x="348" y="176"/>
                  </a:moveTo>
                  <a:cubicBezTo>
                    <a:pt x="348" y="108"/>
                    <a:pt x="337" y="48"/>
                    <a:pt x="316" y="0"/>
                  </a:cubicBezTo>
                  <a:lnTo>
                    <a:pt x="0" y="0"/>
                  </a:lnTo>
                  <a:lnTo>
                    <a:pt x="0" y="452"/>
                  </a:lnTo>
                  <a:cubicBezTo>
                    <a:pt x="33" y="472"/>
                    <a:pt x="70" y="483"/>
                    <a:pt x="113" y="483"/>
                  </a:cubicBezTo>
                  <a:cubicBezTo>
                    <a:pt x="254" y="483"/>
                    <a:pt x="348" y="360"/>
                    <a:pt x="348" y="176"/>
                  </a:cubicBezTo>
                  <a:close/>
                </a:path>
              </a:pathLst>
            </a:custGeom>
            <a:solidFill>
              <a:srgbClr val="4F60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1" name="Freeform 7"/>
            <p:cNvSpPr>
              <a:spLocks noEditPoints="1"/>
            </p:cNvSpPr>
            <p:nvPr userDrawn="1"/>
          </p:nvSpPr>
          <p:spPr bwMode="auto">
            <a:xfrm>
              <a:off x="590550" y="665162"/>
              <a:ext cx="524934" cy="144463"/>
            </a:xfrm>
            <a:custGeom>
              <a:avLst/>
              <a:gdLst>
                <a:gd name="T0" fmla="*/ 0 w 1064"/>
                <a:gd name="T1" fmla="*/ 391 h 391"/>
                <a:gd name="T2" fmla="*/ 106 w 1064"/>
                <a:gd name="T3" fmla="*/ 391 h 391"/>
                <a:gd name="T4" fmla="*/ 106 w 1064"/>
                <a:gd name="T5" fmla="*/ 212 h 391"/>
                <a:gd name="T6" fmla="*/ 229 w 1064"/>
                <a:gd name="T7" fmla="*/ 391 h 391"/>
                <a:gd name="T8" fmla="*/ 429 w 1064"/>
                <a:gd name="T9" fmla="*/ 391 h 391"/>
                <a:gd name="T10" fmla="*/ 457 w 1064"/>
                <a:gd name="T11" fmla="*/ 312 h 391"/>
                <a:gd name="T12" fmla="*/ 611 w 1064"/>
                <a:gd name="T13" fmla="*/ 312 h 391"/>
                <a:gd name="T14" fmla="*/ 638 w 1064"/>
                <a:gd name="T15" fmla="*/ 391 h 391"/>
                <a:gd name="T16" fmla="*/ 752 w 1064"/>
                <a:gd name="T17" fmla="*/ 391 h 391"/>
                <a:gd name="T18" fmla="*/ 602 w 1064"/>
                <a:gd name="T19" fmla="*/ 0 h 391"/>
                <a:gd name="T20" fmla="*/ 474 w 1064"/>
                <a:gd name="T21" fmla="*/ 0 h 391"/>
                <a:gd name="T22" fmla="*/ 336 w 1064"/>
                <a:gd name="T23" fmla="*/ 358 h 391"/>
                <a:gd name="T24" fmla="*/ 203 w 1064"/>
                <a:gd name="T25" fmla="*/ 182 h 391"/>
                <a:gd name="T26" fmla="*/ 350 w 1064"/>
                <a:gd name="T27" fmla="*/ 0 h 391"/>
                <a:gd name="T28" fmla="*/ 230 w 1064"/>
                <a:gd name="T29" fmla="*/ 0 h 391"/>
                <a:gd name="T30" fmla="*/ 106 w 1064"/>
                <a:gd name="T31" fmla="*/ 171 h 391"/>
                <a:gd name="T32" fmla="*/ 106 w 1064"/>
                <a:gd name="T33" fmla="*/ 0 h 391"/>
                <a:gd name="T34" fmla="*/ 0 w 1064"/>
                <a:gd name="T35" fmla="*/ 0 h 391"/>
                <a:gd name="T36" fmla="*/ 0 w 1064"/>
                <a:gd name="T37" fmla="*/ 391 h 391"/>
                <a:gd name="T38" fmla="*/ 760 w 1064"/>
                <a:gd name="T39" fmla="*/ 391 h 391"/>
                <a:gd name="T40" fmla="*/ 867 w 1064"/>
                <a:gd name="T41" fmla="*/ 391 h 391"/>
                <a:gd name="T42" fmla="*/ 867 w 1064"/>
                <a:gd name="T43" fmla="*/ 258 h 391"/>
                <a:gd name="T44" fmla="*/ 912 w 1064"/>
                <a:gd name="T45" fmla="*/ 258 h 391"/>
                <a:gd name="T46" fmla="*/ 1028 w 1064"/>
                <a:gd name="T47" fmla="*/ 224 h 391"/>
                <a:gd name="T48" fmla="*/ 1064 w 1064"/>
                <a:gd name="T49" fmla="*/ 160 h 391"/>
                <a:gd name="T50" fmla="*/ 1064 w 1064"/>
                <a:gd name="T51" fmla="*/ 92 h 391"/>
                <a:gd name="T52" fmla="*/ 1049 w 1064"/>
                <a:gd name="T53" fmla="*/ 55 h 391"/>
                <a:gd name="T54" fmla="*/ 995 w 1064"/>
                <a:gd name="T55" fmla="*/ 14 h 391"/>
                <a:gd name="T56" fmla="*/ 903 w 1064"/>
                <a:gd name="T57" fmla="*/ 0 h 391"/>
                <a:gd name="T58" fmla="*/ 760 w 1064"/>
                <a:gd name="T59" fmla="*/ 0 h 391"/>
                <a:gd name="T60" fmla="*/ 760 w 1064"/>
                <a:gd name="T61" fmla="*/ 391 h 391"/>
                <a:gd name="T62" fmla="*/ 536 w 1064"/>
                <a:gd name="T63" fmla="*/ 89 h 391"/>
                <a:gd name="T64" fmla="*/ 586 w 1064"/>
                <a:gd name="T65" fmla="*/ 237 h 391"/>
                <a:gd name="T66" fmla="*/ 484 w 1064"/>
                <a:gd name="T67" fmla="*/ 237 h 391"/>
                <a:gd name="T68" fmla="*/ 536 w 1064"/>
                <a:gd name="T69" fmla="*/ 89 h 391"/>
                <a:gd name="T70" fmla="*/ 867 w 1064"/>
                <a:gd name="T71" fmla="*/ 72 h 391"/>
                <a:gd name="T72" fmla="*/ 896 w 1064"/>
                <a:gd name="T73" fmla="*/ 72 h 391"/>
                <a:gd name="T74" fmla="*/ 943 w 1064"/>
                <a:gd name="T75" fmla="*/ 87 h 391"/>
                <a:gd name="T76" fmla="*/ 959 w 1064"/>
                <a:gd name="T77" fmla="*/ 131 h 391"/>
                <a:gd name="T78" fmla="*/ 943 w 1064"/>
                <a:gd name="T79" fmla="*/ 173 h 391"/>
                <a:gd name="T80" fmla="*/ 895 w 1064"/>
                <a:gd name="T81" fmla="*/ 187 h 391"/>
                <a:gd name="T82" fmla="*/ 867 w 1064"/>
                <a:gd name="T83" fmla="*/ 187 h 391"/>
                <a:gd name="T84" fmla="*/ 867 w 1064"/>
                <a:gd name="T85" fmla="*/ 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4" h="391">
                  <a:moveTo>
                    <a:pt x="0" y="391"/>
                  </a:moveTo>
                  <a:lnTo>
                    <a:pt x="106" y="391"/>
                  </a:lnTo>
                  <a:lnTo>
                    <a:pt x="106" y="212"/>
                  </a:lnTo>
                  <a:lnTo>
                    <a:pt x="229" y="391"/>
                  </a:lnTo>
                  <a:lnTo>
                    <a:pt x="429" y="391"/>
                  </a:lnTo>
                  <a:lnTo>
                    <a:pt x="457" y="312"/>
                  </a:lnTo>
                  <a:lnTo>
                    <a:pt x="611" y="312"/>
                  </a:lnTo>
                  <a:lnTo>
                    <a:pt x="638" y="391"/>
                  </a:lnTo>
                  <a:lnTo>
                    <a:pt x="752" y="391"/>
                  </a:lnTo>
                  <a:lnTo>
                    <a:pt x="602" y="0"/>
                  </a:lnTo>
                  <a:lnTo>
                    <a:pt x="474" y="0"/>
                  </a:lnTo>
                  <a:lnTo>
                    <a:pt x="336" y="358"/>
                  </a:lnTo>
                  <a:lnTo>
                    <a:pt x="203" y="182"/>
                  </a:lnTo>
                  <a:lnTo>
                    <a:pt x="350" y="0"/>
                  </a:lnTo>
                  <a:lnTo>
                    <a:pt x="230" y="0"/>
                  </a:lnTo>
                  <a:lnTo>
                    <a:pt x="106" y="171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391"/>
                  </a:lnTo>
                  <a:close/>
                  <a:moveTo>
                    <a:pt x="760" y="391"/>
                  </a:moveTo>
                  <a:lnTo>
                    <a:pt x="867" y="391"/>
                  </a:lnTo>
                  <a:lnTo>
                    <a:pt x="867" y="258"/>
                  </a:lnTo>
                  <a:lnTo>
                    <a:pt x="912" y="258"/>
                  </a:lnTo>
                  <a:cubicBezTo>
                    <a:pt x="963" y="258"/>
                    <a:pt x="1002" y="246"/>
                    <a:pt x="1028" y="224"/>
                  </a:cubicBezTo>
                  <a:cubicBezTo>
                    <a:pt x="1047" y="208"/>
                    <a:pt x="1059" y="187"/>
                    <a:pt x="1064" y="160"/>
                  </a:cubicBezTo>
                  <a:lnTo>
                    <a:pt x="1064" y="92"/>
                  </a:lnTo>
                  <a:cubicBezTo>
                    <a:pt x="1061" y="78"/>
                    <a:pt x="1056" y="66"/>
                    <a:pt x="1049" y="55"/>
                  </a:cubicBezTo>
                  <a:cubicBezTo>
                    <a:pt x="1037" y="37"/>
                    <a:pt x="1019" y="23"/>
                    <a:pt x="995" y="14"/>
                  </a:cubicBezTo>
                  <a:cubicBezTo>
                    <a:pt x="970" y="5"/>
                    <a:pt x="940" y="0"/>
                    <a:pt x="903" y="0"/>
                  </a:cubicBezTo>
                  <a:lnTo>
                    <a:pt x="760" y="0"/>
                  </a:lnTo>
                  <a:lnTo>
                    <a:pt x="760" y="391"/>
                  </a:lnTo>
                  <a:close/>
                  <a:moveTo>
                    <a:pt x="536" y="89"/>
                  </a:moveTo>
                  <a:lnTo>
                    <a:pt x="586" y="237"/>
                  </a:lnTo>
                  <a:lnTo>
                    <a:pt x="484" y="237"/>
                  </a:lnTo>
                  <a:lnTo>
                    <a:pt x="536" y="89"/>
                  </a:lnTo>
                  <a:close/>
                  <a:moveTo>
                    <a:pt x="867" y="72"/>
                  </a:moveTo>
                  <a:lnTo>
                    <a:pt x="896" y="72"/>
                  </a:lnTo>
                  <a:cubicBezTo>
                    <a:pt x="917" y="72"/>
                    <a:pt x="932" y="77"/>
                    <a:pt x="943" y="87"/>
                  </a:cubicBezTo>
                  <a:cubicBezTo>
                    <a:pt x="954" y="97"/>
                    <a:pt x="959" y="112"/>
                    <a:pt x="959" y="131"/>
                  </a:cubicBezTo>
                  <a:cubicBezTo>
                    <a:pt x="959" y="150"/>
                    <a:pt x="954" y="163"/>
                    <a:pt x="943" y="173"/>
                  </a:cubicBezTo>
                  <a:cubicBezTo>
                    <a:pt x="932" y="182"/>
                    <a:pt x="916" y="187"/>
                    <a:pt x="895" y="187"/>
                  </a:cubicBezTo>
                  <a:lnTo>
                    <a:pt x="867" y="187"/>
                  </a:lnTo>
                  <a:lnTo>
                    <a:pt x="867" y="72"/>
                  </a:lnTo>
                  <a:close/>
                </a:path>
              </a:pathLst>
            </a:custGeom>
            <a:solidFill>
              <a:srgbClr val="F0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val="201521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Skupina 7"/>
          <p:cNvGrpSpPr/>
          <p:nvPr userDrawn="1"/>
        </p:nvGrpSpPr>
        <p:grpSpPr>
          <a:xfrm>
            <a:off x="214313" y="260351"/>
            <a:ext cx="413147" cy="677863"/>
            <a:chOff x="285750" y="260350"/>
            <a:chExt cx="550863" cy="677863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85750" y="260350"/>
              <a:ext cx="5461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0" name="Freeform 5"/>
            <p:cNvSpPr>
              <a:spLocks/>
            </p:cNvSpPr>
            <p:nvPr userDrawn="1"/>
          </p:nvSpPr>
          <p:spPr bwMode="auto">
            <a:xfrm>
              <a:off x="285750" y="260350"/>
              <a:ext cx="250825" cy="273050"/>
            </a:xfrm>
            <a:custGeom>
              <a:avLst/>
              <a:gdLst>
                <a:gd name="T0" fmla="*/ 545 w 681"/>
                <a:gd name="T1" fmla="*/ 566 h 744"/>
                <a:gd name="T2" fmla="*/ 681 w 681"/>
                <a:gd name="T3" fmla="*/ 179 h 744"/>
                <a:gd name="T4" fmla="*/ 660 w 681"/>
                <a:gd name="T5" fmla="*/ 0 h 744"/>
                <a:gd name="T6" fmla="*/ 316 w 681"/>
                <a:gd name="T7" fmla="*/ 0 h 744"/>
                <a:gd name="T8" fmla="*/ 348 w 681"/>
                <a:gd name="T9" fmla="*/ 176 h 744"/>
                <a:gd name="T10" fmla="*/ 113 w 681"/>
                <a:gd name="T11" fmla="*/ 483 h 744"/>
                <a:gd name="T12" fmla="*/ 0 w 681"/>
                <a:gd name="T13" fmla="*/ 452 h 744"/>
                <a:gd name="T14" fmla="*/ 0 w 681"/>
                <a:gd name="T15" fmla="*/ 735 h 744"/>
                <a:gd name="T16" fmla="*/ 113 w 681"/>
                <a:gd name="T17" fmla="*/ 744 h 744"/>
                <a:gd name="T18" fmla="*/ 545 w 681"/>
                <a:gd name="T19" fmla="*/ 56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1" h="744">
                  <a:moveTo>
                    <a:pt x="545" y="566"/>
                  </a:moveTo>
                  <a:cubicBezTo>
                    <a:pt x="630" y="468"/>
                    <a:pt x="681" y="323"/>
                    <a:pt x="681" y="179"/>
                  </a:cubicBezTo>
                  <a:cubicBezTo>
                    <a:pt x="681" y="115"/>
                    <a:pt x="674" y="56"/>
                    <a:pt x="660" y="0"/>
                  </a:cubicBezTo>
                  <a:lnTo>
                    <a:pt x="316" y="0"/>
                  </a:lnTo>
                  <a:cubicBezTo>
                    <a:pt x="337" y="48"/>
                    <a:pt x="348" y="108"/>
                    <a:pt x="348" y="176"/>
                  </a:cubicBezTo>
                  <a:cubicBezTo>
                    <a:pt x="348" y="360"/>
                    <a:pt x="254" y="483"/>
                    <a:pt x="113" y="483"/>
                  </a:cubicBezTo>
                  <a:cubicBezTo>
                    <a:pt x="70" y="483"/>
                    <a:pt x="33" y="472"/>
                    <a:pt x="0" y="452"/>
                  </a:cubicBezTo>
                  <a:lnTo>
                    <a:pt x="0" y="735"/>
                  </a:lnTo>
                  <a:cubicBezTo>
                    <a:pt x="36" y="741"/>
                    <a:pt x="74" y="744"/>
                    <a:pt x="113" y="744"/>
                  </a:cubicBezTo>
                  <a:cubicBezTo>
                    <a:pt x="293" y="744"/>
                    <a:pt x="442" y="682"/>
                    <a:pt x="545" y="566"/>
                  </a:cubicBezTo>
                  <a:close/>
                </a:path>
              </a:pathLst>
            </a:custGeom>
            <a:solidFill>
              <a:srgbClr val="707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285750" y="260350"/>
              <a:ext cx="550863" cy="677863"/>
            </a:xfrm>
            <a:custGeom>
              <a:avLst/>
              <a:gdLst>
                <a:gd name="T0" fmla="*/ 113 w 1491"/>
                <a:gd name="T1" fmla="*/ 742 h 1842"/>
                <a:gd name="T2" fmla="*/ 427 w 1491"/>
                <a:gd name="T3" fmla="*/ 1100 h 1842"/>
                <a:gd name="T4" fmla="*/ 777 w 1491"/>
                <a:gd name="T5" fmla="*/ 1100 h 1842"/>
                <a:gd name="T6" fmla="*/ 1029 w 1491"/>
                <a:gd name="T7" fmla="*/ 1100 h 1842"/>
                <a:gd name="T8" fmla="*/ 1330 w 1491"/>
                <a:gd name="T9" fmla="*/ 1100 h 1842"/>
                <a:gd name="T10" fmla="*/ 1491 w 1491"/>
                <a:gd name="T11" fmla="*/ 0 h 1842"/>
                <a:gd name="T12" fmla="*/ 128 w 1491"/>
                <a:gd name="T13" fmla="*/ 1662 h 1842"/>
                <a:gd name="T14" fmla="*/ 96 w 1491"/>
                <a:gd name="T15" fmla="*/ 1733 h 1842"/>
                <a:gd name="T16" fmla="*/ 65 w 1491"/>
                <a:gd name="T17" fmla="*/ 1663 h 1842"/>
                <a:gd name="T18" fmla="*/ 85 w 1491"/>
                <a:gd name="T19" fmla="*/ 1770 h 1842"/>
                <a:gd name="T20" fmla="*/ 187 w 1491"/>
                <a:gd name="T21" fmla="*/ 1724 h 1842"/>
                <a:gd name="T22" fmla="*/ 147 w 1491"/>
                <a:gd name="T23" fmla="*/ 1604 h 1842"/>
                <a:gd name="T24" fmla="*/ 55 w 1491"/>
                <a:gd name="T25" fmla="*/ 1602 h 1842"/>
                <a:gd name="T26" fmla="*/ 61 w 1491"/>
                <a:gd name="T27" fmla="*/ 1749 h 1842"/>
                <a:gd name="T28" fmla="*/ 198 w 1491"/>
                <a:gd name="T29" fmla="*/ 1688 h 1842"/>
                <a:gd name="T30" fmla="*/ 349 w 1491"/>
                <a:gd name="T31" fmla="*/ 1766 h 1842"/>
                <a:gd name="T32" fmla="*/ 349 w 1491"/>
                <a:gd name="T33" fmla="*/ 1608 h 1842"/>
                <a:gd name="T34" fmla="*/ 329 w 1491"/>
                <a:gd name="T35" fmla="*/ 1661 h 1842"/>
                <a:gd name="T36" fmla="*/ 296 w 1491"/>
                <a:gd name="T37" fmla="*/ 1736 h 1842"/>
                <a:gd name="T38" fmla="*/ 264 w 1491"/>
                <a:gd name="T39" fmla="*/ 1661 h 1842"/>
                <a:gd name="T40" fmla="*/ 533 w 1491"/>
                <a:gd name="T41" fmla="*/ 1626 h 1842"/>
                <a:gd name="T42" fmla="*/ 411 w 1491"/>
                <a:gd name="T43" fmla="*/ 1639 h 1842"/>
                <a:gd name="T44" fmla="*/ 447 w 1491"/>
                <a:gd name="T45" fmla="*/ 1769 h 1842"/>
                <a:gd name="T46" fmla="*/ 539 w 1491"/>
                <a:gd name="T47" fmla="*/ 1773 h 1842"/>
                <a:gd name="T48" fmla="*/ 533 w 1491"/>
                <a:gd name="T49" fmla="*/ 1312 h 1842"/>
                <a:gd name="T50" fmla="*/ 515 w 1491"/>
                <a:gd name="T51" fmla="*/ 1646 h 1842"/>
                <a:gd name="T52" fmla="*/ 516 w 1491"/>
                <a:gd name="T53" fmla="*/ 1727 h 1842"/>
                <a:gd name="T54" fmla="*/ 461 w 1491"/>
                <a:gd name="T55" fmla="*/ 1687 h 1842"/>
                <a:gd name="T56" fmla="*/ 704 w 1491"/>
                <a:gd name="T57" fmla="*/ 1641 h 1842"/>
                <a:gd name="T58" fmla="*/ 735 w 1491"/>
                <a:gd name="T59" fmla="*/ 1711 h 1842"/>
                <a:gd name="T60" fmla="*/ 672 w 1491"/>
                <a:gd name="T61" fmla="*/ 1712 h 1842"/>
                <a:gd name="T62" fmla="*/ 704 w 1491"/>
                <a:gd name="T63" fmla="*/ 1641 h 1842"/>
                <a:gd name="T64" fmla="*/ 754 w 1491"/>
                <a:gd name="T65" fmla="*/ 1771 h 1842"/>
                <a:gd name="T66" fmla="*/ 794 w 1491"/>
                <a:gd name="T67" fmla="*/ 1650 h 1842"/>
                <a:gd name="T68" fmla="*/ 688 w 1491"/>
                <a:gd name="T69" fmla="*/ 1607 h 1842"/>
                <a:gd name="T70" fmla="*/ 610 w 1491"/>
                <a:gd name="T71" fmla="*/ 1842 h 1842"/>
                <a:gd name="T72" fmla="*/ 855 w 1491"/>
                <a:gd name="T73" fmla="*/ 1608 h 1842"/>
                <a:gd name="T74" fmla="*/ 855 w 1491"/>
                <a:gd name="T75" fmla="*/ 1766 h 1842"/>
                <a:gd name="T76" fmla="*/ 1006 w 1491"/>
                <a:gd name="T77" fmla="*/ 1688 h 1842"/>
                <a:gd name="T78" fmla="*/ 908 w 1491"/>
                <a:gd name="T79" fmla="*/ 1638 h 1842"/>
                <a:gd name="T80" fmla="*/ 941 w 1491"/>
                <a:gd name="T81" fmla="*/ 1713 h 1842"/>
                <a:gd name="T82" fmla="*/ 876 w 1491"/>
                <a:gd name="T83" fmla="*/ 1713 h 1842"/>
                <a:gd name="T84" fmla="*/ 908 w 1491"/>
                <a:gd name="T85" fmla="*/ 1638 h 1842"/>
                <a:gd name="T86" fmla="*/ 1092 w 1491"/>
                <a:gd name="T87" fmla="*/ 1607 h 1842"/>
                <a:gd name="T88" fmla="*/ 1018 w 1491"/>
                <a:gd name="T89" fmla="*/ 1773 h 1842"/>
                <a:gd name="T90" fmla="*/ 1119 w 1491"/>
                <a:gd name="T91" fmla="*/ 1647 h 1842"/>
                <a:gd name="T92" fmla="*/ 1300 w 1491"/>
                <a:gd name="T93" fmla="*/ 1684 h 1842"/>
                <a:gd name="T94" fmla="*/ 1183 w 1491"/>
                <a:gd name="T95" fmla="*/ 1600 h 1842"/>
                <a:gd name="T96" fmla="*/ 1203 w 1491"/>
                <a:gd name="T97" fmla="*/ 1634 h 1842"/>
                <a:gd name="T98" fmla="*/ 1222 w 1491"/>
                <a:gd name="T99" fmla="*/ 1665 h 1842"/>
                <a:gd name="T100" fmla="*/ 1157 w 1491"/>
                <a:gd name="T101" fmla="*/ 1768 h 1842"/>
                <a:gd name="T102" fmla="*/ 1249 w 1491"/>
                <a:gd name="T103" fmla="*/ 1773 h 1842"/>
                <a:gd name="T104" fmla="*/ 1245 w 1491"/>
                <a:gd name="T105" fmla="*/ 1695 h 1842"/>
                <a:gd name="T106" fmla="*/ 1208 w 1491"/>
                <a:gd name="T107" fmla="*/ 1739 h 1842"/>
                <a:gd name="T108" fmla="*/ 1191 w 1491"/>
                <a:gd name="T109" fmla="*/ 1705 h 1842"/>
                <a:gd name="T110" fmla="*/ 1065 w 1491"/>
                <a:gd name="T111" fmla="*/ 1491 h 1842"/>
                <a:gd name="T112" fmla="*/ 1294 w 1491"/>
                <a:gd name="T113" fmla="*/ 1491 h 1842"/>
                <a:gd name="T114" fmla="*/ 1339 w 1491"/>
                <a:gd name="T115" fmla="*/ 1358 h 1842"/>
                <a:gd name="T116" fmla="*/ 1013 w 1491"/>
                <a:gd name="T117" fmla="*/ 1337 h 1842"/>
                <a:gd name="T118" fmla="*/ 1323 w 1491"/>
                <a:gd name="T119" fmla="*/ 1172 h 1842"/>
                <a:gd name="T120" fmla="*/ 1322 w 1491"/>
                <a:gd name="T121" fmla="*/ 1287 h 1842"/>
                <a:gd name="T122" fmla="*/ 316 w 1491"/>
                <a:gd name="T123" fmla="*/ 0 h 1842"/>
                <a:gd name="T124" fmla="*/ 348 w 1491"/>
                <a:gd name="T125" fmla="*/ 176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1" h="1842">
                  <a:moveTo>
                    <a:pt x="658" y="0"/>
                  </a:moveTo>
                  <a:cubicBezTo>
                    <a:pt x="672" y="55"/>
                    <a:pt x="679" y="115"/>
                    <a:pt x="679" y="178"/>
                  </a:cubicBezTo>
                  <a:cubicBezTo>
                    <a:pt x="679" y="322"/>
                    <a:pt x="628" y="466"/>
                    <a:pt x="543" y="564"/>
                  </a:cubicBezTo>
                  <a:cubicBezTo>
                    <a:pt x="440" y="680"/>
                    <a:pt x="292" y="742"/>
                    <a:pt x="113" y="742"/>
                  </a:cubicBezTo>
                  <a:cubicBezTo>
                    <a:pt x="74" y="742"/>
                    <a:pt x="36" y="739"/>
                    <a:pt x="0" y="733"/>
                  </a:cubicBezTo>
                  <a:lnTo>
                    <a:pt x="0" y="1491"/>
                  </a:lnTo>
                  <a:lnTo>
                    <a:pt x="427" y="1491"/>
                  </a:lnTo>
                  <a:lnTo>
                    <a:pt x="427" y="1100"/>
                  </a:lnTo>
                  <a:lnTo>
                    <a:pt x="533" y="1100"/>
                  </a:lnTo>
                  <a:lnTo>
                    <a:pt x="533" y="1271"/>
                  </a:lnTo>
                  <a:lnTo>
                    <a:pt x="657" y="1100"/>
                  </a:lnTo>
                  <a:lnTo>
                    <a:pt x="777" y="1100"/>
                  </a:lnTo>
                  <a:lnTo>
                    <a:pt x="630" y="1282"/>
                  </a:lnTo>
                  <a:lnTo>
                    <a:pt x="763" y="1458"/>
                  </a:lnTo>
                  <a:lnTo>
                    <a:pt x="901" y="1100"/>
                  </a:lnTo>
                  <a:lnTo>
                    <a:pt x="1029" y="1100"/>
                  </a:lnTo>
                  <a:lnTo>
                    <a:pt x="1179" y="1491"/>
                  </a:lnTo>
                  <a:lnTo>
                    <a:pt x="1187" y="1491"/>
                  </a:lnTo>
                  <a:lnTo>
                    <a:pt x="1187" y="1100"/>
                  </a:lnTo>
                  <a:lnTo>
                    <a:pt x="1330" y="1100"/>
                  </a:lnTo>
                  <a:cubicBezTo>
                    <a:pt x="1367" y="1100"/>
                    <a:pt x="1397" y="1105"/>
                    <a:pt x="1422" y="1114"/>
                  </a:cubicBezTo>
                  <a:cubicBezTo>
                    <a:pt x="1446" y="1123"/>
                    <a:pt x="1464" y="1137"/>
                    <a:pt x="1476" y="1155"/>
                  </a:cubicBezTo>
                  <a:cubicBezTo>
                    <a:pt x="1483" y="1166"/>
                    <a:pt x="1488" y="1178"/>
                    <a:pt x="1491" y="1192"/>
                  </a:cubicBezTo>
                  <a:lnTo>
                    <a:pt x="1491" y="0"/>
                  </a:lnTo>
                  <a:lnTo>
                    <a:pt x="658" y="0"/>
                  </a:lnTo>
                  <a:close/>
                  <a:moveTo>
                    <a:pt x="97" y="1641"/>
                  </a:moveTo>
                  <a:cubicBezTo>
                    <a:pt x="104" y="1641"/>
                    <a:pt x="110" y="1643"/>
                    <a:pt x="116" y="1647"/>
                  </a:cubicBezTo>
                  <a:cubicBezTo>
                    <a:pt x="121" y="1651"/>
                    <a:pt x="125" y="1656"/>
                    <a:pt x="128" y="1662"/>
                  </a:cubicBezTo>
                  <a:cubicBezTo>
                    <a:pt x="131" y="1669"/>
                    <a:pt x="132" y="1677"/>
                    <a:pt x="132" y="1686"/>
                  </a:cubicBezTo>
                  <a:cubicBezTo>
                    <a:pt x="132" y="1696"/>
                    <a:pt x="131" y="1704"/>
                    <a:pt x="128" y="1711"/>
                  </a:cubicBezTo>
                  <a:cubicBezTo>
                    <a:pt x="125" y="1718"/>
                    <a:pt x="121" y="1724"/>
                    <a:pt x="115" y="1727"/>
                  </a:cubicBezTo>
                  <a:cubicBezTo>
                    <a:pt x="110" y="1731"/>
                    <a:pt x="103" y="1733"/>
                    <a:pt x="96" y="1733"/>
                  </a:cubicBezTo>
                  <a:cubicBezTo>
                    <a:pt x="89" y="1733"/>
                    <a:pt x="83" y="1731"/>
                    <a:pt x="78" y="1728"/>
                  </a:cubicBezTo>
                  <a:cubicBezTo>
                    <a:pt x="72" y="1724"/>
                    <a:pt x="68" y="1719"/>
                    <a:pt x="65" y="1712"/>
                  </a:cubicBezTo>
                  <a:cubicBezTo>
                    <a:pt x="62" y="1705"/>
                    <a:pt x="61" y="1697"/>
                    <a:pt x="61" y="1688"/>
                  </a:cubicBezTo>
                  <a:cubicBezTo>
                    <a:pt x="61" y="1678"/>
                    <a:pt x="62" y="1669"/>
                    <a:pt x="65" y="1663"/>
                  </a:cubicBezTo>
                  <a:cubicBezTo>
                    <a:pt x="68" y="1656"/>
                    <a:pt x="72" y="1651"/>
                    <a:pt x="78" y="1647"/>
                  </a:cubicBezTo>
                  <a:cubicBezTo>
                    <a:pt x="83" y="1643"/>
                    <a:pt x="90" y="1641"/>
                    <a:pt x="97" y="1641"/>
                  </a:cubicBezTo>
                  <a:close/>
                  <a:moveTo>
                    <a:pt x="61" y="1749"/>
                  </a:moveTo>
                  <a:cubicBezTo>
                    <a:pt x="68" y="1758"/>
                    <a:pt x="76" y="1766"/>
                    <a:pt x="85" y="1770"/>
                  </a:cubicBezTo>
                  <a:cubicBezTo>
                    <a:pt x="94" y="1775"/>
                    <a:pt x="105" y="1778"/>
                    <a:pt x="117" y="1778"/>
                  </a:cubicBezTo>
                  <a:cubicBezTo>
                    <a:pt x="128" y="1778"/>
                    <a:pt x="138" y="1775"/>
                    <a:pt x="147" y="1771"/>
                  </a:cubicBezTo>
                  <a:cubicBezTo>
                    <a:pt x="156" y="1767"/>
                    <a:pt x="164" y="1761"/>
                    <a:pt x="171" y="1753"/>
                  </a:cubicBezTo>
                  <a:cubicBezTo>
                    <a:pt x="178" y="1745"/>
                    <a:pt x="183" y="1735"/>
                    <a:pt x="187" y="1724"/>
                  </a:cubicBezTo>
                  <a:cubicBezTo>
                    <a:pt x="191" y="1713"/>
                    <a:pt x="193" y="1700"/>
                    <a:pt x="193" y="1687"/>
                  </a:cubicBezTo>
                  <a:cubicBezTo>
                    <a:pt x="193" y="1673"/>
                    <a:pt x="191" y="1661"/>
                    <a:pt x="187" y="1650"/>
                  </a:cubicBezTo>
                  <a:cubicBezTo>
                    <a:pt x="184" y="1639"/>
                    <a:pt x="178" y="1629"/>
                    <a:pt x="171" y="1622"/>
                  </a:cubicBezTo>
                  <a:cubicBezTo>
                    <a:pt x="165" y="1614"/>
                    <a:pt x="157" y="1608"/>
                    <a:pt x="147" y="1604"/>
                  </a:cubicBezTo>
                  <a:cubicBezTo>
                    <a:pt x="138" y="1600"/>
                    <a:pt x="127" y="1598"/>
                    <a:pt x="116" y="1598"/>
                  </a:cubicBezTo>
                  <a:cubicBezTo>
                    <a:pt x="103" y="1598"/>
                    <a:pt x="91" y="1601"/>
                    <a:pt x="80" y="1607"/>
                  </a:cubicBezTo>
                  <a:cubicBezTo>
                    <a:pt x="70" y="1614"/>
                    <a:pt x="61" y="1623"/>
                    <a:pt x="55" y="1635"/>
                  </a:cubicBezTo>
                  <a:lnTo>
                    <a:pt x="55" y="1602"/>
                  </a:lnTo>
                  <a:lnTo>
                    <a:pt x="2" y="1602"/>
                  </a:lnTo>
                  <a:lnTo>
                    <a:pt x="2" y="1842"/>
                  </a:lnTo>
                  <a:lnTo>
                    <a:pt x="61" y="1842"/>
                  </a:lnTo>
                  <a:lnTo>
                    <a:pt x="61" y="1749"/>
                  </a:lnTo>
                  <a:close/>
                  <a:moveTo>
                    <a:pt x="296" y="1598"/>
                  </a:moveTo>
                  <a:cubicBezTo>
                    <a:pt x="276" y="1598"/>
                    <a:pt x="258" y="1601"/>
                    <a:pt x="244" y="1608"/>
                  </a:cubicBezTo>
                  <a:cubicBezTo>
                    <a:pt x="229" y="1616"/>
                    <a:pt x="218" y="1626"/>
                    <a:pt x="210" y="1639"/>
                  </a:cubicBezTo>
                  <a:cubicBezTo>
                    <a:pt x="202" y="1653"/>
                    <a:pt x="198" y="1669"/>
                    <a:pt x="198" y="1688"/>
                  </a:cubicBezTo>
                  <a:cubicBezTo>
                    <a:pt x="198" y="1706"/>
                    <a:pt x="202" y="1722"/>
                    <a:pt x="210" y="1736"/>
                  </a:cubicBezTo>
                  <a:cubicBezTo>
                    <a:pt x="218" y="1749"/>
                    <a:pt x="229" y="1759"/>
                    <a:pt x="244" y="1766"/>
                  </a:cubicBezTo>
                  <a:cubicBezTo>
                    <a:pt x="258" y="1774"/>
                    <a:pt x="276" y="1777"/>
                    <a:pt x="296" y="1777"/>
                  </a:cubicBezTo>
                  <a:cubicBezTo>
                    <a:pt x="317" y="1777"/>
                    <a:pt x="335" y="1774"/>
                    <a:pt x="349" y="1766"/>
                  </a:cubicBezTo>
                  <a:cubicBezTo>
                    <a:pt x="364" y="1759"/>
                    <a:pt x="375" y="1749"/>
                    <a:pt x="383" y="1736"/>
                  </a:cubicBezTo>
                  <a:cubicBezTo>
                    <a:pt x="391" y="1722"/>
                    <a:pt x="395" y="1706"/>
                    <a:pt x="395" y="1688"/>
                  </a:cubicBezTo>
                  <a:cubicBezTo>
                    <a:pt x="395" y="1669"/>
                    <a:pt x="391" y="1653"/>
                    <a:pt x="383" y="1639"/>
                  </a:cubicBezTo>
                  <a:cubicBezTo>
                    <a:pt x="375" y="1626"/>
                    <a:pt x="364" y="1616"/>
                    <a:pt x="349" y="1608"/>
                  </a:cubicBezTo>
                  <a:cubicBezTo>
                    <a:pt x="335" y="1601"/>
                    <a:pt x="317" y="1598"/>
                    <a:pt x="296" y="1598"/>
                  </a:cubicBezTo>
                  <a:close/>
                  <a:moveTo>
                    <a:pt x="296" y="1638"/>
                  </a:moveTo>
                  <a:cubicBezTo>
                    <a:pt x="304" y="1638"/>
                    <a:pt x="310" y="1640"/>
                    <a:pt x="316" y="1644"/>
                  </a:cubicBezTo>
                  <a:cubicBezTo>
                    <a:pt x="321" y="1648"/>
                    <a:pt x="326" y="1654"/>
                    <a:pt x="329" y="1661"/>
                  </a:cubicBezTo>
                  <a:cubicBezTo>
                    <a:pt x="332" y="1668"/>
                    <a:pt x="334" y="1677"/>
                    <a:pt x="334" y="1687"/>
                  </a:cubicBezTo>
                  <a:cubicBezTo>
                    <a:pt x="334" y="1697"/>
                    <a:pt x="332" y="1706"/>
                    <a:pt x="329" y="1713"/>
                  </a:cubicBezTo>
                  <a:cubicBezTo>
                    <a:pt x="326" y="1720"/>
                    <a:pt x="321" y="1726"/>
                    <a:pt x="316" y="1730"/>
                  </a:cubicBezTo>
                  <a:cubicBezTo>
                    <a:pt x="310" y="1734"/>
                    <a:pt x="304" y="1736"/>
                    <a:pt x="296" y="1736"/>
                  </a:cubicBezTo>
                  <a:cubicBezTo>
                    <a:pt x="289" y="1736"/>
                    <a:pt x="283" y="1734"/>
                    <a:pt x="277" y="1730"/>
                  </a:cubicBezTo>
                  <a:cubicBezTo>
                    <a:pt x="272" y="1726"/>
                    <a:pt x="267" y="1720"/>
                    <a:pt x="264" y="1713"/>
                  </a:cubicBezTo>
                  <a:cubicBezTo>
                    <a:pt x="261" y="1706"/>
                    <a:pt x="259" y="1697"/>
                    <a:pt x="259" y="1687"/>
                  </a:cubicBezTo>
                  <a:cubicBezTo>
                    <a:pt x="259" y="1677"/>
                    <a:pt x="261" y="1669"/>
                    <a:pt x="264" y="1661"/>
                  </a:cubicBezTo>
                  <a:cubicBezTo>
                    <a:pt x="267" y="1654"/>
                    <a:pt x="272" y="1648"/>
                    <a:pt x="277" y="1644"/>
                  </a:cubicBezTo>
                  <a:cubicBezTo>
                    <a:pt x="283" y="1640"/>
                    <a:pt x="289" y="1638"/>
                    <a:pt x="296" y="1638"/>
                  </a:cubicBezTo>
                  <a:close/>
                  <a:moveTo>
                    <a:pt x="533" y="1491"/>
                  </a:moveTo>
                  <a:lnTo>
                    <a:pt x="533" y="1626"/>
                  </a:lnTo>
                  <a:cubicBezTo>
                    <a:pt x="527" y="1616"/>
                    <a:pt x="518" y="1609"/>
                    <a:pt x="509" y="1605"/>
                  </a:cubicBezTo>
                  <a:cubicBezTo>
                    <a:pt x="500" y="1600"/>
                    <a:pt x="489" y="1598"/>
                    <a:pt x="477" y="1598"/>
                  </a:cubicBezTo>
                  <a:cubicBezTo>
                    <a:pt x="462" y="1598"/>
                    <a:pt x="448" y="1601"/>
                    <a:pt x="437" y="1608"/>
                  </a:cubicBezTo>
                  <a:cubicBezTo>
                    <a:pt x="426" y="1615"/>
                    <a:pt x="417" y="1626"/>
                    <a:pt x="411" y="1639"/>
                  </a:cubicBezTo>
                  <a:cubicBezTo>
                    <a:pt x="405" y="1652"/>
                    <a:pt x="402" y="1667"/>
                    <a:pt x="402" y="1685"/>
                  </a:cubicBezTo>
                  <a:cubicBezTo>
                    <a:pt x="402" y="1699"/>
                    <a:pt x="403" y="1711"/>
                    <a:pt x="407" y="1723"/>
                  </a:cubicBezTo>
                  <a:cubicBezTo>
                    <a:pt x="411" y="1734"/>
                    <a:pt x="416" y="1743"/>
                    <a:pt x="423" y="1751"/>
                  </a:cubicBezTo>
                  <a:cubicBezTo>
                    <a:pt x="430" y="1759"/>
                    <a:pt x="438" y="1765"/>
                    <a:pt x="447" y="1769"/>
                  </a:cubicBezTo>
                  <a:cubicBezTo>
                    <a:pt x="456" y="1773"/>
                    <a:pt x="466" y="1776"/>
                    <a:pt x="478" y="1776"/>
                  </a:cubicBezTo>
                  <a:cubicBezTo>
                    <a:pt x="491" y="1776"/>
                    <a:pt x="503" y="1772"/>
                    <a:pt x="514" y="1766"/>
                  </a:cubicBezTo>
                  <a:cubicBezTo>
                    <a:pt x="524" y="1760"/>
                    <a:pt x="533" y="1751"/>
                    <a:pt x="539" y="1739"/>
                  </a:cubicBezTo>
                  <a:lnTo>
                    <a:pt x="539" y="1773"/>
                  </a:lnTo>
                  <a:lnTo>
                    <a:pt x="592" y="1773"/>
                  </a:lnTo>
                  <a:lnTo>
                    <a:pt x="592" y="1491"/>
                  </a:lnTo>
                  <a:lnTo>
                    <a:pt x="656" y="1491"/>
                  </a:lnTo>
                  <a:lnTo>
                    <a:pt x="533" y="1312"/>
                  </a:lnTo>
                  <a:lnTo>
                    <a:pt x="533" y="1490"/>
                  </a:lnTo>
                  <a:lnTo>
                    <a:pt x="533" y="1491"/>
                  </a:lnTo>
                  <a:close/>
                  <a:moveTo>
                    <a:pt x="496" y="1640"/>
                  </a:moveTo>
                  <a:cubicBezTo>
                    <a:pt x="503" y="1640"/>
                    <a:pt x="510" y="1642"/>
                    <a:pt x="515" y="1646"/>
                  </a:cubicBezTo>
                  <a:cubicBezTo>
                    <a:pt x="521" y="1650"/>
                    <a:pt x="525" y="1655"/>
                    <a:pt x="528" y="1662"/>
                  </a:cubicBezTo>
                  <a:cubicBezTo>
                    <a:pt x="531" y="1668"/>
                    <a:pt x="533" y="1677"/>
                    <a:pt x="533" y="1686"/>
                  </a:cubicBezTo>
                  <a:cubicBezTo>
                    <a:pt x="533" y="1696"/>
                    <a:pt x="532" y="1704"/>
                    <a:pt x="529" y="1711"/>
                  </a:cubicBezTo>
                  <a:cubicBezTo>
                    <a:pt x="526" y="1718"/>
                    <a:pt x="522" y="1723"/>
                    <a:pt x="516" y="1727"/>
                  </a:cubicBezTo>
                  <a:cubicBezTo>
                    <a:pt x="511" y="1730"/>
                    <a:pt x="504" y="1732"/>
                    <a:pt x="497" y="1732"/>
                  </a:cubicBezTo>
                  <a:cubicBezTo>
                    <a:pt x="490" y="1732"/>
                    <a:pt x="484" y="1730"/>
                    <a:pt x="478" y="1727"/>
                  </a:cubicBezTo>
                  <a:cubicBezTo>
                    <a:pt x="473" y="1723"/>
                    <a:pt x="469" y="1718"/>
                    <a:pt x="466" y="1711"/>
                  </a:cubicBezTo>
                  <a:cubicBezTo>
                    <a:pt x="463" y="1704"/>
                    <a:pt x="461" y="1696"/>
                    <a:pt x="461" y="1687"/>
                  </a:cubicBezTo>
                  <a:cubicBezTo>
                    <a:pt x="461" y="1677"/>
                    <a:pt x="463" y="1669"/>
                    <a:pt x="466" y="1662"/>
                  </a:cubicBezTo>
                  <a:cubicBezTo>
                    <a:pt x="469" y="1655"/>
                    <a:pt x="473" y="1650"/>
                    <a:pt x="478" y="1646"/>
                  </a:cubicBezTo>
                  <a:cubicBezTo>
                    <a:pt x="483" y="1642"/>
                    <a:pt x="489" y="1640"/>
                    <a:pt x="496" y="1640"/>
                  </a:cubicBezTo>
                  <a:close/>
                  <a:moveTo>
                    <a:pt x="704" y="1641"/>
                  </a:moveTo>
                  <a:cubicBezTo>
                    <a:pt x="711" y="1641"/>
                    <a:pt x="718" y="1643"/>
                    <a:pt x="723" y="1647"/>
                  </a:cubicBezTo>
                  <a:cubicBezTo>
                    <a:pt x="728" y="1651"/>
                    <a:pt x="732" y="1656"/>
                    <a:pt x="735" y="1662"/>
                  </a:cubicBezTo>
                  <a:cubicBezTo>
                    <a:pt x="738" y="1669"/>
                    <a:pt x="740" y="1677"/>
                    <a:pt x="740" y="1686"/>
                  </a:cubicBezTo>
                  <a:cubicBezTo>
                    <a:pt x="740" y="1696"/>
                    <a:pt x="738" y="1704"/>
                    <a:pt x="735" y="1711"/>
                  </a:cubicBezTo>
                  <a:cubicBezTo>
                    <a:pt x="732" y="1718"/>
                    <a:pt x="728" y="1724"/>
                    <a:pt x="722" y="1727"/>
                  </a:cubicBezTo>
                  <a:cubicBezTo>
                    <a:pt x="717" y="1731"/>
                    <a:pt x="711" y="1733"/>
                    <a:pt x="703" y="1733"/>
                  </a:cubicBezTo>
                  <a:cubicBezTo>
                    <a:pt x="696" y="1733"/>
                    <a:pt x="690" y="1731"/>
                    <a:pt x="685" y="1728"/>
                  </a:cubicBezTo>
                  <a:cubicBezTo>
                    <a:pt x="680" y="1724"/>
                    <a:pt x="675" y="1719"/>
                    <a:pt x="672" y="1712"/>
                  </a:cubicBezTo>
                  <a:cubicBezTo>
                    <a:pt x="669" y="1705"/>
                    <a:pt x="668" y="1697"/>
                    <a:pt x="668" y="1688"/>
                  </a:cubicBezTo>
                  <a:cubicBezTo>
                    <a:pt x="668" y="1678"/>
                    <a:pt x="669" y="1669"/>
                    <a:pt x="672" y="1663"/>
                  </a:cubicBezTo>
                  <a:cubicBezTo>
                    <a:pt x="675" y="1656"/>
                    <a:pt x="680" y="1651"/>
                    <a:pt x="685" y="1647"/>
                  </a:cubicBezTo>
                  <a:cubicBezTo>
                    <a:pt x="691" y="1643"/>
                    <a:pt x="697" y="1641"/>
                    <a:pt x="704" y="1641"/>
                  </a:cubicBezTo>
                  <a:close/>
                  <a:moveTo>
                    <a:pt x="668" y="1749"/>
                  </a:moveTo>
                  <a:cubicBezTo>
                    <a:pt x="675" y="1758"/>
                    <a:pt x="683" y="1766"/>
                    <a:pt x="692" y="1770"/>
                  </a:cubicBezTo>
                  <a:cubicBezTo>
                    <a:pt x="701" y="1775"/>
                    <a:pt x="712" y="1778"/>
                    <a:pt x="724" y="1778"/>
                  </a:cubicBezTo>
                  <a:cubicBezTo>
                    <a:pt x="735" y="1778"/>
                    <a:pt x="745" y="1775"/>
                    <a:pt x="754" y="1771"/>
                  </a:cubicBezTo>
                  <a:cubicBezTo>
                    <a:pt x="764" y="1767"/>
                    <a:pt x="772" y="1761"/>
                    <a:pt x="778" y="1753"/>
                  </a:cubicBezTo>
                  <a:cubicBezTo>
                    <a:pt x="785" y="1745"/>
                    <a:pt x="791" y="1735"/>
                    <a:pt x="794" y="1724"/>
                  </a:cubicBezTo>
                  <a:cubicBezTo>
                    <a:pt x="798" y="1713"/>
                    <a:pt x="800" y="1700"/>
                    <a:pt x="800" y="1687"/>
                  </a:cubicBezTo>
                  <a:cubicBezTo>
                    <a:pt x="800" y="1673"/>
                    <a:pt x="798" y="1661"/>
                    <a:pt x="794" y="1650"/>
                  </a:cubicBezTo>
                  <a:cubicBezTo>
                    <a:pt x="791" y="1639"/>
                    <a:pt x="785" y="1629"/>
                    <a:pt x="779" y="1622"/>
                  </a:cubicBezTo>
                  <a:cubicBezTo>
                    <a:pt x="772" y="1614"/>
                    <a:pt x="764" y="1608"/>
                    <a:pt x="754" y="1604"/>
                  </a:cubicBezTo>
                  <a:cubicBezTo>
                    <a:pt x="745" y="1600"/>
                    <a:pt x="735" y="1598"/>
                    <a:pt x="723" y="1598"/>
                  </a:cubicBezTo>
                  <a:cubicBezTo>
                    <a:pt x="710" y="1598"/>
                    <a:pt x="698" y="1601"/>
                    <a:pt x="688" y="1607"/>
                  </a:cubicBezTo>
                  <a:cubicBezTo>
                    <a:pt x="677" y="1614"/>
                    <a:pt x="669" y="1623"/>
                    <a:pt x="662" y="1635"/>
                  </a:cubicBezTo>
                  <a:lnTo>
                    <a:pt x="662" y="1602"/>
                  </a:lnTo>
                  <a:lnTo>
                    <a:pt x="610" y="1602"/>
                  </a:lnTo>
                  <a:lnTo>
                    <a:pt x="610" y="1842"/>
                  </a:lnTo>
                  <a:lnTo>
                    <a:pt x="668" y="1842"/>
                  </a:lnTo>
                  <a:lnTo>
                    <a:pt x="668" y="1749"/>
                  </a:lnTo>
                  <a:close/>
                  <a:moveTo>
                    <a:pt x="908" y="1598"/>
                  </a:moveTo>
                  <a:cubicBezTo>
                    <a:pt x="887" y="1598"/>
                    <a:pt x="870" y="1601"/>
                    <a:pt x="855" y="1608"/>
                  </a:cubicBezTo>
                  <a:cubicBezTo>
                    <a:pt x="841" y="1616"/>
                    <a:pt x="829" y="1626"/>
                    <a:pt x="822" y="1639"/>
                  </a:cubicBezTo>
                  <a:cubicBezTo>
                    <a:pt x="814" y="1653"/>
                    <a:pt x="810" y="1669"/>
                    <a:pt x="810" y="1688"/>
                  </a:cubicBezTo>
                  <a:cubicBezTo>
                    <a:pt x="810" y="1706"/>
                    <a:pt x="814" y="1722"/>
                    <a:pt x="822" y="1736"/>
                  </a:cubicBezTo>
                  <a:cubicBezTo>
                    <a:pt x="830" y="1749"/>
                    <a:pt x="841" y="1759"/>
                    <a:pt x="855" y="1766"/>
                  </a:cubicBezTo>
                  <a:cubicBezTo>
                    <a:pt x="870" y="1774"/>
                    <a:pt x="888" y="1777"/>
                    <a:pt x="908" y="1777"/>
                  </a:cubicBezTo>
                  <a:cubicBezTo>
                    <a:pt x="929" y="1777"/>
                    <a:pt x="946" y="1774"/>
                    <a:pt x="961" y="1766"/>
                  </a:cubicBezTo>
                  <a:cubicBezTo>
                    <a:pt x="976" y="1759"/>
                    <a:pt x="987" y="1749"/>
                    <a:pt x="995" y="1736"/>
                  </a:cubicBezTo>
                  <a:cubicBezTo>
                    <a:pt x="1002" y="1722"/>
                    <a:pt x="1006" y="1706"/>
                    <a:pt x="1006" y="1688"/>
                  </a:cubicBezTo>
                  <a:cubicBezTo>
                    <a:pt x="1006" y="1669"/>
                    <a:pt x="1002" y="1653"/>
                    <a:pt x="995" y="1639"/>
                  </a:cubicBezTo>
                  <a:cubicBezTo>
                    <a:pt x="987" y="1626"/>
                    <a:pt x="976" y="1616"/>
                    <a:pt x="961" y="1608"/>
                  </a:cubicBezTo>
                  <a:cubicBezTo>
                    <a:pt x="946" y="1601"/>
                    <a:pt x="929" y="1598"/>
                    <a:pt x="908" y="1598"/>
                  </a:cubicBezTo>
                  <a:close/>
                  <a:moveTo>
                    <a:pt x="908" y="1638"/>
                  </a:moveTo>
                  <a:cubicBezTo>
                    <a:pt x="915" y="1638"/>
                    <a:pt x="922" y="1640"/>
                    <a:pt x="927" y="1644"/>
                  </a:cubicBezTo>
                  <a:cubicBezTo>
                    <a:pt x="933" y="1648"/>
                    <a:pt x="937" y="1654"/>
                    <a:pt x="941" y="1661"/>
                  </a:cubicBezTo>
                  <a:cubicBezTo>
                    <a:pt x="944" y="1668"/>
                    <a:pt x="945" y="1677"/>
                    <a:pt x="945" y="1687"/>
                  </a:cubicBezTo>
                  <a:cubicBezTo>
                    <a:pt x="945" y="1697"/>
                    <a:pt x="944" y="1706"/>
                    <a:pt x="941" y="1713"/>
                  </a:cubicBezTo>
                  <a:cubicBezTo>
                    <a:pt x="937" y="1720"/>
                    <a:pt x="933" y="1726"/>
                    <a:pt x="927" y="1730"/>
                  </a:cubicBezTo>
                  <a:cubicBezTo>
                    <a:pt x="922" y="1734"/>
                    <a:pt x="915" y="1736"/>
                    <a:pt x="908" y="1736"/>
                  </a:cubicBezTo>
                  <a:cubicBezTo>
                    <a:pt x="901" y="1736"/>
                    <a:pt x="895" y="1734"/>
                    <a:pt x="889" y="1730"/>
                  </a:cubicBezTo>
                  <a:cubicBezTo>
                    <a:pt x="883" y="1726"/>
                    <a:pt x="879" y="1720"/>
                    <a:pt x="876" y="1713"/>
                  </a:cubicBezTo>
                  <a:cubicBezTo>
                    <a:pt x="873" y="1706"/>
                    <a:pt x="871" y="1697"/>
                    <a:pt x="871" y="1687"/>
                  </a:cubicBezTo>
                  <a:cubicBezTo>
                    <a:pt x="871" y="1677"/>
                    <a:pt x="873" y="1669"/>
                    <a:pt x="876" y="1661"/>
                  </a:cubicBezTo>
                  <a:cubicBezTo>
                    <a:pt x="879" y="1654"/>
                    <a:pt x="883" y="1648"/>
                    <a:pt x="889" y="1644"/>
                  </a:cubicBezTo>
                  <a:cubicBezTo>
                    <a:pt x="894" y="1640"/>
                    <a:pt x="901" y="1638"/>
                    <a:pt x="908" y="1638"/>
                  </a:cubicBezTo>
                  <a:close/>
                  <a:moveTo>
                    <a:pt x="1140" y="1600"/>
                  </a:moveTo>
                  <a:cubicBezTo>
                    <a:pt x="1137" y="1599"/>
                    <a:pt x="1134" y="1599"/>
                    <a:pt x="1131" y="1598"/>
                  </a:cubicBezTo>
                  <a:cubicBezTo>
                    <a:pt x="1128" y="1598"/>
                    <a:pt x="1125" y="1598"/>
                    <a:pt x="1123" y="1598"/>
                  </a:cubicBezTo>
                  <a:cubicBezTo>
                    <a:pt x="1111" y="1598"/>
                    <a:pt x="1101" y="1601"/>
                    <a:pt x="1092" y="1607"/>
                  </a:cubicBezTo>
                  <a:cubicBezTo>
                    <a:pt x="1084" y="1613"/>
                    <a:pt x="1076" y="1622"/>
                    <a:pt x="1071" y="1635"/>
                  </a:cubicBezTo>
                  <a:lnTo>
                    <a:pt x="1071" y="1602"/>
                  </a:lnTo>
                  <a:lnTo>
                    <a:pt x="1018" y="1602"/>
                  </a:lnTo>
                  <a:lnTo>
                    <a:pt x="1018" y="1773"/>
                  </a:lnTo>
                  <a:lnTo>
                    <a:pt x="1077" y="1773"/>
                  </a:lnTo>
                  <a:lnTo>
                    <a:pt x="1077" y="1700"/>
                  </a:lnTo>
                  <a:cubicBezTo>
                    <a:pt x="1077" y="1683"/>
                    <a:pt x="1080" y="1669"/>
                    <a:pt x="1088" y="1660"/>
                  </a:cubicBezTo>
                  <a:cubicBezTo>
                    <a:pt x="1095" y="1652"/>
                    <a:pt x="1105" y="1647"/>
                    <a:pt x="1119" y="1647"/>
                  </a:cubicBezTo>
                  <a:cubicBezTo>
                    <a:pt x="1122" y="1647"/>
                    <a:pt x="1125" y="1647"/>
                    <a:pt x="1129" y="1648"/>
                  </a:cubicBezTo>
                  <a:cubicBezTo>
                    <a:pt x="1132" y="1648"/>
                    <a:pt x="1134" y="1649"/>
                    <a:pt x="1137" y="1650"/>
                  </a:cubicBezTo>
                  <a:lnTo>
                    <a:pt x="1140" y="1600"/>
                  </a:lnTo>
                  <a:close/>
                  <a:moveTo>
                    <a:pt x="1300" y="1684"/>
                  </a:moveTo>
                  <a:cubicBezTo>
                    <a:pt x="1300" y="1664"/>
                    <a:pt x="1297" y="1648"/>
                    <a:pt x="1291" y="1635"/>
                  </a:cubicBezTo>
                  <a:cubicBezTo>
                    <a:pt x="1286" y="1622"/>
                    <a:pt x="1277" y="1613"/>
                    <a:pt x="1265" y="1607"/>
                  </a:cubicBezTo>
                  <a:cubicBezTo>
                    <a:pt x="1253" y="1600"/>
                    <a:pt x="1237" y="1597"/>
                    <a:pt x="1219" y="1597"/>
                  </a:cubicBezTo>
                  <a:cubicBezTo>
                    <a:pt x="1206" y="1597"/>
                    <a:pt x="1194" y="1598"/>
                    <a:pt x="1183" y="1600"/>
                  </a:cubicBezTo>
                  <a:cubicBezTo>
                    <a:pt x="1172" y="1602"/>
                    <a:pt x="1161" y="1605"/>
                    <a:pt x="1151" y="1609"/>
                  </a:cubicBezTo>
                  <a:lnTo>
                    <a:pt x="1152" y="1648"/>
                  </a:lnTo>
                  <a:cubicBezTo>
                    <a:pt x="1162" y="1643"/>
                    <a:pt x="1172" y="1640"/>
                    <a:pt x="1180" y="1637"/>
                  </a:cubicBezTo>
                  <a:cubicBezTo>
                    <a:pt x="1188" y="1635"/>
                    <a:pt x="1196" y="1634"/>
                    <a:pt x="1203" y="1634"/>
                  </a:cubicBezTo>
                  <a:cubicBezTo>
                    <a:pt x="1216" y="1634"/>
                    <a:pt x="1227" y="1636"/>
                    <a:pt x="1234" y="1641"/>
                  </a:cubicBezTo>
                  <a:cubicBezTo>
                    <a:pt x="1241" y="1646"/>
                    <a:pt x="1245" y="1653"/>
                    <a:pt x="1245" y="1663"/>
                  </a:cubicBezTo>
                  <a:lnTo>
                    <a:pt x="1245" y="1665"/>
                  </a:lnTo>
                  <a:lnTo>
                    <a:pt x="1222" y="1665"/>
                  </a:lnTo>
                  <a:cubicBezTo>
                    <a:pt x="1191" y="1665"/>
                    <a:pt x="1168" y="1669"/>
                    <a:pt x="1153" y="1679"/>
                  </a:cubicBezTo>
                  <a:cubicBezTo>
                    <a:pt x="1138" y="1688"/>
                    <a:pt x="1130" y="1702"/>
                    <a:pt x="1130" y="1721"/>
                  </a:cubicBezTo>
                  <a:cubicBezTo>
                    <a:pt x="1130" y="1732"/>
                    <a:pt x="1133" y="1741"/>
                    <a:pt x="1137" y="1749"/>
                  </a:cubicBezTo>
                  <a:cubicBezTo>
                    <a:pt x="1142" y="1757"/>
                    <a:pt x="1148" y="1764"/>
                    <a:pt x="1157" y="1768"/>
                  </a:cubicBezTo>
                  <a:cubicBezTo>
                    <a:pt x="1165" y="1773"/>
                    <a:pt x="1175" y="1775"/>
                    <a:pt x="1187" y="1775"/>
                  </a:cubicBezTo>
                  <a:cubicBezTo>
                    <a:pt x="1201" y="1775"/>
                    <a:pt x="1212" y="1773"/>
                    <a:pt x="1222" y="1768"/>
                  </a:cubicBezTo>
                  <a:cubicBezTo>
                    <a:pt x="1232" y="1764"/>
                    <a:pt x="1240" y="1756"/>
                    <a:pt x="1248" y="1746"/>
                  </a:cubicBezTo>
                  <a:lnTo>
                    <a:pt x="1249" y="1773"/>
                  </a:lnTo>
                  <a:lnTo>
                    <a:pt x="1300" y="1773"/>
                  </a:lnTo>
                  <a:lnTo>
                    <a:pt x="1300" y="1684"/>
                  </a:lnTo>
                  <a:close/>
                  <a:moveTo>
                    <a:pt x="1235" y="1695"/>
                  </a:moveTo>
                  <a:lnTo>
                    <a:pt x="1245" y="1695"/>
                  </a:lnTo>
                  <a:lnTo>
                    <a:pt x="1245" y="1700"/>
                  </a:lnTo>
                  <a:cubicBezTo>
                    <a:pt x="1245" y="1708"/>
                    <a:pt x="1243" y="1715"/>
                    <a:pt x="1240" y="1721"/>
                  </a:cubicBezTo>
                  <a:cubicBezTo>
                    <a:pt x="1237" y="1726"/>
                    <a:pt x="1232" y="1731"/>
                    <a:pt x="1227" y="1734"/>
                  </a:cubicBezTo>
                  <a:cubicBezTo>
                    <a:pt x="1221" y="1737"/>
                    <a:pt x="1215" y="1739"/>
                    <a:pt x="1208" y="1739"/>
                  </a:cubicBezTo>
                  <a:cubicBezTo>
                    <a:pt x="1204" y="1739"/>
                    <a:pt x="1200" y="1738"/>
                    <a:pt x="1197" y="1736"/>
                  </a:cubicBezTo>
                  <a:cubicBezTo>
                    <a:pt x="1193" y="1734"/>
                    <a:pt x="1191" y="1732"/>
                    <a:pt x="1189" y="1729"/>
                  </a:cubicBezTo>
                  <a:cubicBezTo>
                    <a:pt x="1187" y="1726"/>
                    <a:pt x="1186" y="1723"/>
                    <a:pt x="1186" y="1719"/>
                  </a:cubicBezTo>
                  <a:cubicBezTo>
                    <a:pt x="1186" y="1713"/>
                    <a:pt x="1188" y="1708"/>
                    <a:pt x="1191" y="1705"/>
                  </a:cubicBezTo>
                  <a:cubicBezTo>
                    <a:pt x="1195" y="1702"/>
                    <a:pt x="1200" y="1699"/>
                    <a:pt x="1207" y="1697"/>
                  </a:cubicBezTo>
                  <a:cubicBezTo>
                    <a:pt x="1215" y="1696"/>
                    <a:pt x="1224" y="1695"/>
                    <a:pt x="1235" y="1695"/>
                  </a:cubicBezTo>
                  <a:close/>
                  <a:moveTo>
                    <a:pt x="856" y="1491"/>
                  </a:moveTo>
                  <a:lnTo>
                    <a:pt x="1065" y="1491"/>
                  </a:lnTo>
                  <a:lnTo>
                    <a:pt x="1038" y="1412"/>
                  </a:lnTo>
                  <a:lnTo>
                    <a:pt x="884" y="1412"/>
                  </a:lnTo>
                  <a:lnTo>
                    <a:pt x="856" y="1491"/>
                  </a:lnTo>
                  <a:close/>
                  <a:moveTo>
                    <a:pt x="1294" y="1491"/>
                  </a:moveTo>
                  <a:lnTo>
                    <a:pt x="1491" y="1491"/>
                  </a:lnTo>
                  <a:lnTo>
                    <a:pt x="1491" y="1260"/>
                  </a:lnTo>
                  <a:cubicBezTo>
                    <a:pt x="1486" y="1287"/>
                    <a:pt x="1474" y="1308"/>
                    <a:pt x="1455" y="1324"/>
                  </a:cubicBezTo>
                  <a:cubicBezTo>
                    <a:pt x="1429" y="1346"/>
                    <a:pt x="1390" y="1358"/>
                    <a:pt x="1339" y="1358"/>
                  </a:cubicBezTo>
                  <a:lnTo>
                    <a:pt x="1294" y="1358"/>
                  </a:lnTo>
                  <a:lnTo>
                    <a:pt x="1294" y="1491"/>
                  </a:lnTo>
                  <a:close/>
                  <a:moveTo>
                    <a:pt x="963" y="1189"/>
                  </a:moveTo>
                  <a:lnTo>
                    <a:pt x="1013" y="1337"/>
                  </a:lnTo>
                  <a:lnTo>
                    <a:pt x="911" y="1337"/>
                  </a:lnTo>
                  <a:lnTo>
                    <a:pt x="963" y="1189"/>
                  </a:lnTo>
                  <a:close/>
                  <a:moveTo>
                    <a:pt x="1294" y="1172"/>
                  </a:moveTo>
                  <a:lnTo>
                    <a:pt x="1323" y="1172"/>
                  </a:lnTo>
                  <a:cubicBezTo>
                    <a:pt x="1344" y="1172"/>
                    <a:pt x="1359" y="1177"/>
                    <a:pt x="1370" y="1187"/>
                  </a:cubicBezTo>
                  <a:cubicBezTo>
                    <a:pt x="1381" y="1197"/>
                    <a:pt x="1386" y="1212"/>
                    <a:pt x="1386" y="1231"/>
                  </a:cubicBezTo>
                  <a:cubicBezTo>
                    <a:pt x="1386" y="1250"/>
                    <a:pt x="1381" y="1263"/>
                    <a:pt x="1370" y="1273"/>
                  </a:cubicBezTo>
                  <a:cubicBezTo>
                    <a:pt x="1359" y="1282"/>
                    <a:pt x="1343" y="1287"/>
                    <a:pt x="1322" y="1287"/>
                  </a:cubicBezTo>
                  <a:lnTo>
                    <a:pt x="1294" y="1287"/>
                  </a:lnTo>
                  <a:lnTo>
                    <a:pt x="1294" y="1172"/>
                  </a:lnTo>
                  <a:close/>
                  <a:moveTo>
                    <a:pt x="348" y="176"/>
                  </a:moveTo>
                  <a:cubicBezTo>
                    <a:pt x="348" y="108"/>
                    <a:pt x="337" y="48"/>
                    <a:pt x="316" y="0"/>
                  </a:cubicBezTo>
                  <a:lnTo>
                    <a:pt x="0" y="0"/>
                  </a:lnTo>
                  <a:lnTo>
                    <a:pt x="0" y="452"/>
                  </a:lnTo>
                  <a:cubicBezTo>
                    <a:pt x="33" y="472"/>
                    <a:pt x="70" y="483"/>
                    <a:pt x="113" y="483"/>
                  </a:cubicBezTo>
                  <a:cubicBezTo>
                    <a:pt x="254" y="483"/>
                    <a:pt x="348" y="360"/>
                    <a:pt x="348" y="176"/>
                  </a:cubicBezTo>
                  <a:close/>
                </a:path>
              </a:pathLst>
            </a:custGeom>
            <a:solidFill>
              <a:srgbClr val="4F60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442913" y="665163"/>
              <a:ext cx="393700" cy="144463"/>
            </a:xfrm>
            <a:custGeom>
              <a:avLst/>
              <a:gdLst>
                <a:gd name="T0" fmla="*/ 0 w 1064"/>
                <a:gd name="T1" fmla="*/ 391 h 391"/>
                <a:gd name="T2" fmla="*/ 106 w 1064"/>
                <a:gd name="T3" fmla="*/ 391 h 391"/>
                <a:gd name="T4" fmla="*/ 106 w 1064"/>
                <a:gd name="T5" fmla="*/ 212 h 391"/>
                <a:gd name="T6" fmla="*/ 229 w 1064"/>
                <a:gd name="T7" fmla="*/ 391 h 391"/>
                <a:gd name="T8" fmla="*/ 429 w 1064"/>
                <a:gd name="T9" fmla="*/ 391 h 391"/>
                <a:gd name="T10" fmla="*/ 457 w 1064"/>
                <a:gd name="T11" fmla="*/ 312 h 391"/>
                <a:gd name="T12" fmla="*/ 611 w 1064"/>
                <a:gd name="T13" fmla="*/ 312 h 391"/>
                <a:gd name="T14" fmla="*/ 638 w 1064"/>
                <a:gd name="T15" fmla="*/ 391 h 391"/>
                <a:gd name="T16" fmla="*/ 752 w 1064"/>
                <a:gd name="T17" fmla="*/ 391 h 391"/>
                <a:gd name="T18" fmla="*/ 602 w 1064"/>
                <a:gd name="T19" fmla="*/ 0 h 391"/>
                <a:gd name="T20" fmla="*/ 474 w 1064"/>
                <a:gd name="T21" fmla="*/ 0 h 391"/>
                <a:gd name="T22" fmla="*/ 336 w 1064"/>
                <a:gd name="T23" fmla="*/ 358 h 391"/>
                <a:gd name="T24" fmla="*/ 203 w 1064"/>
                <a:gd name="T25" fmla="*/ 182 h 391"/>
                <a:gd name="T26" fmla="*/ 350 w 1064"/>
                <a:gd name="T27" fmla="*/ 0 h 391"/>
                <a:gd name="T28" fmla="*/ 230 w 1064"/>
                <a:gd name="T29" fmla="*/ 0 h 391"/>
                <a:gd name="T30" fmla="*/ 106 w 1064"/>
                <a:gd name="T31" fmla="*/ 171 h 391"/>
                <a:gd name="T32" fmla="*/ 106 w 1064"/>
                <a:gd name="T33" fmla="*/ 0 h 391"/>
                <a:gd name="T34" fmla="*/ 0 w 1064"/>
                <a:gd name="T35" fmla="*/ 0 h 391"/>
                <a:gd name="T36" fmla="*/ 0 w 1064"/>
                <a:gd name="T37" fmla="*/ 391 h 391"/>
                <a:gd name="T38" fmla="*/ 760 w 1064"/>
                <a:gd name="T39" fmla="*/ 391 h 391"/>
                <a:gd name="T40" fmla="*/ 867 w 1064"/>
                <a:gd name="T41" fmla="*/ 391 h 391"/>
                <a:gd name="T42" fmla="*/ 867 w 1064"/>
                <a:gd name="T43" fmla="*/ 258 h 391"/>
                <a:gd name="T44" fmla="*/ 912 w 1064"/>
                <a:gd name="T45" fmla="*/ 258 h 391"/>
                <a:gd name="T46" fmla="*/ 1028 w 1064"/>
                <a:gd name="T47" fmla="*/ 224 h 391"/>
                <a:gd name="T48" fmla="*/ 1064 w 1064"/>
                <a:gd name="T49" fmla="*/ 160 h 391"/>
                <a:gd name="T50" fmla="*/ 1064 w 1064"/>
                <a:gd name="T51" fmla="*/ 92 h 391"/>
                <a:gd name="T52" fmla="*/ 1049 w 1064"/>
                <a:gd name="T53" fmla="*/ 55 h 391"/>
                <a:gd name="T54" fmla="*/ 995 w 1064"/>
                <a:gd name="T55" fmla="*/ 14 h 391"/>
                <a:gd name="T56" fmla="*/ 903 w 1064"/>
                <a:gd name="T57" fmla="*/ 0 h 391"/>
                <a:gd name="T58" fmla="*/ 760 w 1064"/>
                <a:gd name="T59" fmla="*/ 0 h 391"/>
                <a:gd name="T60" fmla="*/ 760 w 1064"/>
                <a:gd name="T61" fmla="*/ 391 h 391"/>
                <a:gd name="T62" fmla="*/ 536 w 1064"/>
                <a:gd name="T63" fmla="*/ 89 h 391"/>
                <a:gd name="T64" fmla="*/ 586 w 1064"/>
                <a:gd name="T65" fmla="*/ 237 h 391"/>
                <a:gd name="T66" fmla="*/ 484 w 1064"/>
                <a:gd name="T67" fmla="*/ 237 h 391"/>
                <a:gd name="T68" fmla="*/ 536 w 1064"/>
                <a:gd name="T69" fmla="*/ 89 h 391"/>
                <a:gd name="T70" fmla="*/ 867 w 1064"/>
                <a:gd name="T71" fmla="*/ 72 h 391"/>
                <a:gd name="T72" fmla="*/ 896 w 1064"/>
                <a:gd name="T73" fmla="*/ 72 h 391"/>
                <a:gd name="T74" fmla="*/ 943 w 1064"/>
                <a:gd name="T75" fmla="*/ 87 h 391"/>
                <a:gd name="T76" fmla="*/ 959 w 1064"/>
                <a:gd name="T77" fmla="*/ 131 h 391"/>
                <a:gd name="T78" fmla="*/ 943 w 1064"/>
                <a:gd name="T79" fmla="*/ 173 h 391"/>
                <a:gd name="T80" fmla="*/ 895 w 1064"/>
                <a:gd name="T81" fmla="*/ 187 h 391"/>
                <a:gd name="T82" fmla="*/ 867 w 1064"/>
                <a:gd name="T83" fmla="*/ 187 h 391"/>
                <a:gd name="T84" fmla="*/ 867 w 1064"/>
                <a:gd name="T85" fmla="*/ 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4" h="391">
                  <a:moveTo>
                    <a:pt x="0" y="391"/>
                  </a:moveTo>
                  <a:lnTo>
                    <a:pt x="106" y="391"/>
                  </a:lnTo>
                  <a:lnTo>
                    <a:pt x="106" y="212"/>
                  </a:lnTo>
                  <a:lnTo>
                    <a:pt x="229" y="391"/>
                  </a:lnTo>
                  <a:lnTo>
                    <a:pt x="429" y="391"/>
                  </a:lnTo>
                  <a:lnTo>
                    <a:pt x="457" y="312"/>
                  </a:lnTo>
                  <a:lnTo>
                    <a:pt x="611" y="312"/>
                  </a:lnTo>
                  <a:lnTo>
                    <a:pt x="638" y="391"/>
                  </a:lnTo>
                  <a:lnTo>
                    <a:pt x="752" y="391"/>
                  </a:lnTo>
                  <a:lnTo>
                    <a:pt x="602" y="0"/>
                  </a:lnTo>
                  <a:lnTo>
                    <a:pt x="474" y="0"/>
                  </a:lnTo>
                  <a:lnTo>
                    <a:pt x="336" y="358"/>
                  </a:lnTo>
                  <a:lnTo>
                    <a:pt x="203" y="182"/>
                  </a:lnTo>
                  <a:lnTo>
                    <a:pt x="350" y="0"/>
                  </a:lnTo>
                  <a:lnTo>
                    <a:pt x="230" y="0"/>
                  </a:lnTo>
                  <a:lnTo>
                    <a:pt x="106" y="171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391"/>
                  </a:lnTo>
                  <a:close/>
                  <a:moveTo>
                    <a:pt x="760" y="391"/>
                  </a:moveTo>
                  <a:lnTo>
                    <a:pt x="867" y="391"/>
                  </a:lnTo>
                  <a:lnTo>
                    <a:pt x="867" y="258"/>
                  </a:lnTo>
                  <a:lnTo>
                    <a:pt x="912" y="258"/>
                  </a:lnTo>
                  <a:cubicBezTo>
                    <a:pt x="963" y="258"/>
                    <a:pt x="1002" y="246"/>
                    <a:pt x="1028" y="224"/>
                  </a:cubicBezTo>
                  <a:cubicBezTo>
                    <a:pt x="1047" y="208"/>
                    <a:pt x="1059" y="187"/>
                    <a:pt x="1064" y="160"/>
                  </a:cubicBezTo>
                  <a:lnTo>
                    <a:pt x="1064" y="92"/>
                  </a:lnTo>
                  <a:cubicBezTo>
                    <a:pt x="1061" y="78"/>
                    <a:pt x="1056" y="66"/>
                    <a:pt x="1049" y="55"/>
                  </a:cubicBezTo>
                  <a:cubicBezTo>
                    <a:pt x="1037" y="37"/>
                    <a:pt x="1019" y="23"/>
                    <a:pt x="995" y="14"/>
                  </a:cubicBezTo>
                  <a:cubicBezTo>
                    <a:pt x="970" y="5"/>
                    <a:pt x="940" y="0"/>
                    <a:pt x="903" y="0"/>
                  </a:cubicBezTo>
                  <a:lnTo>
                    <a:pt x="760" y="0"/>
                  </a:lnTo>
                  <a:lnTo>
                    <a:pt x="760" y="391"/>
                  </a:lnTo>
                  <a:close/>
                  <a:moveTo>
                    <a:pt x="536" y="89"/>
                  </a:moveTo>
                  <a:lnTo>
                    <a:pt x="586" y="237"/>
                  </a:lnTo>
                  <a:lnTo>
                    <a:pt x="484" y="237"/>
                  </a:lnTo>
                  <a:lnTo>
                    <a:pt x="536" y="89"/>
                  </a:lnTo>
                  <a:close/>
                  <a:moveTo>
                    <a:pt x="867" y="72"/>
                  </a:moveTo>
                  <a:lnTo>
                    <a:pt x="896" y="72"/>
                  </a:lnTo>
                  <a:cubicBezTo>
                    <a:pt x="917" y="72"/>
                    <a:pt x="932" y="77"/>
                    <a:pt x="943" y="87"/>
                  </a:cubicBezTo>
                  <a:cubicBezTo>
                    <a:pt x="954" y="97"/>
                    <a:pt x="959" y="112"/>
                    <a:pt x="959" y="131"/>
                  </a:cubicBezTo>
                  <a:cubicBezTo>
                    <a:pt x="959" y="150"/>
                    <a:pt x="954" y="163"/>
                    <a:pt x="943" y="173"/>
                  </a:cubicBezTo>
                  <a:cubicBezTo>
                    <a:pt x="932" y="182"/>
                    <a:pt x="916" y="187"/>
                    <a:pt x="895" y="187"/>
                  </a:cubicBezTo>
                  <a:lnTo>
                    <a:pt x="867" y="187"/>
                  </a:lnTo>
                  <a:lnTo>
                    <a:pt x="867" y="72"/>
                  </a:lnTo>
                  <a:close/>
                </a:path>
              </a:pathLst>
            </a:custGeom>
            <a:solidFill>
              <a:srgbClr val="F0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val="216085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0" name="Skupina 9"/>
          <p:cNvGrpSpPr/>
          <p:nvPr userDrawn="1"/>
        </p:nvGrpSpPr>
        <p:grpSpPr>
          <a:xfrm>
            <a:off x="214313" y="260351"/>
            <a:ext cx="413147" cy="677863"/>
            <a:chOff x="285750" y="260350"/>
            <a:chExt cx="550863" cy="677863"/>
          </a:xfrm>
        </p:grpSpPr>
        <p:sp>
          <p:nvSpPr>
            <p:cNvPr id="11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85750" y="260350"/>
              <a:ext cx="5461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2" name="Freeform 5"/>
            <p:cNvSpPr>
              <a:spLocks/>
            </p:cNvSpPr>
            <p:nvPr userDrawn="1"/>
          </p:nvSpPr>
          <p:spPr bwMode="auto">
            <a:xfrm>
              <a:off x="285750" y="260350"/>
              <a:ext cx="250825" cy="273050"/>
            </a:xfrm>
            <a:custGeom>
              <a:avLst/>
              <a:gdLst>
                <a:gd name="T0" fmla="*/ 545 w 681"/>
                <a:gd name="T1" fmla="*/ 566 h 744"/>
                <a:gd name="T2" fmla="*/ 681 w 681"/>
                <a:gd name="T3" fmla="*/ 179 h 744"/>
                <a:gd name="T4" fmla="*/ 660 w 681"/>
                <a:gd name="T5" fmla="*/ 0 h 744"/>
                <a:gd name="T6" fmla="*/ 316 w 681"/>
                <a:gd name="T7" fmla="*/ 0 h 744"/>
                <a:gd name="T8" fmla="*/ 348 w 681"/>
                <a:gd name="T9" fmla="*/ 176 h 744"/>
                <a:gd name="T10" fmla="*/ 113 w 681"/>
                <a:gd name="T11" fmla="*/ 483 h 744"/>
                <a:gd name="T12" fmla="*/ 0 w 681"/>
                <a:gd name="T13" fmla="*/ 452 h 744"/>
                <a:gd name="T14" fmla="*/ 0 w 681"/>
                <a:gd name="T15" fmla="*/ 735 h 744"/>
                <a:gd name="T16" fmla="*/ 113 w 681"/>
                <a:gd name="T17" fmla="*/ 744 h 744"/>
                <a:gd name="T18" fmla="*/ 545 w 681"/>
                <a:gd name="T19" fmla="*/ 56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1" h="744">
                  <a:moveTo>
                    <a:pt x="545" y="566"/>
                  </a:moveTo>
                  <a:cubicBezTo>
                    <a:pt x="630" y="468"/>
                    <a:pt x="681" y="323"/>
                    <a:pt x="681" y="179"/>
                  </a:cubicBezTo>
                  <a:cubicBezTo>
                    <a:pt x="681" y="115"/>
                    <a:pt x="674" y="56"/>
                    <a:pt x="660" y="0"/>
                  </a:cubicBezTo>
                  <a:lnTo>
                    <a:pt x="316" y="0"/>
                  </a:lnTo>
                  <a:cubicBezTo>
                    <a:pt x="337" y="48"/>
                    <a:pt x="348" y="108"/>
                    <a:pt x="348" y="176"/>
                  </a:cubicBezTo>
                  <a:cubicBezTo>
                    <a:pt x="348" y="360"/>
                    <a:pt x="254" y="483"/>
                    <a:pt x="113" y="483"/>
                  </a:cubicBezTo>
                  <a:cubicBezTo>
                    <a:pt x="70" y="483"/>
                    <a:pt x="33" y="472"/>
                    <a:pt x="0" y="452"/>
                  </a:cubicBezTo>
                  <a:lnTo>
                    <a:pt x="0" y="735"/>
                  </a:lnTo>
                  <a:cubicBezTo>
                    <a:pt x="36" y="741"/>
                    <a:pt x="74" y="744"/>
                    <a:pt x="113" y="744"/>
                  </a:cubicBezTo>
                  <a:cubicBezTo>
                    <a:pt x="293" y="744"/>
                    <a:pt x="442" y="682"/>
                    <a:pt x="545" y="566"/>
                  </a:cubicBezTo>
                  <a:close/>
                </a:path>
              </a:pathLst>
            </a:custGeom>
            <a:solidFill>
              <a:srgbClr val="707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3" name="Freeform 6"/>
            <p:cNvSpPr>
              <a:spLocks noEditPoints="1"/>
            </p:cNvSpPr>
            <p:nvPr userDrawn="1"/>
          </p:nvSpPr>
          <p:spPr bwMode="auto">
            <a:xfrm>
              <a:off x="285750" y="260350"/>
              <a:ext cx="550863" cy="677863"/>
            </a:xfrm>
            <a:custGeom>
              <a:avLst/>
              <a:gdLst>
                <a:gd name="T0" fmla="*/ 113 w 1491"/>
                <a:gd name="T1" fmla="*/ 742 h 1842"/>
                <a:gd name="T2" fmla="*/ 427 w 1491"/>
                <a:gd name="T3" fmla="*/ 1100 h 1842"/>
                <a:gd name="T4" fmla="*/ 777 w 1491"/>
                <a:gd name="T5" fmla="*/ 1100 h 1842"/>
                <a:gd name="T6" fmla="*/ 1029 w 1491"/>
                <a:gd name="T7" fmla="*/ 1100 h 1842"/>
                <a:gd name="T8" fmla="*/ 1330 w 1491"/>
                <a:gd name="T9" fmla="*/ 1100 h 1842"/>
                <a:gd name="T10" fmla="*/ 1491 w 1491"/>
                <a:gd name="T11" fmla="*/ 0 h 1842"/>
                <a:gd name="T12" fmla="*/ 128 w 1491"/>
                <a:gd name="T13" fmla="*/ 1662 h 1842"/>
                <a:gd name="T14" fmla="*/ 96 w 1491"/>
                <a:gd name="T15" fmla="*/ 1733 h 1842"/>
                <a:gd name="T16" fmla="*/ 65 w 1491"/>
                <a:gd name="T17" fmla="*/ 1663 h 1842"/>
                <a:gd name="T18" fmla="*/ 85 w 1491"/>
                <a:gd name="T19" fmla="*/ 1770 h 1842"/>
                <a:gd name="T20" fmla="*/ 187 w 1491"/>
                <a:gd name="T21" fmla="*/ 1724 h 1842"/>
                <a:gd name="T22" fmla="*/ 147 w 1491"/>
                <a:gd name="T23" fmla="*/ 1604 h 1842"/>
                <a:gd name="T24" fmla="*/ 55 w 1491"/>
                <a:gd name="T25" fmla="*/ 1602 h 1842"/>
                <a:gd name="T26" fmla="*/ 61 w 1491"/>
                <a:gd name="T27" fmla="*/ 1749 h 1842"/>
                <a:gd name="T28" fmla="*/ 198 w 1491"/>
                <a:gd name="T29" fmla="*/ 1688 h 1842"/>
                <a:gd name="T30" fmla="*/ 349 w 1491"/>
                <a:gd name="T31" fmla="*/ 1766 h 1842"/>
                <a:gd name="T32" fmla="*/ 349 w 1491"/>
                <a:gd name="T33" fmla="*/ 1608 h 1842"/>
                <a:gd name="T34" fmla="*/ 329 w 1491"/>
                <a:gd name="T35" fmla="*/ 1661 h 1842"/>
                <a:gd name="T36" fmla="*/ 296 w 1491"/>
                <a:gd name="T37" fmla="*/ 1736 h 1842"/>
                <a:gd name="T38" fmla="*/ 264 w 1491"/>
                <a:gd name="T39" fmla="*/ 1661 h 1842"/>
                <a:gd name="T40" fmla="*/ 533 w 1491"/>
                <a:gd name="T41" fmla="*/ 1626 h 1842"/>
                <a:gd name="T42" fmla="*/ 411 w 1491"/>
                <a:gd name="T43" fmla="*/ 1639 h 1842"/>
                <a:gd name="T44" fmla="*/ 447 w 1491"/>
                <a:gd name="T45" fmla="*/ 1769 h 1842"/>
                <a:gd name="T46" fmla="*/ 539 w 1491"/>
                <a:gd name="T47" fmla="*/ 1773 h 1842"/>
                <a:gd name="T48" fmla="*/ 533 w 1491"/>
                <a:gd name="T49" fmla="*/ 1312 h 1842"/>
                <a:gd name="T50" fmla="*/ 515 w 1491"/>
                <a:gd name="T51" fmla="*/ 1646 h 1842"/>
                <a:gd name="T52" fmla="*/ 516 w 1491"/>
                <a:gd name="T53" fmla="*/ 1727 h 1842"/>
                <a:gd name="T54" fmla="*/ 461 w 1491"/>
                <a:gd name="T55" fmla="*/ 1687 h 1842"/>
                <a:gd name="T56" fmla="*/ 704 w 1491"/>
                <a:gd name="T57" fmla="*/ 1641 h 1842"/>
                <a:gd name="T58" fmla="*/ 735 w 1491"/>
                <a:gd name="T59" fmla="*/ 1711 h 1842"/>
                <a:gd name="T60" fmla="*/ 672 w 1491"/>
                <a:gd name="T61" fmla="*/ 1712 h 1842"/>
                <a:gd name="T62" fmla="*/ 704 w 1491"/>
                <a:gd name="T63" fmla="*/ 1641 h 1842"/>
                <a:gd name="T64" fmla="*/ 754 w 1491"/>
                <a:gd name="T65" fmla="*/ 1771 h 1842"/>
                <a:gd name="T66" fmla="*/ 794 w 1491"/>
                <a:gd name="T67" fmla="*/ 1650 h 1842"/>
                <a:gd name="T68" fmla="*/ 688 w 1491"/>
                <a:gd name="T69" fmla="*/ 1607 h 1842"/>
                <a:gd name="T70" fmla="*/ 610 w 1491"/>
                <a:gd name="T71" fmla="*/ 1842 h 1842"/>
                <a:gd name="T72" fmla="*/ 855 w 1491"/>
                <a:gd name="T73" fmla="*/ 1608 h 1842"/>
                <a:gd name="T74" fmla="*/ 855 w 1491"/>
                <a:gd name="T75" fmla="*/ 1766 h 1842"/>
                <a:gd name="T76" fmla="*/ 1006 w 1491"/>
                <a:gd name="T77" fmla="*/ 1688 h 1842"/>
                <a:gd name="T78" fmla="*/ 908 w 1491"/>
                <a:gd name="T79" fmla="*/ 1638 h 1842"/>
                <a:gd name="T80" fmla="*/ 941 w 1491"/>
                <a:gd name="T81" fmla="*/ 1713 h 1842"/>
                <a:gd name="T82" fmla="*/ 876 w 1491"/>
                <a:gd name="T83" fmla="*/ 1713 h 1842"/>
                <a:gd name="T84" fmla="*/ 908 w 1491"/>
                <a:gd name="T85" fmla="*/ 1638 h 1842"/>
                <a:gd name="T86" fmla="*/ 1092 w 1491"/>
                <a:gd name="T87" fmla="*/ 1607 h 1842"/>
                <a:gd name="T88" fmla="*/ 1018 w 1491"/>
                <a:gd name="T89" fmla="*/ 1773 h 1842"/>
                <a:gd name="T90" fmla="*/ 1119 w 1491"/>
                <a:gd name="T91" fmla="*/ 1647 h 1842"/>
                <a:gd name="T92" fmla="*/ 1300 w 1491"/>
                <a:gd name="T93" fmla="*/ 1684 h 1842"/>
                <a:gd name="T94" fmla="*/ 1183 w 1491"/>
                <a:gd name="T95" fmla="*/ 1600 h 1842"/>
                <a:gd name="T96" fmla="*/ 1203 w 1491"/>
                <a:gd name="T97" fmla="*/ 1634 h 1842"/>
                <a:gd name="T98" fmla="*/ 1222 w 1491"/>
                <a:gd name="T99" fmla="*/ 1665 h 1842"/>
                <a:gd name="T100" fmla="*/ 1157 w 1491"/>
                <a:gd name="T101" fmla="*/ 1768 h 1842"/>
                <a:gd name="T102" fmla="*/ 1249 w 1491"/>
                <a:gd name="T103" fmla="*/ 1773 h 1842"/>
                <a:gd name="T104" fmla="*/ 1245 w 1491"/>
                <a:gd name="T105" fmla="*/ 1695 h 1842"/>
                <a:gd name="T106" fmla="*/ 1208 w 1491"/>
                <a:gd name="T107" fmla="*/ 1739 h 1842"/>
                <a:gd name="T108" fmla="*/ 1191 w 1491"/>
                <a:gd name="T109" fmla="*/ 1705 h 1842"/>
                <a:gd name="T110" fmla="*/ 1065 w 1491"/>
                <a:gd name="T111" fmla="*/ 1491 h 1842"/>
                <a:gd name="T112" fmla="*/ 1294 w 1491"/>
                <a:gd name="T113" fmla="*/ 1491 h 1842"/>
                <a:gd name="T114" fmla="*/ 1339 w 1491"/>
                <a:gd name="T115" fmla="*/ 1358 h 1842"/>
                <a:gd name="T116" fmla="*/ 1013 w 1491"/>
                <a:gd name="T117" fmla="*/ 1337 h 1842"/>
                <a:gd name="T118" fmla="*/ 1323 w 1491"/>
                <a:gd name="T119" fmla="*/ 1172 h 1842"/>
                <a:gd name="T120" fmla="*/ 1322 w 1491"/>
                <a:gd name="T121" fmla="*/ 1287 h 1842"/>
                <a:gd name="T122" fmla="*/ 316 w 1491"/>
                <a:gd name="T123" fmla="*/ 0 h 1842"/>
                <a:gd name="T124" fmla="*/ 348 w 1491"/>
                <a:gd name="T125" fmla="*/ 176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1" h="1842">
                  <a:moveTo>
                    <a:pt x="658" y="0"/>
                  </a:moveTo>
                  <a:cubicBezTo>
                    <a:pt x="672" y="55"/>
                    <a:pt x="679" y="115"/>
                    <a:pt x="679" y="178"/>
                  </a:cubicBezTo>
                  <a:cubicBezTo>
                    <a:pt x="679" y="322"/>
                    <a:pt x="628" y="466"/>
                    <a:pt x="543" y="564"/>
                  </a:cubicBezTo>
                  <a:cubicBezTo>
                    <a:pt x="440" y="680"/>
                    <a:pt x="292" y="742"/>
                    <a:pt x="113" y="742"/>
                  </a:cubicBezTo>
                  <a:cubicBezTo>
                    <a:pt x="74" y="742"/>
                    <a:pt x="36" y="739"/>
                    <a:pt x="0" y="733"/>
                  </a:cubicBezTo>
                  <a:lnTo>
                    <a:pt x="0" y="1491"/>
                  </a:lnTo>
                  <a:lnTo>
                    <a:pt x="427" y="1491"/>
                  </a:lnTo>
                  <a:lnTo>
                    <a:pt x="427" y="1100"/>
                  </a:lnTo>
                  <a:lnTo>
                    <a:pt x="533" y="1100"/>
                  </a:lnTo>
                  <a:lnTo>
                    <a:pt x="533" y="1271"/>
                  </a:lnTo>
                  <a:lnTo>
                    <a:pt x="657" y="1100"/>
                  </a:lnTo>
                  <a:lnTo>
                    <a:pt x="777" y="1100"/>
                  </a:lnTo>
                  <a:lnTo>
                    <a:pt x="630" y="1282"/>
                  </a:lnTo>
                  <a:lnTo>
                    <a:pt x="763" y="1458"/>
                  </a:lnTo>
                  <a:lnTo>
                    <a:pt x="901" y="1100"/>
                  </a:lnTo>
                  <a:lnTo>
                    <a:pt x="1029" y="1100"/>
                  </a:lnTo>
                  <a:lnTo>
                    <a:pt x="1179" y="1491"/>
                  </a:lnTo>
                  <a:lnTo>
                    <a:pt x="1187" y="1491"/>
                  </a:lnTo>
                  <a:lnTo>
                    <a:pt x="1187" y="1100"/>
                  </a:lnTo>
                  <a:lnTo>
                    <a:pt x="1330" y="1100"/>
                  </a:lnTo>
                  <a:cubicBezTo>
                    <a:pt x="1367" y="1100"/>
                    <a:pt x="1397" y="1105"/>
                    <a:pt x="1422" y="1114"/>
                  </a:cubicBezTo>
                  <a:cubicBezTo>
                    <a:pt x="1446" y="1123"/>
                    <a:pt x="1464" y="1137"/>
                    <a:pt x="1476" y="1155"/>
                  </a:cubicBezTo>
                  <a:cubicBezTo>
                    <a:pt x="1483" y="1166"/>
                    <a:pt x="1488" y="1178"/>
                    <a:pt x="1491" y="1192"/>
                  </a:cubicBezTo>
                  <a:lnTo>
                    <a:pt x="1491" y="0"/>
                  </a:lnTo>
                  <a:lnTo>
                    <a:pt x="658" y="0"/>
                  </a:lnTo>
                  <a:close/>
                  <a:moveTo>
                    <a:pt x="97" y="1641"/>
                  </a:moveTo>
                  <a:cubicBezTo>
                    <a:pt x="104" y="1641"/>
                    <a:pt x="110" y="1643"/>
                    <a:pt x="116" y="1647"/>
                  </a:cubicBezTo>
                  <a:cubicBezTo>
                    <a:pt x="121" y="1651"/>
                    <a:pt x="125" y="1656"/>
                    <a:pt x="128" y="1662"/>
                  </a:cubicBezTo>
                  <a:cubicBezTo>
                    <a:pt x="131" y="1669"/>
                    <a:pt x="132" y="1677"/>
                    <a:pt x="132" y="1686"/>
                  </a:cubicBezTo>
                  <a:cubicBezTo>
                    <a:pt x="132" y="1696"/>
                    <a:pt x="131" y="1704"/>
                    <a:pt x="128" y="1711"/>
                  </a:cubicBezTo>
                  <a:cubicBezTo>
                    <a:pt x="125" y="1718"/>
                    <a:pt x="121" y="1724"/>
                    <a:pt x="115" y="1727"/>
                  </a:cubicBezTo>
                  <a:cubicBezTo>
                    <a:pt x="110" y="1731"/>
                    <a:pt x="103" y="1733"/>
                    <a:pt x="96" y="1733"/>
                  </a:cubicBezTo>
                  <a:cubicBezTo>
                    <a:pt x="89" y="1733"/>
                    <a:pt x="83" y="1731"/>
                    <a:pt x="78" y="1728"/>
                  </a:cubicBezTo>
                  <a:cubicBezTo>
                    <a:pt x="72" y="1724"/>
                    <a:pt x="68" y="1719"/>
                    <a:pt x="65" y="1712"/>
                  </a:cubicBezTo>
                  <a:cubicBezTo>
                    <a:pt x="62" y="1705"/>
                    <a:pt x="61" y="1697"/>
                    <a:pt x="61" y="1688"/>
                  </a:cubicBezTo>
                  <a:cubicBezTo>
                    <a:pt x="61" y="1678"/>
                    <a:pt x="62" y="1669"/>
                    <a:pt x="65" y="1663"/>
                  </a:cubicBezTo>
                  <a:cubicBezTo>
                    <a:pt x="68" y="1656"/>
                    <a:pt x="72" y="1651"/>
                    <a:pt x="78" y="1647"/>
                  </a:cubicBezTo>
                  <a:cubicBezTo>
                    <a:pt x="83" y="1643"/>
                    <a:pt x="90" y="1641"/>
                    <a:pt x="97" y="1641"/>
                  </a:cubicBezTo>
                  <a:close/>
                  <a:moveTo>
                    <a:pt x="61" y="1749"/>
                  </a:moveTo>
                  <a:cubicBezTo>
                    <a:pt x="68" y="1758"/>
                    <a:pt x="76" y="1766"/>
                    <a:pt x="85" y="1770"/>
                  </a:cubicBezTo>
                  <a:cubicBezTo>
                    <a:pt x="94" y="1775"/>
                    <a:pt x="105" y="1778"/>
                    <a:pt x="117" y="1778"/>
                  </a:cubicBezTo>
                  <a:cubicBezTo>
                    <a:pt x="128" y="1778"/>
                    <a:pt x="138" y="1775"/>
                    <a:pt x="147" y="1771"/>
                  </a:cubicBezTo>
                  <a:cubicBezTo>
                    <a:pt x="156" y="1767"/>
                    <a:pt x="164" y="1761"/>
                    <a:pt x="171" y="1753"/>
                  </a:cubicBezTo>
                  <a:cubicBezTo>
                    <a:pt x="178" y="1745"/>
                    <a:pt x="183" y="1735"/>
                    <a:pt x="187" y="1724"/>
                  </a:cubicBezTo>
                  <a:cubicBezTo>
                    <a:pt x="191" y="1713"/>
                    <a:pt x="193" y="1700"/>
                    <a:pt x="193" y="1687"/>
                  </a:cubicBezTo>
                  <a:cubicBezTo>
                    <a:pt x="193" y="1673"/>
                    <a:pt x="191" y="1661"/>
                    <a:pt x="187" y="1650"/>
                  </a:cubicBezTo>
                  <a:cubicBezTo>
                    <a:pt x="184" y="1639"/>
                    <a:pt x="178" y="1629"/>
                    <a:pt x="171" y="1622"/>
                  </a:cubicBezTo>
                  <a:cubicBezTo>
                    <a:pt x="165" y="1614"/>
                    <a:pt x="157" y="1608"/>
                    <a:pt x="147" y="1604"/>
                  </a:cubicBezTo>
                  <a:cubicBezTo>
                    <a:pt x="138" y="1600"/>
                    <a:pt x="127" y="1598"/>
                    <a:pt x="116" y="1598"/>
                  </a:cubicBezTo>
                  <a:cubicBezTo>
                    <a:pt x="103" y="1598"/>
                    <a:pt x="91" y="1601"/>
                    <a:pt x="80" y="1607"/>
                  </a:cubicBezTo>
                  <a:cubicBezTo>
                    <a:pt x="70" y="1614"/>
                    <a:pt x="61" y="1623"/>
                    <a:pt x="55" y="1635"/>
                  </a:cubicBezTo>
                  <a:lnTo>
                    <a:pt x="55" y="1602"/>
                  </a:lnTo>
                  <a:lnTo>
                    <a:pt x="2" y="1602"/>
                  </a:lnTo>
                  <a:lnTo>
                    <a:pt x="2" y="1842"/>
                  </a:lnTo>
                  <a:lnTo>
                    <a:pt x="61" y="1842"/>
                  </a:lnTo>
                  <a:lnTo>
                    <a:pt x="61" y="1749"/>
                  </a:lnTo>
                  <a:close/>
                  <a:moveTo>
                    <a:pt x="296" y="1598"/>
                  </a:moveTo>
                  <a:cubicBezTo>
                    <a:pt x="276" y="1598"/>
                    <a:pt x="258" y="1601"/>
                    <a:pt x="244" y="1608"/>
                  </a:cubicBezTo>
                  <a:cubicBezTo>
                    <a:pt x="229" y="1616"/>
                    <a:pt x="218" y="1626"/>
                    <a:pt x="210" y="1639"/>
                  </a:cubicBezTo>
                  <a:cubicBezTo>
                    <a:pt x="202" y="1653"/>
                    <a:pt x="198" y="1669"/>
                    <a:pt x="198" y="1688"/>
                  </a:cubicBezTo>
                  <a:cubicBezTo>
                    <a:pt x="198" y="1706"/>
                    <a:pt x="202" y="1722"/>
                    <a:pt x="210" y="1736"/>
                  </a:cubicBezTo>
                  <a:cubicBezTo>
                    <a:pt x="218" y="1749"/>
                    <a:pt x="229" y="1759"/>
                    <a:pt x="244" y="1766"/>
                  </a:cubicBezTo>
                  <a:cubicBezTo>
                    <a:pt x="258" y="1774"/>
                    <a:pt x="276" y="1777"/>
                    <a:pt x="296" y="1777"/>
                  </a:cubicBezTo>
                  <a:cubicBezTo>
                    <a:pt x="317" y="1777"/>
                    <a:pt x="335" y="1774"/>
                    <a:pt x="349" y="1766"/>
                  </a:cubicBezTo>
                  <a:cubicBezTo>
                    <a:pt x="364" y="1759"/>
                    <a:pt x="375" y="1749"/>
                    <a:pt x="383" y="1736"/>
                  </a:cubicBezTo>
                  <a:cubicBezTo>
                    <a:pt x="391" y="1722"/>
                    <a:pt x="395" y="1706"/>
                    <a:pt x="395" y="1688"/>
                  </a:cubicBezTo>
                  <a:cubicBezTo>
                    <a:pt x="395" y="1669"/>
                    <a:pt x="391" y="1653"/>
                    <a:pt x="383" y="1639"/>
                  </a:cubicBezTo>
                  <a:cubicBezTo>
                    <a:pt x="375" y="1626"/>
                    <a:pt x="364" y="1616"/>
                    <a:pt x="349" y="1608"/>
                  </a:cubicBezTo>
                  <a:cubicBezTo>
                    <a:pt x="335" y="1601"/>
                    <a:pt x="317" y="1598"/>
                    <a:pt x="296" y="1598"/>
                  </a:cubicBezTo>
                  <a:close/>
                  <a:moveTo>
                    <a:pt x="296" y="1638"/>
                  </a:moveTo>
                  <a:cubicBezTo>
                    <a:pt x="304" y="1638"/>
                    <a:pt x="310" y="1640"/>
                    <a:pt x="316" y="1644"/>
                  </a:cubicBezTo>
                  <a:cubicBezTo>
                    <a:pt x="321" y="1648"/>
                    <a:pt x="326" y="1654"/>
                    <a:pt x="329" y="1661"/>
                  </a:cubicBezTo>
                  <a:cubicBezTo>
                    <a:pt x="332" y="1668"/>
                    <a:pt x="334" y="1677"/>
                    <a:pt x="334" y="1687"/>
                  </a:cubicBezTo>
                  <a:cubicBezTo>
                    <a:pt x="334" y="1697"/>
                    <a:pt x="332" y="1706"/>
                    <a:pt x="329" y="1713"/>
                  </a:cubicBezTo>
                  <a:cubicBezTo>
                    <a:pt x="326" y="1720"/>
                    <a:pt x="321" y="1726"/>
                    <a:pt x="316" y="1730"/>
                  </a:cubicBezTo>
                  <a:cubicBezTo>
                    <a:pt x="310" y="1734"/>
                    <a:pt x="304" y="1736"/>
                    <a:pt x="296" y="1736"/>
                  </a:cubicBezTo>
                  <a:cubicBezTo>
                    <a:pt x="289" y="1736"/>
                    <a:pt x="283" y="1734"/>
                    <a:pt x="277" y="1730"/>
                  </a:cubicBezTo>
                  <a:cubicBezTo>
                    <a:pt x="272" y="1726"/>
                    <a:pt x="267" y="1720"/>
                    <a:pt x="264" y="1713"/>
                  </a:cubicBezTo>
                  <a:cubicBezTo>
                    <a:pt x="261" y="1706"/>
                    <a:pt x="259" y="1697"/>
                    <a:pt x="259" y="1687"/>
                  </a:cubicBezTo>
                  <a:cubicBezTo>
                    <a:pt x="259" y="1677"/>
                    <a:pt x="261" y="1669"/>
                    <a:pt x="264" y="1661"/>
                  </a:cubicBezTo>
                  <a:cubicBezTo>
                    <a:pt x="267" y="1654"/>
                    <a:pt x="272" y="1648"/>
                    <a:pt x="277" y="1644"/>
                  </a:cubicBezTo>
                  <a:cubicBezTo>
                    <a:pt x="283" y="1640"/>
                    <a:pt x="289" y="1638"/>
                    <a:pt x="296" y="1638"/>
                  </a:cubicBezTo>
                  <a:close/>
                  <a:moveTo>
                    <a:pt x="533" y="1491"/>
                  </a:moveTo>
                  <a:lnTo>
                    <a:pt x="533" y="1626"/>
                  </a:lnTo>
                  <a:cubicBezTo>
                    <a:pt x="527" y="1616"/>
                    <a:pt x="518" y="1609"/>
                    <a:pt x="509" y="1605"/>
                  </a:cubicBezTo>
                  <a:cubicBezTo>
                    <a:pt x="500" y="1600"/>
                    <a:pt x="489" y="1598"/>
                    <a:pt x="477" y="1598"/>
                  </a:cubicBezTo>
                  <a:cubicBezTo>
                    <a:pt x="462" y="1598"/>
                    <a:pt x="448" y="1601"/>
                    <a:pt x="437" y="1608"/>
                  </a:cubicBezTo>
                  <a:cubicBezTo>
                    <a:pt x="426" y="1615"/>
                    <a:pt x="417" y="1626"/>
                    <a:pt x="411" y="1639"/>
                  </a:cubicBezTo>
                  <a:cubicBezTo>
                    <a:pt x="405" y="1652"/>
                    <a:pt x="402" y="1667"/>
                    <a:pt x="402" y="1685"/>
                  </a:cubicBezTo>
                  <a:cubicBezTo>
                    <a:pt x="402" y="1699"/>
                    <a:pt x="403" y="1711"/>
                    <a:pt x="407" y="1723"/>
                  </a:cubicBezTo>
                  <a:cubicBezTo>
                    <a:pt x="411" y="1734"/>
                    <a:pt x="416" y="1743"/>
                    <a:pt x="423" y="1751"/>
                  </a:cubicBezTo>
                  <a:cubicBezTo>
                    <a:pt x="430" y="1759"/>
                    <a:pt x="438" y="1765"/>
                    <a:pt x="447" y="1769"/>
                  </a:cubicBezTo>
                  <a:cubicBezTo>
                    <a:pt x="456" y="1773"/>
                    <a:pt x="466" y="1776"/>
                    <a:pt x="478" y="1776"/>
                  </a:cubicBezTo>
                  <a:cubicBezTo>
                    <a:pt x="491" y="1776"/>
                    <a:pt x="503" y="1772"/>
                    <a:pt x="514" y="1766"/>
                  </a:cubicBezTo>
                  <a:cubicBezTo>
                    <a:pt x="524" y="1760"/>
                    <a:pt x="533" y="1751"/>
                    <a:pt x="539" y="1739"/>
                  </a:cubicBezTo>
                  <a:lnTo>
                    <a:pt x="539" y="1773"/>
                  </a:lnTo>
                  <a:lnTo>
                    <a:pt x="592" y="1773"/>
                  </a:lnTo>
                  <a:lnTo>
                    <a:pt x="592" y="1491"/>
                  </a:lnTo>
                  <a:lnTo>
                    <a:pt x="656" y="1491"/>
                  </a:lnTo>
                  <a:lnTo>
                    <a:pt x="533" y="1312"/>
                  </a:lnTo>
                  <a:lnTo>
                    <a:pt x="533" y="1490"/>
                  </a:lnTo>
                  <a:lnTo>
                    <a:pt x="533" y="1491"/>
                  </a:lnTo>
                  <a:close/>
                  <a:moveTo>
                    <a:pt x="496" y="1640"/>
                  </a:moveTo>
                  <a:cubicBezTo>
                    <a:pt x="503" y="1640"/>
                    <a:pt x="510" y="1642"/>
                    <a:pt x="515" y="1646"/>
                  </a:cubicBezTo>
                  <a:cubicBezTo>
                    <a:pt x="521" y="1650"/>
                    <a:pt x="525" y="1655"/>
                    <a:pt x="528" y="1662"/>
                  </a:cubicBezTo>
                  <a:cubicBezTo>
                    <a:pt x="531" y="1668"/>
                    <a:pt x="533" y="1677"/>
                    <a:pt x="533" y="1686"/>
                  </a:cubicBezTo>
                  <a:cubicBezTo>
                    <a:pt x="533" y="1696"/>
                    <a:pt x="532" y="1704"/>
                    <a:pt x="529" y="1711"/>
                  </a:cubicBezTo>
                  <a:cubicBezTo>
                    <a:pt x="526" y="1718"/>
                    <a:pt x="522" y="1723"/>
                    <a:pt x="516" y="1727"/>
                  </a:cubicBezTo>
                  <a:cubicBezTo>
                    <a:pt x="511" y="1730"/>
                    <a:pt x="504" y="1732"/>
                    <a:pt x="497" y="1732"/>
                  </a:cubicBezTo>
                  <a:cubicBezTo>
                    <a:pt x="490" y="1732"/>
                    <a:pt x="484" y="1730"/>
                    <a:pt x="478" y="1727"/>
                  </a:cubicBezTo>
                  <a:cubicBezTo>
                    <a:pt x="473" y="1723"/>
                    <a:pt x="469" y="1718"/>
                    <a:pt x="466" y="1711"/>
                  </a:cubicBezTo>
                  <a:cubicBezTo>
                    <a:pt x="463" y="1704"/>
                    <a:pt x="461" y="1696"/>
                    <a:pt x="461" y="1687"/>
                  </a:cubicBezTo>
                  <a:cubicBezTo>
                    <a:pt x="461" y="1677"/>
                    <a:pt x="463" y="1669"/>
                    <a:pt x="466" y="1662"/>
                  </a:cubicBezTo>
                  <a:cubicBezTo>
                    <a:pt x="469" y="1655"/>
                    <a:pt x="473" y="1650"/>
                    <a:pt x="478" y="1646"/>
                  </a:cubicBezTo>
                  <a:cubicBezTo>
                    <a:pt x="483" y="1642"/>
                    <a:pt x="489" y="1640"/>
                    <a:pt x="496" y="1640"/>
                  </a:cubicBezTo>
                  <a:close/>
                  <a:moveTo>
                    <a:pt x="704" y="1641"/>
                  </a:moveTo>
                  <a:cubicBezTo>
                    <a:pt x="711" y="1641"/>
                    <a:pt x="718" y="1643"/>
                    <a:pt x="723" y="1647"/>
                  </a:cubicBezTo>
                  <a:cubicBezTo>
                    <a:pt x="728" y="1651"/>
                    <a:pt x="732" y="1656"/>
                    <a:pt x="735" y="1662"/>
                  </a:cubicBezTo>
                  <a:cubicBezTo>
                    <a:pt x="738" y="1669"/>
                    <a:pt x="740" y="1677"/>
                    <a:pt x="740" y="1686"/>
                  </a:cubicBezTo>
                  <a:cubicBezTo>
                    <a:pt x="740" y="1696"/>
                    <a:pt x="738" y="1704"/>
                    <a:pt x="735" y="1711"/>
                  </a:cubicBezTo>
                  <a:cubicBezTo>
                    <a:pt x="732" y="1718"/>
                    <a:pt x="728" y="1724"/>
                    <a:pt x="722" y="1727"/>
                  </a:cubicBezTo>
                  <a:cubicBezTo>
                    <a:pt x="717" y="1731"/>
                    <a:pt x="711" y="1733"/>
                    <a:pt x="703" y="1733"/>
                  </a:cubicBezTo>
                  <a:cubicBezTo>
                    <a:pt x="696" y="1733"/>
                    <a:pt x="690" y="1731"/>
                    <a:pt x="685" y="1728"/>
                  </a:cubicBezTo>
                  <a:cubicBezTo>
                    <a:pt x="680" y="1724"/>
                    <a:pt x="675" y="1719"/>
                    <a:pt x="672" y="1712"/>
                  </a:cubicBezTo>
                  <a:cubicBezTo>
                    <a:pt x="669" y="1705"/>
                    <a:pt x="668" y="1697"/>
                    <a:pt x="668" y="1688"/>
                  </a:cubicBezTo>
                  <a:cubicBezTo>
                    <a:pt x="668" y="1678"/>
                    <a:pt x="669" y="1669"/>
                    <a:pt x="672" y="1663"/>
                  </a:cubicBezTo>
                  <a:cubicBezTo>
                    <a:pt x="675" y="1656"/>
                    <a:pt x="680" y="1651"/>
                    <a:pt x="685" y="1647"/>
                  </a:cubicBezTo>
                  <a:cubicBezTo>
                    <a:pt x="691" y="1643"/>
                    <a:pt x="697" y="1641"/>
                    <a:pt x="704" y="1641"/>
                  </a:cubicBezTo>
                  <a:close/>
                  <a:moveTo>
                    <a:pt x="668" y="1749"/>
                  </a:moveTo>
                  <a:cubicBezTo>
                    <a:pt x="675" y="1758"/>
                    <a:pt x="683" y="1766"/>
                    <a:pt x="692" y="1770"/>
                  </a:cubicBezTo>
                  <a:cubicBezTo>
                    <a:pt x="701" y="1775"/>
                    <a:pt x="712" y="1778"/>
                    <a:pt x="724" y="1778"/>
                  </a:cubicBezTo>
                  <a:cubicBezTo>
                    <a:pt x="735" y="1778"/>
                    <a:pt x="745" y="1775"/>
                    <a:pt x="754" y="1771"/>
                  </a:cubicBezTo>
                  <a:cubicBezTo>
                    <a:pt x="764" y="1767"/>
                    <a:pt x="772" y="1761"/>
                    <a:pt x="778" y="1753"/>
                  </a:cubicBezTo>
                  <a:cubicBezTo>
                    <a:pt x="785" y="1745"/>
                    <a:pt x="791" y="1735"/>
                    <a:pt x="794" y="1724"/>
                  </a:cubicBezTo>
                  <a:cubicBezTo>
                    <a:pt x="798" y="1713"/>
                    <a:pt x="800" y="1700"/>
                    <a:pt x="800" y="1687"/>
                  </a:cubicBezTo>
                  <a:cubicBezTo>
                    <a:pt x="800" y="1673"/>
                    <a:pt x="798" y="1661"/>
                    <a:pt x="794" y="1650"/>
                  </a:cubicBezTo>
                  <a:cubicBezTo>
                    <a:pt x="791" y="1639"/>
                    <a:pt x="785" y="1629"/>
                    <a:pt x="779" y="1622"/>
                  </a:cubicBezTo>
                  <a:cubicBezTo>
                    <a:pt x="772" y="1614"/>
                    <a:pt x="764" y="1608"/>
                    <a:pt x="754" y="1604"/>
                  </a:cubicBezTo>
                  <a:cubicBezTo>
                    <a:pt x="745" y="1600"/>
                    <a:pt x="735" y="1598"/>
                    <a:pt x="723" y="1598"/>
                  </a:cubicBezTo>
                  <a:cubicBezTo>
                    <a:pt x="710" y="1598"/>
                    <a:pt x="698" y="1601"/>
                    <a:pt x="688" y="1607"/>
                  </a:cubicBezTo>
                  <a:cubicBezTo>
                    <a:pt x="677" y="1614"/>
                    <a:pt x="669" y="1623"/>
                    <a:pt x="662" y="1635"/>
                  </a:cubicBezTo>
                  <a:lnTo>
                    <a:pt x="662" y="1602"/>
                  </a:lnTo>
                  <a:lnTo>
                    <a:pt x="610" y="1602"/>
                  </a:lnTo>
                  <a:lnTo>
                    <a:pt x="610" y="1842"/>
                  </a:lnTo>
                  <a:lnTo>
                    <a:pt x="668" y="1842"/>
                  </a:lnTo>
                  <a:lnTo>
                    <a:pt x="668" y="1749"/>
                  </a:lnTo>
                  <a:close/>
                  <a:moveTo>
                    <a:pt x="908" y="1598"/>
                  </a:moveTo>
                  <a:cubicBezTo>
                    <a:pt x="887" y="1598"/>
                    <a:pt x="870" y="1601"/>
                    <a:pt x="855" y="1608"/>
                  </a:cubicBezTo>
                  <a:cubicBezTo>
                    <a:pt x="841" y="1616"/>
                    <a:pt x="829" y="1626"/>
                    <a:pt x="822" y="1639"/>
                  </a:cubicBezTo>
                  <a:cubicBezTo>
                    <a:pt x="814" y="1653"/>
                    <a:pt x="810" y="1669"/>
                    <a:pt x="810" y="1688"/>
                  </a:cubicBezTo>
                  <a:cubicBezTo>
                    <a:pt x="810" y="1706"/>
                    <a:pt x="814" y="1722"/>
                    <a:pt x="822" y="1736"/>
                  </a:cubicBezTo>
                  <a:cubicBezTo>
                    <a:pt x="830" y="1749"/>
                    <a:pt x="841" y="1759"/>
                    <a:pt x="855" y="1766"/>
                  </a:cubicBezTo>
                  <a:cubicBezTo>
                    <a:pt x="870" y="1774"/>
                    <a:pt x="888" y="1777"/>
                    <a:pt x="908" y="1777"/>
                  </a:cubicBezTo>
                  <a:cubicBezTo>
                    <a:pt x="929" y="1777"/>
                    <a:pt x="946" y="1774"/>
                    <a:pt x="961" y="1766"/>
                  </a:cubicBezTo>
                  <a:cubicBezTo>
                    <a:pt x="976" y="1759"/>
                    <a:pt x="987" y="1749"/>
                    <a:pt x="995" y="1736"/>
                  </a:cubicBezTo>
                  <a:cubicBezTo>
                    <a:pt x="1002" y="1722"/>
                    <a:pt x="1006" y="1706"/>
                    <a:pt x="1006" y="1688"/>
                  </a:cubicBezTo>
                  <a:cubicBezTo>
                    <a:pt x="1006" y="1669"/>
                    <a:pt x="1002" y="1653"/>
                    <a:pt x="995" y="1639"/>
                  </a:cubicBezTo>
                  <a:cubicBezTo>
                    <a:pt x="987" y="1626"/>
                    <a:pt x="976" y="1616"/>
                    <a:pt x="961" y="1608"/>
                  </a:cubicBezTo>
                  <a:cubicBezTo>
                    <a:pt x="946" y="1601"/>
                    <a:pt x="929" y="1598"/>
                    <a:pt x="908" y="1598"/>
                  </a:cubicBezTo>
                  <a:close/>
                  <a:moveTo>
                    <a:pt x="908" y="1638"/>
                  </a:moveTo>
                  <a:cubicBezTo>
                    <a:pt x="915" y="1638"/>
                    <a:pt x="922" y="1640"/>
                    <a:pt x="927" y="1644"/>
                  </a:cubicBezTo>
                  <a:cubicBezTo>
                    <a:pt x="933" y="1648"/>
                    <a:pt x="937" y="1654"/>
                    <a:pt x="941" y="1661"/>
                  </a:cubicBezTo>
                  <a:cubicBezTo>
                    <a:pt x="944" y="1668"/>
                    <a:pt x="945" y="1677"/>
                    <a:pt x="945" y="1687"/>
                  </a:cubicBezTo>
                  <a:cubicBezTo>
                    <a:pt x="945" y="1697"/>
                    <a:pt x="944" y="1706"/>
                    <a:pt x="941" y="1713"/>
                  </a:cubicBezTo>
                  <a:cubicBezTo>
                    <a:pt x="937" y="1720"/>
                    <a:pt x="933" y="1726"/>
                    <a:pt x="927" y="1730"/>
                  </a:cubicBezTo>
                  <a:cubicBezTo>
                    <a:pt x="922" y="1734"/>
                    <a:pt x="915" y="1736"/>
                    <a:pt x="908" y="1736"/>
                  </a:cubicBezTo>
                  <a:cubicBezTo>
                    <a:pt x="901" y="1736"/>
                    <a:pt x="895" y="1734"/>
                    <a:pt x="889" y="1730"/>
                  </a:cubicBezTo>
                  <a:cubicBezTo>
                    <a:pt x="883" y="1726"/>
                    <a:pt x="879" y="1720"/>
                    <a:pt x="876" y="1713"/>
                  </a:cubicBezTo>
                  <a:cubicBezTo>
                    <a:pt x="873" y="1706"/>
                    <a:pt x="871" y="1697"/>
                    <a:pt x="871" y="1687"/>
                  </a:cubicBezTo>
                  <a:cubicBezTo>
                    <a:pt x="871" y="1677"/>
                    <a:pt x="873" y="1669"/>
                    <a:pt x="876" y="1661"/>
                  </a:cubicBezTo>
                  <a:cubicBezTo>
                    <a:pt x="879" y="1654"/>
                    <a:pt x="883" y="1648"/>
                    <a:pt x="889" y="1644"/>
                  </a:cubicBezTo>
                  <a:cubicBezTo>
                    <a:pt x="894" y="1640"/>
                    <a:pt x="901" y="1638"/>
                    <a:pt x="908" y="1638"/>
                  </a:cubicBezTo>
                  <a:close/>
                  <a:moveTo>
                    <a:pt x="1140" y="1600"/>
                  </a:moveTo>
                  <a:cubicBezTo>
                    <a:pt x="1137" y="1599"/>
                    <a:pt x="1134" y="1599"/>
                    <a:pt x="1131" y="1598"/>
                  </a:cubicBezTo>
                  <a:cubicBezTo>
                    <a:pt x="1128" y="1598"/>
                    <a:pt x="1125" y="1598"/>
                    <a:pt x="1123" y="1598"/>
                  </a:cubicBezTo>
                  <a:cubicBezTo>
                    <a:pt x="1111" y="1598"/>
                    <a:pt x="1101" y="1601"/>
                    <a:pt x="1092" y="1607"/>
                  </a:cubicBezTo>
                  <a:cubicBezTo>
                    <a:pt x="1084" y="1613"/>
                    <a:pt x="1076" y="1622"/>
                    <a:pt x="1071" y="1635"/>
                  </a:cubicBezTo>
                  <a:lnTo>
                    <a:pt x="1071" y="1602"/>
                  </a:lnTo>
                  <a:lnTo>
                    <a:pt x="1018" y="1602"/>
                  </a:lnTo>
                  <a:lnTo>
                    <a:pt x="1018" y="1773"/>
                  </a:lnTo>
                  <a:lnTo>
                    <a:pt x="1077" y="1773"/>
                  </a:lnTo>
                  <a:lnTo>
                    <a:pt x="1077" y="1700"/>
                  </a:lnTo>
                  <a:cubicBezTo>
                    <a:pt x="1077" y="1683"/>
                    <a:pt x="1080" y="1669"/>
                    <a:pt x="1088" y="1660"/>
                  </a:cubicBezTo>
                  <a:cubicBezTo>
                    <a:pt x="1095" y="1652"/>
                    <a:pt x="1105" y="1647"/>
                    <a:pt x="1119" y="1647"/>
                  </a:cubicBezTo>
                  <a:cubicBezTo>
                    <a:pt x="1122" y="1647"/>
                    <a:pt x="1125" y="1647"/>
                    <a:pt x="1129" y="1648"/>
                  </a:cubicBezTo>
                  <a:cubicBezTo>
                    <a:pt x="1132" y="1648"/>
                    <a:pt x="1134" y="1649"/>
                    <a:pt x="1137" y="1650"/>
                  </a:cubicBezTo>
                  <a:lnTo>
                    <a:pt x="1140" y="1600"/>
                  </a:lnTo>
                  <a:close/>
                  <a:moveTo>
                    <a:pt x="1300" y="1684"/>
                  </a:moveTo>
                  <a:cubicBezTo>
                    <a:pt x="1300" y="1664"/>
                    <a:pt x="1297" y="1648"/>
                    <a:pt x="1291" y="1635"/>
                  </a:cubicBezTo>
                  <a:cubicBezTo>
                    <a:pt x="1286" y="1622"/>
                    <a:pt x="1277" y="1613"/>
                    <a:pt x="1265" y="1607"/>
                  </a:cubicBezTo>
                  <a:cubicBezTo>
                    <a:pt x="1253" y="1600"/>
                    <a:pt x="1237" y="1597"/>
                    <a:pt x="1219" y="1597"/>
                  </a:cubicBezTo>
                  <a:cubicBezTo>
                    <a:pt x="1206" y="1597"/>
                    <a:pt x="1194" y="1598"/>
                    <a:pt x="1183" y="1600"/>
                  </a:cubicBezTo>
                  <a:cubicBezTo>
                    <a:pt x="1172" y="1602"/>
                    <a:pt x="1161" y="1605"/>
                    <a:pt x="1151" y="1609"/>
                  </a:cubicBezTo>
                  <a:lnTo>
                    <a:pt x="1152" y="1648"/>
                  </a:lnTo>
                  <a:cubicBezTo>
                    <a:pt x="1162" y="1643"/>
                    <a:pt x="1172" y="1640"/>
                    <a:pt x="1180" y="1637"/>
                  </a:cubicBezTo>
                  <a:cubicBezTo>
                    <a:pt x="1188" y="1635"/>
                    <a:pt x="1196" y="1634"/>
                    <a:pt x="1203" y="1634"/>
                  </a:cubicBezTo>
                  <a:cubicBezTo>
                    <a:pt x="1216" y="1634"/>
                    <a:pt x="1227" y="1636"/>
                    <a:pt x="1234" y="1641"/>
                  </a:cubicBezTo>
                  <a:cubicBezTo>
                    <a:pt x="1241" y="1646"/>
                    <a:pt x="1245" y="1653"/>
                    <a:pt x="1245" y="1663"/>
                  </a:cubicBezTo>
                  <a:lnTo>
                    <a:pt x="1245" y="1665"/>
                  </a:lnTo>
                  <a:lnTo>
                    <a:pt x="1222" y="1665"/>
                  </a:lnTo>
                  <a:cubicBezTo>
                    <a:pt x="1191" y="1665"/>
                    <a:pt x="1168" y="1669"/>
                    <a:pt x="1153" y="1679"/>
                  </a:cubicBezTo>
                  <a:cubicBezTo>
                    <a:pt x="1138" y="1688"/>
                    <a:pt x="1130" y="1702"/>
                    <a:pt x="1130" y="1721"/>
                  </a:cubicBezTo>
                  <a:cubicBezTo>
                    <a:pt x="1130" y="1732"/>
                    <a:pt x="1133" y="1741"/>
                    <a:pt x="1137" y="1749"/>
                  </a:cubicBezTo>
                  <a:cubicBezTo>
                    <a:pt x="1142" y="1757"/>
                    <a:pt x="1148" y="1764"/>
                    <a:pt x="1157" y="1768"/>
                  </a:cubicBezTo>
                  <a:cubicBezTo>
                    <a:pt x="1165" y="1773"/>
                    <a:pt x="1175" y="1775"/>
                    <a:pt x="1187" y="1775"/>
                  </a:cubicBezTo>
                  <a:cubicBezTo>
                    <a:pt x="1201" y="1775"/>
                    <a:pt x="1212" y="1773"/>
                    <a:pt x="1222" y="1768"/>
                  </a:cubicBezTo>
                  <a:cubicBezTo>
                    <a:pt x="1232" y="1764"/>
                    <a:pt x="1240" y="1756"/>
                    <a:pt x="1248" y="1746"/>
                  </a:cubicBezTo>
                  <a:lnTo>
                    <a:pt x="1249" y="1773"/>
                  </a:lnTo>
                  <a:lnTo>
                    <a:pt x="1300" y="1773"/>
                  </a:lnTo>
                  <a:lnTo>
                    <a:pt x="1300" y="1684"/>
                  </a:lnTo>
                  <a:close/>
                  <a:moveTo>
                    <a:pt x="1235" y="1695"/>
                  </a:moveTo>
                  <a:lnTo>
                    <a:pt x="1245" y="1695"/>
                  </a:lnTo>
                  <a:lnTo>
                    <a:pt x="1245" y="1700"/>
                  </a:lnTo>
                  <a:cubicBezTo>
                    <a:pt x="1245" y="1708"/>
                    <a:pt x="1243" y="1715"/>
                    <a:pt x="1240" y="1721"/>
                  </a:cubicBezTo>
                  <a:cubicBezTo>
                    <a:pt x="1237" y="1726"/>
                    <a:pt x="1232" y="1731"/>
                    <a:pt x="1227" y="1734"/>
                  </a:cubicBezTo>
                  <a:cubicBezTo>
                    <a:pt x="1221" y="1737"/>
                    <a:pt x="1215" y="1739"/>
                    <a:pt x="1208" y="1739"/>
                  </a:cubicBezTo>
                  <a:cubicBezTo>
                    <a:pt x="1204" y="1739"/>
                    <a:pt x="1200" y="1738"/>
                    <a:pt x="1197" y="1736"/>
                  </a:cubicBezTo>
                  <a:cubicBezTo>
                    <a:pt x="1193" y="1734"/>
                    <a:pt x="1191" y="1732"/>
                    <a:pt x="1189" y="1729"/>
                  </a:cubicBezTo>
                  <a:cubicBezTo>
                    <a:pt x="1187" y="1726"/>
                    <a:pt x="1186" y="1723"/>
                    <a:pt x="1186" y="1719"/>
                  </a:cubicBezTo>
                  <a:cubicBezTo>
                    <a:pt x="1186" y="1713"/>
                    <a:pt x="1188" y="1708"/>
                    <a:pt x="1191" y="1705"/>
                  </a:cubicBezTo>
                  <a:cubicBezTo>
                    <a:pt x="1195" y="1702"/>
                    <a:pt x="1200" y="1699"/>
                    <a:pt x="1207" y="1697"/>
                  </a:cubicBezTo>
                  <a:cubicBezTo>
                    <a:pt x="1215" y="1696"/>
                    <a:pt x="1224" y="1695"/>
                    <a:pt x="1235" y="1695"/>
                  </a:cubicBezTo>
                  <a:close/>
                  <a:moveTo>
                    <a:pt x="856" y="1491"/>
                  </a:moveTo>
                  <a:lnTo>
                    <a:pt x="1065" y="1491"/>
                  </a:lnTo>
                  <a:lnTo>
                    <a:pt x="1038" y="1412"/>
                  </a:lnTo>
                  <a:lnTo>
                    <a:pt x="884" y="1412"/>
                  </a:lnTo>
                  <a:lnTo>
                    <a:pt x="856" y="1491"/>
                  </a:lnTo>
                  <a:close/>
                  <a:moveTo>
                    <a:pt x="1294" y="1491"/>
                  </a:moveTo>
                  <a:lnTo>
                    <a:pt x="1491" y="1491"/>
                  </a:lnTo>
                  <a:lnTo>
                    <a:pt x="1491" y="1260"/>
                  </a:lnTo>
                  <a:cubicBezTo>
                    <a:pt x="1486" y="1287"/>
                    <a:pt x="1474" y="1308"/>
                    <a:pt x="1455" y="1324"/>
                  </a:cubicBezTo>
                  <a:cubicBezTo>
                    <a:pt x="1429" y="1346"/>
                    <a:pt x="1390" y="1358"/>
                    <a:pt x="1339" y="1358"/>
                  </a:cubicBezTo>
                  <a:lnTo>
                    <a:pt x="1294" y="1358"/>
                  </a:lnTo>
                  <a:lnTo>
                    <a:pt x="1294" y="1491"/>
                  </a:lnTo>
                  <a:close/>
                  <a:moveTo>
                    <a:pt x="963" y="1189"/>
                  </a:moveTo>
                  <a:lnTo>
                    <a:pt x="1013" y="1337"/>
                  </a:lnTo>
                  <a:lnTo>
                    <a:pt x="911" y="1337"/>
                  </a:lnTo>
                  <a:lnTo>
                    <a:pt x="963" y="1189"/>
                  </a:lnTo>
                  <a:close/>
                  <a:moveTo>
                    <a:pt x="1294" y="1172"/>
                  </a:moveTo>
                  <a:lnTo>
                    <a:pt x="1323" y="1172"/>
                  </a:lnTo>
                  <a:cubicBezTo>
                    <a:pt x="1344" y="1172"/>
                    <a:pt x="1359" y="1177"/>
                    <a:pt x="1370" y="1187"/>
                  </a:cubicBezTo>
                  <a:cubicBezTo>
                    <a:pt x="1381" y="1197"/>
                    <a:pt x="1386" y="1212"/>
                    <a:pt x="1386" y="1231"/>
                  </a:cubicBezTo>
                  <a:cubicBezTo>
                    <a:pt x="1386" y="1250"/>
                    <a:pt x="1381" y="1263"/>
                    <a:pt x="1370" y="1273"/>
                  </a:cubicBezTo>
                  <a:cubicBezTo>
                    <a:pt x="1359" y="1282"/>
                    <a:pt x="1343" y="1287"/>
                    <a:pt x="1322" y="1287"/>
                  </a:cubicBezTo>
                  <a:lnTo>
                    <a:pt x="1294" y="1287"/>
                  </a:lnTo>
                  <a:lnTo>
                    <a:pt x="1294" y="1172"/>
                  </a:lnTo>
                  <a:close/>
                  <a:moveTo>
                    <a:pt x="348" y="176"/>
                  </a:moveTo>
                  <a:cubicBezTo>
                    <a:pt x="348" y="108"/>
                    <a:pt x="337" y="48"/>
                    <a:pt x="316" y="0"/>
                  </a:cubicBezTo>
                  <a:lnTo>
                    <a:pt x="0" y="0"/>
                  </a:lnTo>
                  <a:lnTo>
                    <a:pt x="0" y="452"/>
                  </a:lnTo>
                  <a:cubicBezTo>
                    <a:pt x="33" y="472"/>
                    <a:pt x="70" y="483"/>
                    <a:pt x="113" y="483"/>
                  </a:cubicBezTo>
                  <a:cubicBezTo>
                    <a:pt x="254" y="483"/>
                    <a:pt x="348" y="360"/>
                    <a:pt x="348" y="176"/>
                  </a:cubicBezTo>
                  <a:close/>
                </a:path>
              </a:pathLst>
            </a:custGeom>
            <a:solidFill>
              <a:srgbClr val="4F60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442913" y="665163"/>
              <a:ext cx="393700" cy="144463"/>
            </a:xfrm>
            <a:custGeom>
              <a:avLst/>
              <a:gdLst>
                <a:gd name="T0" fmla="*/ 0 w 1064"/>
                <a:gd name="T1" fmla="*/ 391 h 391"/>
                <a:gd name="T2" fmla="*/ 106 w 1064"/>
                <a:gd name="T3" fmla="*/ 391 h 391"/>
                <a:gd name="T4" fmla="*/ 106 w 1064"/>
                <a:gd name="T5" fmla="*/ 212 h 391"/>
                <a:gd name="T6" fmla="*/ 229 w 1064"/>
                <a:gd name="T7" fmla="*/ 391 h 391"/>
                <a:gd name="T8" fmla="*/ 429 w 1064"/>
                <a:gd name="T9" fmla="*/ 391 h 391"/>
                <a:gd name="T10" fmla="*/ 457 w 1064"/>
                <a:gd name="T11" fmla="*/ 312 h 391"/>
                <a:gd name="T12" fmla="*/ 611 w 1064"/>
                <a:gd name="T13" fmla="*/ 312 h 391"/>
                <a:gd name="T14" fmla="*/ 638 w 1064"/>
                <a:gd name="T15" fmla="*/ 391 h 391"/>
                <a:gd name="T16" fmla="*/ 752 w 1064"/>
                <a:gd name="T17" fmla="*/ 391 h 391"/>
                <a:gd name="T18" fmla="*/ 602 w 1064"/>
                <a:gd name="T19" fmla="*/ 0 h 391"/>
                <a:gd name="T20" fmla="*/ 474 w 1064"/>
                <a:gd name="T21" fmla="*/ 0 h 391"/>
                <a:gd name="T22" fmla="*/ 336 w 1064"/>
                <a:gd name="T23" fmla="*/ 358 h 391"/>
                <a:gd name="T24" fmla="*/ 203 w 1064"/>
                <a:gd name="T25" fmla="*/ 182 h 391"/>
                <a:gd name="T26" fmla="*/ 350 w 1064"/>
                <a:gd name="T27" fmla="*/ 0 h 391"/>
                <a:gd name="T28" fmla="*/ 230 w 1064"/>
                <a:gd name="T29" fmla="*/ 0 h 391"/>
                <a:gd name="T30" fmla="*/ 106 w 1064"/>
                <a:gd name="T31" fmla="*/ 171 h 391"/>
                <a:gd name="T32" fmla="*/ 106 w 1064"/>
                <a:gd name="T33" fmla="*/ 0 h 391"/>
                <a:gd name="T34" fmla="*/ 0 w 1064"/>
                <a:gd name="T35" fmla="*/ 0 h 391"/>
                <a:gd name="T36" fmla="*/ 0 w 1064"/>
                <a:gd name="T37" fmla="*/ 391 h 391"/>
                <a:gd name="T38" fmla="*/ 760 w 1064"/>
                <a:gd name="T39" fmla="*/ 391 h 391"/>
                <a:gd name="T40" fmla="*/ 867 w 1064"/>
                <a:gd name="T41" fmla="*/ 391 h 391"/>
                <a:gd name="T42" fmla="*/ 867 w 1064"/>
                <a:gd name="T43" fmla="*/ 258 h 391"/>
                <a:gd name="T44" fmla="*/ 912 w 1064"/>
                <a:gd name="T45" fmla="*/ 258 h 391"/>
                <a:gd name="T46" fmla="*/ 1028 w 1064"/>
                <a:gd name="T47" fmla="*/ 224 h 391"/>
                <a:gd name="T48" fmla="*/ 1064 w 1064"/>
                <a:gd name="T49" fmla="*/ 160 h 391"/>
                <a:gd name="T50" fmla="*/ 1064 w 1064"/>
                <a:gd name="T51" fmla="*/ 92 h 391"/>
                <a:gd name="T52" fmla="*/ 1049 w 1064"/>
                <a:gd name="T53" fmla="*/ 55 h 391"/>
                <a:gd name="T54" fmla="*/ 995 w 1064"/>
                <a:gd name="T55" fmla="*/ 14 h 391"/>
                <a:gd name="T56" fmla="*/ 903 w 1064"/>
                <a:gd name="T57" fmla="*/ 0 h 391"/>
                <a:gd name="T58" fmla="*/ 760 w 1064"/>
                <a:gd name="T59" fmla="*/ 0 h 391"/>
                <a:gd name="T60" fmla="*/ 760 w 1064"/>
                <a:gd name="T61" fmla="*/ 391 h 391"/>
                <a:gd name="T62" fmla="*/ 536 w 1064"/>
                <a:gd name="T63" fmla="*/ 89 h 391"/>
                <a:gd name="T64" fmla="*/ 586 w 1064"/>
                <a:gd name="T65" fmla="*/ 237 h 391"/>
                <a:gd name="T66" fmla="*/ 484 w 1064"/>
                <a:gd name="T67" fmla="*/ 237 h 391"/>
                <a:gd name="T68" fmla="*/ 536 w 1064"/>
                <a:gd name="T69" fmla="*/ 89 h 391"/>
                <a:gd name="T70" fmla="*/ 867 w 1064"/>
                <a:gd name="T71" fmla="*/ 72 h 391"/>
                <a:gd name="T72" fmla="*/ 896 w 1064"/>
                <a:gd name="T73" fmla="*/ 72 h 391"/>
                <a:gd name="T74" fmla="*/ 943 w 1064"/>
                <a:gd name="T75" fmla="*/ 87 h 391"/>
                <a:gd name="T76" fmla="*/ 959 w 1064"/>
                <a:gd name="T77" fmla="*/ 131 h 391"/>
                <a:gd name="T78" fmla="*/ 943 w 1064"/>
                <a:gd name="T79" fmla="*/ 173 h 391"/>
                <a:gd name="T80" fmla="*/ 895 w 1064"/>
                <a:gd name="T81" fmla="*/ 187 h 391"/>
                <a:gd name="T82" fmla="*/ 867 w 1064"/>
                <a:gd name="T83" fmla="*/ 187 h 391"/>
                <a:gd name="T84" fmla="*/ 867 w 1064"/>
                <a:gd name="T85" fmla="*/ 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4" h="391">
                  <a:moveTo>
                    <a:pt x="0" y="391"/>
                  </a:moveTo>
                  <a:lnTo>
                    <a:pt x="106" y="391"/>
                  </a:lnTo>
                  <a:lnTo>
                    <a:pt x="106" y="212"/>
                  </a:lnTo>
                  <a:lnTo>
                    <a:pt x="229" y="391"/>
                  </a:lnTo>
                  <a:lnTo>
                    <a:pt x="429" y="391"/>
                  </a:lnTo>
                  <a:lnTo>
                    <a:pt x="457" y="312"/>
                  </a:lnTo>
                  <a:lnTo>
                    <a:pt x="611" y="312"/>
                  </a:lnTo>
                  <a:lnTo>
                    <a:pt x="638" y="391"/>
                  </a:lnTo>
                  <a:lnTo>
                    <a:pt x="752" y="391"/>
                  </a:lnTo>
                  <a:lnTo>
                    <a:pt x="602" y="0"/>
                  </a:lnTo>
                  <a:lnTo>
                    <a:pt x="474" y="0"/>
                  </a:lnTo>
                  <a:lnTo>
                    <a:pt x="336" y="358"/>
                  </a:lnTo>
                  <a:lnTo>
                    <a:pt x="203" y="182"/>
                  </a:lnTo>
                  <a:lnTo>
                    <a:pt x="350" y="0"/>
                  </a:lnTo>
                  <a:lnTo>
                    <a:pt x="230" y="0"/>
                  </a:lnTo>
                  <a:lnTo>
                    <a:pt x="106" y="171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391"/>
                  </a:lnTo>
                  <a:close/>
                  <a:moveTo>
                    <a:pt x="760" y="391"/>
                  </a:moveTo>
                  <a:lnTo>
                    <a:pt x="867" y="391"/>
                  </a:lnTo>
                  <a:lnTo>
                    <a:pt x="867" y="258"/>
                  </a:lnTo>
                  <a:lnTo>
                    <a:pt x="912" y="258"/>
                  </a:lnTo>
                  <a:cubicBezTo>
                    <a:pt x="963" y="258"/>
                    <a:pt x="1002" y="246"/>
                    <a:pt x="1028" y="224"/>
                  </a:cubicBezTo>
                  <a:cubicBezTo>
                    <a:pt x="1047" y="208"/>
                    <a:pt x="1059" y="187"/>
                    <a:pt x="1064" y="160"/>
                  </a:cubicBezTo>
                  <a:lnTo>
                    <a:pt x="1064" y="92"/>
                  </a:lnTo>
                  <a:cubicBezTo>
                    <a:pt x="1061" y="78"/>
                    <a:pt x="1056" y="66"/>
                    <a:pt x="1049" y="55"/>
                  </a:cubicBezTo>
                  <a:cubicBezTo>
                    <a:pt x="1037" y="37"/>
                    <a:pt x="1019" y="23"/>
                    <a:pt x="995" y="14"/>
                  </a:cubicBezTo>
                  <a:cubicBezTo>
                    <a:pt x="970" y="5"/>
                    <a:pt x="940" y="0"/>
                    <a:pt x="903" y="0"/>
                  </a:cubicBezTo>
                  <a:lnTo>
                    <a:pt x="760" y="0"/>
                  </a:lnTo>
                  <a:lnTo>
                    <a:pt x="760" y="391"/>
                  </a:lnTo>
                  <a:close/>
                  <a:moveTo>
                    <a:pt x="536" y="89"/>
                  </a:moveTo>
                  <a:lnTo>
                    <a:pt x="586" y="237"/>
                  </a:lnTo>
                  <a:lnTo>
                    <a:pt x="484" y="237"/>
                  </a:lnTo>
                  <a:lnTo>
                    <a:pt x="536" y="89"/>
                  </a:lnTo>
                  <a:close/>
                  <a:moveTo>
                    <a:pt x="867" y="72"/>
                  </a:moveTo>
                  <a:lnTo>
                    <a:pt x="896" y="72"/>
                  </a:lnTo>
                  <a:cubicBezTo>
                    <a:pt x="917" y="72"/>
                    <a:pt x="932" y="77"/>
                    <a:pt x="943" y="87"/>
                  </a:cubicBezTo>
                  <a:cubicBezTo>
                    <a:pt x="954" y="97"/>
                    <a:pt x="959" y="112"/>
                    <a:pt x="959" y="131"/>
                  </a:cubicBezTo>
                  <a:cubicBezTo>
                    <a:pt x="959" y="150"/>
                    <a:pt x="954" y="163"/>
                    <a:pt x="943" y="173"/>
                  </a:cubicBezTo>
                  <a:cubicBezTo>
                    <a:pt x="932" y="182"/>
                    <a:pt x="916" y="187"/>
                    <a:pt x="895" y="187"/>
                  </a:cubicBezTo>
                  <a:lnTo>
                    <a:pt x="867" y="187"/>
                  </a:lnTo>
                  <a:lnTo>
                    <a:pt x="867" y="72"/>
                  </a:lnTo>
                  <a:close/>
                </a:path>
              </a:pathLst>
            </a:custGeom>
            <a:solidFill>
              <a:srgbClr val="F0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val="3394850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6" name="Skupina 5"/>
          <p:cNvGrpSpPr/>
          <p:nvPr userDrawn="1"/>
        </p:nvGrpSpPr>
        <p:grpSpPr>
          <a:xfrm>
            <a:off x="214313" y="260351"/>
            <a:ext cx="413147" cy="677863"/>
            <a:chOff x="285750" y="260350"/>
            <a:chExt cx="550863" cy="677863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85750" y="260350"/>
              <a:ext cx="5461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8" name="Freeform 5"/>
            <p:cNvSpPr>
              <a:spLocks/>
            </p:cNvSpPr>
            <p:nvPr userDrawn="1"/>
          </p:nvSpPr>
          <p:spPr bwMode="auto">
            <a:xfrm>
              <a:off x="285750" y="260350"/>
              <a:ext cx="250825" cy="273050"/>
            </a:xfrm>
            <a:custGeom>
              <a:avLst/>
              <a:gdLst>
                <a:gd name="T0" fmla="*/ 545 w 681"/>
                <a:gd name="T1" fmla="*/ 566 h 744"/>
                <a:gd name="T2" fmla="*/ 681 w 681"/>
                <a:gd name="T3" fmla="*/ 179 h 744"/>
                <a:gd name="T4" fmla="*/ 660 w 681"/>
                <a:gd name="T5" fmla="*/ 0 h 744"/>
                <a:gd name="T6" fmla="*/ 316 w 681"/>
                <a:gd name="T7" fmla="*/ 0 h 744"/>
                <a:gd name="T8" fmla="*/ 348 w 681"/>
                <a:gd name="T9" fmla="*/ 176 h 744"/>
                <a:gd name="T10" fmla="*/ 113 w 681"/>
                <a:gd name="T11" fmla="*/ 483 h 744"/>
                <a:gd name="T12" fmla="*/ 0 w 681"/>
                <a:gd name="T13" fmla="*/ 452 h 744"/>
                <a:gd name="T14" fmla="*/ 0 w 681"/>
                <a:gd name="T15" fmla="*/ 735 h 744"/>
                <a:gd name="T16" fmla="*/ 113 w 681"/>
                <a:gd name="T17" fmla="*/ 744 h 744"/>
                <a:gd name="T18" fmla="*/ 545 w 681"/>
                <a:gd name="T19" fmla="*/ 56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1" h="744">
                  <a:moveTo>
                    <a:pt x="545" y="566"/>
                  </a:moveTo>
                  <a:cubicBezTo>
                    <a:pt x="630" y="468"/>
                    <a:pt x="681" y="323"/>
                    <a:pt x="681" y="179"/>
                  </a:cubicBezTo>
                  <a:cubicBezTo>
                    <a:pt x="681" y="115"/>
                    <a:pt x="674" y="56"/>
                    <a:pt x="660" y="0"/>
                  </a:cubicBezTo>
                  <a:lnTo>
                    <a:pt x="316" y="0"/>
                  </a:lnTo>
                  <a:cubicBezTo>
                    <a:pt x="337" y="48"/>
                    <a:pt x="348" y="108"/>
                    <a:pt x="348" y="176"/>
                  </a:cubicBezTo>
                  <a:cubicBezTo>
                    <a:pt x="348" y="360"/>
                    <a:pt x="254" y="483"/>
                    <a:pt x="113" y="483"/>
                  </a:cubicBezTo>
                  <a:cubicBezTo>
                    <a:pt x="70" y="483"/>
                    <a:pt x="33" y="472"/>
                    <a:pt x="0" y="452"/>
                  </a:cubicBezTo>
                  <a:lnTo>
                    <a:pt x="0" y="735"/>
                  </a:lnTo>
                  <a:cubicBezTo>
                    <a:pt x="36" y="741"/>
                    <a:pt x="74" y="744"/>
                    <a:pt x="113" y="744"/>
                  </a:cubicBezTo>
                  <a:cubicBezTo>
                    <a:pt x="293" y="744"/>
                    <a:pt x="442" y="682"/>
                    <a:pt x="545" y="566"/>
                  </a:cubicBezTo>
                  <a:close/>
                </a:path>
              </a:pathLst>
            </a:custGeom>
            <a:solidFill>
              <a:srgbClr val="707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285750" y="260350"/>
              <a:ext cx="550863" cy="677863"/>
            </a:xfrm>
            <a:custGeom>
              <a:avLst/>
              <a:gdLst>
                <a:gd name="T0" fmla="*/ 113 w 1491"/>
                <a:gd name="T1" fmla="*/ 742 h 1842"/>
                <a:gd name="T2" fmla="*/ 427 w 1491"/>
                <a:gd name="T3" fmla="*/ 1100 h 1842"/>
                <a:gd name="T4" fmla="*/ 777 w 1491"/>
                <a:gd name="T5" fmla="*/ 1100 h 1842"/>
                <a:gd name="T6" fmla="*/ 1029 w 1491"/>
                <a:gd name="T7" fmla="*/ 1100 h 1842"/>
                <a:gd name="T8" fmla="*/ 1330 w 1491"/>
                <a:gd name="T9" fmla="*/ 1100 h 1842"/>
                <a:gd name="T10" fmla="*/ 1491 w 1491"/>
                <a:gd name="T11" fmla="*/ 0 h 1842"/>
                <a:gd name="T12" fmla="*/ 128 w 1491"/>
                <a:gd name="T13" fmla="*/ 1662 h 1842"/>
                <a:gd name="T14" fmla="*/ 96 w 1491"/>
                <a:gd name="T15" fmla="*/ 1733 h 1842"/>
                <a:gd name="T16" fmla="*/ 65 w 1491"/>
                <a:gd name="T17" fmla="*/ 1663 h 1842"/>
                <a:gd name="T18" fmla="*/ 85 w 1491"/>
                <a:gd name="T19" fmla="*/ 1770 h 1842"/>
                <a:gd name="T20" fmla="*/ 187 w 1491"/>
                <a:gd name="T21" fmla="*/ 1724 h 1842"/>
                <a:gd name="T22" fmla="*/ 147 w 1491"/>
                <a:gd name="T23" fmla="*/ 1604 h 1842"/>
                <a:gd name="T24" fmla="*/ 55 w 1491"/>
                <a:gd name="T25" fmla="*/ 1602 h 1842"/>
                <a:gd name="T26" fmla="*/ 61 w 1491"/>
                <a:gd name="T27" fmla="*/ 1749 h 1842"/>
                <a:gd name="T28" fmla="*/ 198 w 1491"/>
                <a:gd name="T29" fmla="*/ 1688 h 1842"/>
                <a:gd name="T30" fmla="*/ 349 w 1491"/>
                <a:gd name="T31" fmla="*/ 1766 h 1842"/>
                <a:gd name="T32" fmla="*/ 349 w 1491"/>
                <a:gd name="T33" fmla="*/ 1608 h 1842"/>
                <a:gd name="T34" fmla="*/ 329 w 1491"/>
                <a:gd name="T35" fmla="*/ 1661 h 1842"/>
                <a:gd name="T36" fmla="*/ 296 w 1491"/>
                <a:gd name="T37" fmla="*/ 1736 h 1842"/>
                <a:gd name="T38" fmla="*/ 264 w 1491"/>
                <a:gd name="T39" fmla="*/ 1661 h 1842"/>
                <a:gd name="T40" fmla="*/ 533 w 1491"/>
                <a:gd name="T41" fmla="*/ 1626 h 1842"/>
                <a:gd name="T42" fmla="*/ 411 w 1491"/>
                <a:gd name="T43" fmla="*/ 1639 h 1842"/>
                <a:gd name="T44" fmla="*/ 447 w 1491"/>
                <a:gd name="T45" fmla="*/ 1769 h 1842"/>
                <a:gd name="T46" fmla="*/ 539 w 1491"/>
                <a:gd name="T47" fmla="*/ 1773 h 1842"/>
                <a:gd name="T48" fmla="*/ 533 w 1491"/>
                <a:gd name="T49" fmla="*/ 1312 h 1842"/>
                <a:gd name="T50" fmla="*/ 515 w 1491"/>
                <a:gd name="T51" fmla="*/ 1646 h 1842"/>
                <a:gd name="T52" fmla="*/ 516 w 1491"/>
                <a:gd name="T53" fmla="*/ 1727 h 1842"/>
                <a:gd name="T54" fmla="*/ 461 w 1491"/>
                <a:gd name="T55" fmla="*/ 1687 h 1842"/>
                <a:gd name="T56" fmla="*/ 704 w 1491"/>
                <a:gd name="T57" fmla="*/ 1641 h 1842"/>
                <a:gd name="T58" fmla="*/ 735 w 1491"/>
                <a:gd name="T59" fmla="*/ 1711 h 1842"/>
                <a:gd name="T60" fmla="*/ 672 w 1491"/>
                <a:gd name="T61" fmla="*/ 1712 h 1842"/>
                <a:gd name="T62" fmla="*/ 704 w 1491"/>
                <a:gd name="T63" fmla="*/ 1641 h 1842"/>
                <a:gd name="T64" fmla="*/ 754 w 1491"/>
                <a:gd name="T65" fmla="*/ 1771 h 1842"/>
                <a:gd name="T66" fmla="*/ 794 w 1491"/>
                <a:gd name="T67" fmla="*/ 1650 h 1842"/>
                <a:gd name="T68" fmla="*/ 688 w 1491"/>
                <a:gd name="T69" fmla="*/ 1607 h 1842"/>
                <a:gd name="T70" fmla="*/ 610 w 1491"/>
                <a:gd name="T71" fmla="*/ 1842 h 1842"/>
                <a:gd name="T72" fmla="*/ 855 w 1491"/>
                <a:gd name="T73" fmla="*/ 1608 h 1842"/>
                <a:gd name="T74" fmla="*/ 855 w 1491"/>
                <a:gd name="T75" fmla="*/ 1766 h 1842"/>
                <a:gd name="T76" fmla="*/ 1006 w 1491"/>
                <a:gd name="T77" fmla="*/ 1688 h 1842"/>
                <a:gd name="T78" fmla="*/ 908 w 1491"/>
                <a:gd name="T79" fmla="*/ 1638 h 1842"/>
                <a:gd name="T80" fmla="*/ 941 w 1491"/>
                <a:gd name="T81" fmla="*/ 1713 h 1842"/>
                <a:gd name="T82" fmla="*/ 876 w 1491"/>
                <a:gd name="T83" fmla="*/ 1713 h 1842"/>
                <a:gd name="T84" fmla="*/ 908 w 1491"/>
                <a:gd name="T85" fmla="*/ 1638 h 1842"/>
                <a:gd name="T86" fmla="*/ 1092 w 1491"/>
                <a:gd name="T87" fmla="*/ 1607 h 1842"/>
                <a:gd name="T88" fmla="*/ 1018 w 1491"/>
                <a:gd name="T89" fmla="*/ 1773 h 1842"/>
                <a:gd name="T90" fmla="*/ 1119 w 1491"/>
                <a:gd name="T91" fmla="*/ 1647 h 1842"/>
                <a:gd name="T92" fmla="*/ 1300 w 1491"/>
                <a:gd name="T93" fmla="*/ 1684 h 1842"/>
                <a:gd name="T94" fmla="*/ 1183 w 1491"/>
                <a:gd name="T95" fmla="*/ 1600 h 1842"/>
                <a:gd name="T96" fmla="*/ 1203 w 1491"/>
                <a:gd name="T97" fmla="*/ 1634 h 1842"/>
                <a:gd name="T98" fmla="*/ 1222 w 1491"/>
                <a:gd name="T99" fmla="*/ 1665 h 1842"/>
                <a:gd name="T100" fmla="*/ 1157 w 1491"/>
                <a:gd name="T101" fmla="*/ 1768 h 1842"/>
                <a:gd name="T102" fmla="*/ 1249 w 1491"/>
                <a:gd name="T103" fmla="*/ 1773 h 1842"/>
                <a:gd name="T104" fmla="*/ 1245 w 1491"/>
                <a:gd name="T105" fmla="*/ 1695 h 1842"/>
                <a:gd name="T106" fmla="*/ 1208 w 1491"/>
                <a:gd name="T107" fmla="*/ 1739 h 1842"/>
                <a:gd name="T108" fmla="*/ 1191 w 1491"/>
                <a:gd name="T109" fmla="*/ 1705 h 1842"/>
                <a:gd name="T110" fmla="*/ 1065 w 1491"/>
                <a:gd name="T111" fmla="*/ 1491 h 1842"/>
                <a:gd name="T112" fmla="*/ 1294 w 1491"/>
                <a:gd name="T113" fmla="*/ 1491 h 1842"/>
                <a:gd name="T114" fmla="*/ 1339 w 1491"/>
                <a:gd name="T115" fmla="*/ 1358 h 1842"/>
                <a:gd name="T116" fmla="*/ 1013 w 1491"/>
                <a:gd name="T117" fmla="*/ 1337 h 1842"/>
                <a:gd name="T118" fmla="*/ 1323 w 1491"/>
                <a:gd name="T119" fmla="*/ 1172 h 1842"/>
                <a:gd name="T120" fmla="*/ 1322 w 1491"/>
                <a:gd name="T121" fmla="*/ 1287 h 1842"/>
                <a:gd name="T122" fmla="*/ 316 w 1491"/>
                <a:gd name="T123" fmla="*/ 0 h 1842"/>
                <a:gd name="T124" fmla="*/ 348 w 1491"/>
                <a:gd name="T125" fmla="*/ 176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1" h="1842">
                  <a:moveTo>
                    <a:pt x="658" y="0"/>
                  </a:moveTo>
                  <a:cubicBezTo>
                    <a:pt x="672" y="55"/>
                    <a:pt x="679" y="115"/>
                    <a:pt x="679" y="178"/>
                  </a:cubicBezTo>
                  <a:cubicBezTo>
                    <a:pt x="679" y="322"/>
                    <a:pt x="628" y="466"/>
                    <a:pt x="543" y="564"/>
                  </a:cubicBezTo>
                  <a:cubicBezTo>
                    <a:pt x="440" y="680"/>
                    <a:pt x="292" y="742"/>
                    <a:pt x="113" y="742"/>
                  </a:cubicBezTo>
                  <a:cubicBezTo>
                    <a:pt x="74" y="742"/>
                    <a:pt x="36" y="739"/>
                    <a:pt x="0" y="733"/>
                  </a:cubicBezTo>
                  <a:lnTo>
                    <a:pt x="0" y="1491"/>
                  </a:lnTo>
                  <a:lnTo>
                    <a:pt x="427" y="1491"/>
                  </a:lnTo>
                  <a:lnTo>
                    <a:pt x="427" y="1100"/>
                  </a:lnTo>
                  <a:lnTo>
                    <a:pt x="533" y="1100"/>
                  </a:lnTo>
                  <a:lnTo>
                    <a:pt x="533" y="1271"/>
                  </a:lnTo>
                  <a:lnTo>
                    <a:pt x="657" y="1100"/>
                  </a:lnTo>
                  <a:lnTo>
                    <a:pt x="777" y="1100"/>
                  </a:lnTo>
                  <a:lnTo>
                    <a:pt x="630" y="1282"/>
                  </a:lnTo>
                  <a:lnTo>
                    <a:pt x="763" y="1458"/>
                  </a:lnTo>
                  <a:lnTo>
                    <a:pt x="901" y="1100"/>
                  </a:lnTo>
                  <a:lnTo>
                    <a:pt x="1029" y="1100"/>
                  </a:lnTo>
                  <a:lnTo>
                    <a:pt x="1179" y="1491"/>
                  </a:lnTo>
                  <a:lnTo>
                    <a:pt x="1187" y="1491"/>
                  </a:lnTo>
                  <a:lnTo>
                    <a:pt x="1187" y="1100"/>
                  </a:lnTo>
                  <a:lnTo>
                    <a:pt x="1330" y="1100"/>
                  </a:lnTo>
                  <a:cubicBezTo>
                    <a:pt x="1367" y="1100"/>
                    <a:pt x="1397" y="1105"/>
                    <a:pt x="1422" y="1114"/>
                  </a:cubicBezTo>
                  <a:cubicBezTo>
                    <a:pt x="1446" y="1123"/>
                    <a:pt x="1464" y="1137"/>
                    <a:pt x="1476" y="1155"/>
                  </a:cubicBezTo>
                  <a:cubicBezTo>
                    <a:pt x="1483" y="1166"/>
                    <a:pt x="1488" y="1178"/>
                    <a:pt x="1491" y="1192"/>
                  </a:cubicBezTo>
                  <a:lnTo>
                    <a:pt x="1491" y="0"/>
                  </a:lnTo>
                  <a:lnTo>
                    <a:pt x="658" y="0"/>
                  </a:lnTo>
                  <a:close/>
                  <a:moveTo>
                    <a:pt x="97" y="1641"/>
                  </a:moveTo>
                  <a:cubicBezTo>
                    <a:pt x="104" y="1641"/>
                    <a:pt x="110" y="1643"/>
                    <a:pt x="116" y="1647"/>
                  </a:cubicBezTo>
                  <a:cubicBezTo>
                    <a:pt x="121" y="1651"/>
                    <a:pt x="125" y="1656"/>
                    <a:pt x="128" y="1662"/>
                  </a:cubicBezTo>
                  <a:cubicBezTo>
                    <a:pt x="131" y="1669"/>
                    <a:pt x="132" y="1677"/>
                    <a:pt x="132" y="1686"/>
                  </a:cubicBezTo>
                  <a:cubicBezTo>
                    <a:pt x="132" y="1696"/>
                    <a:pt x="131" y="1704"/>
                    <a:pt x="128" y="1711"/>
                  </a:cubicBezTo>
                  <a:cubicBezTo>
                    <a:pt x="125" y="1718"/>
                    <a:pt x="121" y="1724"/>
                    <a:pt x="115" y="1727"/>
                  </a:cubicBezTo>
                  <a:cubicBezTo>
                    <a:pt x="110" y="1731"/>
                    <a:pt x="103" y="1733"/>
                    <a:pt x="96" y="1733"/>
                  </a:cubicBezTo>
                  <a:cubicBezTo>
                    <a:pt x="89" y="1733"/>
                    <a:pt x="83" y="1731"/>
                    <a:pt x="78" y="1728"/>
                  </a:cubicBezTo>
                  <a:cubicBezTo>
                    <a:pt x="72" y="1724"/>
                    <a:pt x="68" y="1719"/>
                    <a:pt x="65" y="1712"/>
                  </a:cubicBezTo>
                  <a:cubicBezTo>
                    <a:pt x="62" y="1705"/>
                    <a:pt x="61" y="1697"/>
                    <a:pt x="61" y="1688"/>
                  </a:cubicBezTo>
                  <a:cubicBezTo>
                    <a:pt x="61" y="1678"/>
                    <a:pt x="62" y="1669"/>
                    <a:pt x="65" y="1663"/>
                  </a:cubicBezTo>
                  <a:cubicBezTo>
                    <a:pt x="68" y="1656"/>
                    <a:pt x="72" y="1651"/>
                    <a:pt x="78" y="1647"/>
                  </a:cubicBezTo>
                  <a:cubicBezTo>
                    <a:pt x="83" y="1643"/>
                    <a:pt x="90" y="1641"/>
                    <a:pt x="97" y="1641"/>
                  </a:cubicBezTo>
                  <a:close/>
                  <a:moveTo>
                    <a:pt x="61" y="1749"/>
                  </a:moveTo>
                  <a:cubicBezTo>
                    <a:pt x="68" y="1758"/>
                    <a:pt x="76" y="1766"/>
                    <a:pt x="85" y="1770"/>
                  </a:cubicBezTo>
                  <a:cubicBezTo>
                    <a:pt x="94" y="1775"/>
                    <a:pt x="105" y="1778"/>
                    <a:pt x="117" y="1778"/>
                  </a:cubicBezTo>
                  <a:cubicBezTo>
                    <a:pt x="128" y="1778"/>
                    <a:pt x="138" y="1775"/>
                    <a:pt x="147" y="1771"/>
                  </a:cubicBezTo>
                  <a:cubicBezTo>
                    <a:pt x="156" y="1767"/>
                    <a:pt x="164" y="1761"/>
                    <a:pt x="171" y="1753"/>
                  </a:cubicBezTo>
                  <a:cubicBezTo>
                    <a:pt x="178" y="1745"/>
                    <a:pt x="183" y="1735"/>
                    <a:pt x="187" y="1724"/>
                  </a:cubicBezTo>
                  <a:cubicBezTo>
                    <a:pt x="191" y="1713"/>
                    <a:pt x="193" y="1700"/>
                    <a:pt x="193" y="1687"/>
                  </a:cubicBezTo>
                  <a:cubicBezTo>
                    <a:pt x="193" y="1673"/>
                    <a:pt x="191" y="1661"/>
                    <a:pt x="187" y="1650"/>
                  </a:cubicBezTo>
                  <a:cubicBezTo>
                    <a:pt x="184" y="1639"/>
                    <a:pt x="178" y="1629"/>
                    <a:pt x="171" y="1622"/>
                  </a:cubicBezTo>
                  <a:cubicBezTo>
                    <a:pt x="165" y="1614"/>
                    <a:pt x="157" y="1608"/>
                    <a:pt x="147" y="1604"/>
                  </a:cubicBezTo>
                  <a:cubicBezTo>
                    <a:pt x="138" y="1600"/>
                    <a:pt x="127" y="1598"/>
                    <a:pt x="116" y="1598"/>
                  </a:cubicBezTo>
                  <a:cubicBezTo>
                    <a:pt x="103" y="1598"/>
                    <a:pt x="91" y="1601"/>
                    <a:pt x="80" y="1607"/>
                  </a:cubicBezTo>
                  <a:cubicBezTo>
                    <a:pt x="70" y="1614"/>
                    <a:pt x="61" y="1623"/>
                    <a:pt x="55" y="1635"/>
                  </a:cubicBezTo>
                  <a:lnTo>
                    <a:pt x="55" y="1602"/>
                  </a:lnTo>
                  <a:lnTo>
                    <a:pt x="2" y="1602"/>
                  </a:lnTo>
                  <a:lnTo>
                    <a:pt x="2" y="1842"/>
                  </a:lnTo>
                  <a:lnTo>
                    <a:pt x="61" y="1842"/>
                  </a:lnTo>
                  <a:lnTo>
                    <a:pt x="61" y="1749"/>
                  </a:lnTo>
                  <a:close/>
                  <a:moveTo>
                    <a:pt x="296" y="1598"/>
                  </a:moveTo>
                  <a:cubicBezTo>
                    <a:pt x="276" y="1598"/>
                    <a:pt x="258" y="1601"/>
                    <a:pt x="244" y="1608"/>
                  </a:cubicBezTo>
                  <a:cubicBezTo>
                    <a:pt x="229" y="1616"/>
                    <a:pt x="218" y="1626"/>
                    <a:pt x="210" y="1639"/>
                  </a:cubicBezTo>
                  <a:cubicBezTo>
                    <a:pt x="202" y="1653"/>
                    <a:pt x="198" y="1669"/>
                    <a:pt x="198" y="1688"/>
                  </a:cubicBezTo>
                  <a:cubicBezTo>
                    <a:pt x="198" y="1706"/>
                    <a:pt x="202" y="1722"/>
                    <a:pt x="210" y="1736"/>
                  </a:cubicBezTo>
                  <a:cubicBezTo>
                    <a:pt x="218" y="1749"/>
                    <a:pt x="229" y="1759"/>
                    <a:pt x="244" y="1766"/>
                  </a:cubicBezTo>
                  <a:cubicBezTo>
                    <a:pt x="258" y="1774"/>
                    <a:pt x="276" y="1777"/>
                    <a:pt x="296" y="1777"/>
                  </a:cubicBezTo>
                  <a:cubicBezTo>
                    <a:pt x="317" y="1777"/>
                    <a:pt x="335" y="1774"/>
                    <a:pt x="349" y="1766"/>
                  </a:cubicBezTo>
                  <a:cubicBezTo>
                    <a:pt x="364" y="1759"/>
                    <a:pt x="375" y="1749"/>
                    <a:pt x="383" y="1736"/>
                  </a:cubicBezTo>
                  <a:cubicBezTo>
                    <a:pt x="391" y="1722"/>
                    <a:pt x="395" y="1706"/>
                    <a:pt x="395" y="1688"/>
                  </a:cubicBezTo>
                  <a:cubicBezTo>
                    <a:pt x="395" y="1669"/>
                    <a:pt x="391" y="1653"/>
                    <a:pt x="383" y="1639"/>
                  </a:cubicBezTo>
                  <a:cubicBezTo>
                    <a:pt x="375" y="1626"/>
                    <a:pt x="364" y="1616"/>
                    <a:pt x="349" y="1608"/>
                  </a:cubicBezTo>
                  <a:cubicBezTo>
                    <a:pt x="335" y="1601"/>
                    <a:pt x="317" y="1598"/>
                    <a:pt x="296" y="1598"/>
                  </a:cubicBezTo>
                  <a:close/>
                  <a:moveTo>
                    <a:pt x="296" y="1638"/>
                  </a:moveTo>
                  <a:cubicBezTo>
                    <a:pt x="304" y="1638"/>
                    <a:pt x="310" y="1640"/>
                    <a:pt x="316" y="1644"/>
                  </a:cubicBezTo>
                  <a:cubicBezTo>
                    <a:pt x="321" y="1648"/>
                    <a:pt x="326" y="1654"/>
                    <a:pt x="329" y="1661"/>
                  </a:cubicBezTo>
                  <a:cubicBezTo>
                    <a:pt x="332" y="1668"/>
                    <a:pt x="334" y="1677"/>
                    <a:pt x="334" y="1687"/>
                  </a:cubicBezTo>
                  <a:cubicBezTo>
                    <a:pt x="334" y="1697"/>
                    <a:pt x="332" y="1706"/>
                    <a:pt x="329" y="1713"/>
                  </a:cubicBezTo>
                  <a:cubicBezTo>
                    <a:pt x="326" y="1720"/>
                    <a:pt x="321" y="1726"/>
                    <a:pt x="316" y="1730"/>
                  </a:cubicBezTo>
                  <a:cubicBezTo>
                    <a:pt x="310" y="1734"/>
                    <a:pt x="304" y="1736"/>
                    <a:pt x="296" y="1736"/>
                  </a:cubicBezTo>
                  <a:cubicBezTo>
                    <a:pt x="289" y="1736"/>
                    <a:pt x="283" y="1734"/>
                    <a:pt x="277" y="1730"/>
                  </a:cubicBezTo>
                  <a:cubicBezTo>
                    <a:pt x="272" y="1726"/>
                    <a:pt x="267" y="1720"/>
                    <a:pt x="264" y="1713"/>
                  </a:cubicBezTo>
                  <a:cubicBezTo>
                    <a:pt x="261" y="1706"/>
                    <a:pt x="259" y="1697"/>
                    <a:pt x="259" y="1687"/>
                  </a:cubicBezTo>
                  <a:cubicBezTo>
                    <a:pt x="259" y="1677"/>
                    <a:pt x="261" y="1669"/>
                    <a:pt x="264" y="1661"/>
                  </a:cubicBezTo>
                  <a:cubicBezTo>
                    <a:pt x="267" y="1654"/>
                    <a:pt x="272" y="1648"/>
                    <a:pt x="277" y="1644"/>
                  </a:cubicBezTo>
                  <a:cubicBezTo>
                    <a:pt x="283" y="1640"/>
                    <a:pt x="289" y="1638"/>
                    <a:pt x="296" y="1638"/>
                  </a:cubicBezTo>
                  <a:close/>
                  <a:moveTo>
                    <a:pt x="533" y="1491"/>
                  </a:moveTo>
                  <a:lnTo>
                    <a:pt x="533" y="1626"/>
                  </a:lnTo>
                  <a:cubicBezTo>
                    <a:pt x="527" y="1616"/>
                    <a:pt x="518" y="1609"/>
                    <a:pt x="509" y="1605"/>
                  </a:cubicBezTo>
                  <a:cubicBezTo>
                    <a:pt x="500" y="1600"/>
                    <a:pt x="489" y="1598"/>
                    <a:pt x="477" y="1598"/>
                  </a:cubicBezTo>
                  <a:cubicBezTo>
                    <a:pt x="462" y="1598"/>
                    <a:pt x="448" y="1601"/>
                    <a:pt x="437" y="1608"/>
                  </a:cubicBezTo>
                  <a:cubicBezTo>
                    <a:pt x="426" y="1615"/>
                    <a:pt x="417" y="1626"/>
                    <a:pt x="411" y="1639"/>
                  </a:cubicBezTo>
                  <a:cubicBezTo>
                    <a:pt x="405" y="1652"/>
                    <a:pt x="402" y="1667"/>
                    <a:pt x="402" y="1685"/>
                  </a:cubicBezTo>
                  <a:cubicBezTo>
                    <a:pt x="402" y="1699"/>
                    <a:pt x="403" y="1711"/>
                    <a:pt x="407" y="1723"/>
                  </a:cubicBezTo>
                  <a:cubicBezTo>
                    <a:pt x="411" y="1734"/>
                    <a:pt x="416" y="1743"/>
                    <a:pt x="423" y="1751"/>
                  </a:cubicBezTo>
                  <a:cubicBezTo>
                    <a:pt x="430" y="1759"/>
                    <a:pt x="438" y="1765"/>
                    <a:pt x="447" y="1769"/>
                  </a:cubicBezTo>
                  <a:cubicBezTo>
                    <a:pt x="456" y="1773"/>
                    <a:pt x="466" y="1776"/>
                    <a:pt x="478" y="1776"/>
                  </a:cubicBezTo>
                  <a:cubicBezTo>
                    <a:pt x="491" y="1776"/>
                    <a:pt x="503" y="1772"/>
                    <a:pt x="514" y="1766"/>
                  </a:cubicBezTo>
                  <a:cubicBezTo>
                    <a:pt x="524" y="1760"/>
                    <a:pt x="533" y="1751"/>
                    <a:pt x="539" y="1739"/>
                  </a:cubicBezTo>
                  <a:lnTo>
                    <a:pt x="539" y="1773"/>
                  </a:lnTo>
                  <a:lnTo>
                    <a:pt x="592" y="1773"/>
                  </a:lnTo>
                  <a:lnTo>
                    <a:pt x="592" y="1491"/>
                  </a:lnTo>
                  <a:lnTo>
                    <a:pt x="656" y="1491"/>
                  </a:lnTo>
                  <a:lnTo>
                    <a:pt x="533" y="1312"/>
                  </a:lnTo>
                  <a:lnTo>
                    <a:pt x="533" y="1490"/>
                  </a:lnTo>
                  <a:lnTo>
                    <a:pt x="533" y="1491"/>
                  </a:lnTo>
                  <a:close/>
                  <a:moveTo>
                    <a:pt x="496" y="1640"/>
                  </a:moveTo>
                  <a:cubicBezTo>
                    <a:pt x="503" y="1640"/>
                    <a:pt x="510" y="1642"/>
                    <a:pt x="515" y="1646"/>
                  </a:cubicBezTo>
                  <a:cubicBezTo>
                    <a:pt x="521" y="1650"/>
                    <a:pt x="525" y="1655"/>
                    <a:pt x="528" y="1662"/>
                  </a:cubicBezTo>
                  <a:cubicBezTo>
                    <a:pt x="531" y="1668"/>
                    <a:pt x="533" y="1677"/>
                    <a:pt x="533" y="1686"/>
                  </a:cubicBezTo>
                  <a:cubicBezTo>
                    <a:pt x="533" y="1696"/>
                    <a:pt x="532" y="1704"/>
                    <a:pt x="529" y="1711"/>
                  </a:cubicBezTo>
                  <a:cubicBezTo>
                    <a:pt x="526" y="1718"/>
                    <a:pt x="522" y="1723"/>
                    <a:pt x="516" y="1727"/>
                  </a:cubicBezTo>
                  <a:cubicBezTo>
                    <a:pt x="511" y="1730"/>
                    <a:pt x="504" y="1732"/>
                    <a:pt x="497" y="1732"/>
                  </a:cubicBezTo>
                  <a:cubicBezTo>
                    <a:pt x="490" y="1732"/>
                    <a:pt x="484" y="1730"/>
                    <a:pt x="478" y="1727"/>
                  </a:cubicBezTo>
                  <a:cubicBezTo>
                    <a:pt x="473" y="1723"/>
                    <a:pt x="469" y="1718"/>
                    <a:pt x="466" y="1711"/>
                  </a:cubicBezTo>
                  <a:cubicBezTo>
                    <a:pt x="463" y="1704"/>
                    <a:pt x="461" y="1696"/>
                    <a:pt x="461" y="1687"/>
                  </a:cubicBezTo>
                  <a:cubicBezTo>
                    <a:pt x="461" y="1677"/>
                    <a:pt x="463" y="1669"/>
                    <a:pt x="466" y="1662"/>
                  </a:cubicBezTo>
                  <a:cubicBezTo>
                    <a:pt x="469" y="1655"/>
                    <a:pt x="473" y="1650"/>
                    <a:pt x="478" y="1646"/>
                  </a:cubicBezTo>
                  <a:cubicBezTo>
                    <a:pt x="483" y="1642"/>
                    <a:pt x="489" y="1640"/>
                    <a:pt x="496" y="1640"/>
                  </a:cubicBezTo>
                  <a:close/>
                  <a:moveTo>
                    <a:pt x="704" y="1641"/>
                  </a:moveTo>
                  <a:cubicBezTo>
                    <a:pt x="711" y="1641"/>
                    <a:pt x="718" y="1643"/>
                    <a:pt x="723" y="1647"/>
                  </a:cubicBezTo>
                  <a:cubicBezTo>
                    <a:pt x="728" y="1651"/>
                    <a:pt x="732" y="1656"/>
                    <a:pt x="735" y="1662"/>
                  </a:cubicBezTo>
                  <a:cubicBezTo>
                    <a:pt x="738" y="1669"/>
                    <a:pt x="740" y="1677"/>
                    <a:pt x="740" y="1686"/>
                  </a:cubicBezTo>
                  <a:cubicBezTo>
                    <a:pt x="740" y="1696"/>
                    <a:pt x="738" y="1704"/>
                    <a:pt x="735" y="1711"/>
                  </a:cubicBezTo>
                  <a:cubicBezTo>
                    <a:pt x="732" y="1718"/>
                    <a:pt x="728" y="1724"/>
                    <a:pt x="722" y="1727"/>
                  </a:cubicBezTo>
                  <a:cubicBezTo>
                    <a:pt x="717" y="1731"/>
                    <a:pt x="711" y="1733"/>
                    <a:pt x="703" y="1733"/>
                  </a:cubicBezTo>
                  <a:cubicBezTo>
                    <a:pt x="696" y="1733"/>
                    <a:pt x="690" y="1731"/>
                    <a:pt x="685" y="1728"/>
                  </a:cubicBezTo>
                  <a:cubicBezTo>
                    <a:pt x="680" y="1724"/>
                    <a:pt x="675" y="1719"/>
                    <a:pt x="672" y="1712"/>
                  </a:cubicBezTo>
                  <a:cubicBezTo>
                    <a:pt x="669" y="1705"/>
                    <a:pt x="668" y="1697"/>
                    <a:pt x="668" y="1688"/>
                  </a:cubicBezTo>
                  <a:cubicBezTo>
                    <a:pt x="668" y="1678"/>
                    <a:pt x="669" y="1669"/>
                    <a:pt x="672" y="1663"/>
                  </a:cubicBezTo>
                  <a:cubicBezTo>
                    <a:pt x="675" y="1656"/>
                    <a:pt x="680" y="1651"/>
                    <a:pt x="685" y="1647"/>
                  </a:cubicBezTo>
                  <a:cubicBezTo>
                    <a:pt x="691" y="1643"/>
                    <a:pt x="697" y="1641"/>
                    <a:pt x="704" y="1641"/>
                  </a:cubicBezTo>
                  <a:close/>
                  <a:moveTo>
                    <a:pt x="668" y="1749"/>
                  </a:moveTo>
                  <a:cubicBezTo>
                    <a:pt x="675" y="1758"/>
                    <a:pt x="683" y="1766"/>
                    <a:pt x="692" y="1770"/>
                  </a:cubicBezTo>
                  <a:cubicBezTo>
                    <a:pt x="701" y="1775"/>
                    <a:pt x="712" y="1778"/>
                    <a:pt x="724" y="1778"/>
                  </a:cubicBezTo>
                  <a:cubicBezTo>
                    <a:pt x="735" y="1778"/>
                    <a:pt x="745" y="1775"/>
                    <a:pt x="754" y="1771"/>
                  </a:cubicBezTo>
                  <a:cubicBezTo>
                    <a:pt x="764" y="1767"/>
                    <a:pt x="772" y="1761"/>
                    <a:pt x="778" y="1753"/>
                  </a:cubicBezTo>
                  <a:cubicBezTo>
                    <a:pt x="785" y="1745"/>
                    <a:pt x="791" y="1735"/>
                    <a:pt x="794" y="1724"/>
                  </a:cubicBezTo>
                  <a:cubicBezTo>
                    <a:pt x="798" y="1713"/>
                    <a:pt x="800" y="1700"/>
                    <a:pt x="800" y="1687"/>
                  </a:cubicBezTo>
                  <a:cubicBezTo>
                    <a:pt x="800" y="1673"/>
                    <a:pt x="798" y="1661"/>
                    <a:pt x="794" y="1650"/>
                  </a:cubicBezTo>
                  <a:cubicBezTo>
                    <a:pt x="791" y="1639"/>
                    <a:pt x="785" y="1629"/>
                    <a:pt x="779" y="1622"/>
                  </a:cubicBezTo>
                  <a:cubicBezTo>
                    <a:pt x="772" y="1614"/>
                    <a:pt x="764" y="1608"/>
                    <a:pt x="754" y="1604"/>
                  </a:cubicBezTo>
                  <a:cubicBezTo>
                    <a:pt x="745" y="1600"/>
                    <a:pt x="735" y="1598"/>
                    <a:pt x="723" y="1598"/>
                  </a:cubicBezTo>
                  <a:cubicBezTo>
                    <a:pt x="710" y="1598"/>
                    <a:pt x="698" y="1601"/>
                    <a:pt x="688" y="1607"/>
                  </a:cubicBezTo>
                  <a:cubicBezTo>
                    <a:pt x="677" y="1614"/>
                    <a:pt x="669" y="1623"/>
                    <a:pt x="662" y="1635"/>
                  </a:cubicBezTo>
                  <a:lnTo>
                    <a:pt x="662" y="1602"/>
                  </a:lnTo>
                  <a:lnTo>
                    <a:pt x="610" y="1602"/>
                  </a:lnTo>
                  <a:lnTo>
                    <a:pt x="610" y="1842"/>
                  </a:lnTo>
                  <a:lnTo>
                    <a:pt x="668" y="1842"/>
                  </a:lnTo>
                  <a:lnTo>
                    <a:pt x="668" y="1749"/>
                  </a:lnTo>
                  <a:close/>
                  <a:moveTo>
                    <a:pt x="908" y="1598"/>
                  </a:moveTo>
                  <a:cubicBezTo>
                    <a:pt x="887" y="1598"/>
                    <a:pt x="870" y="1601"/>
                    <a:pt x="855" y="1608"/>
                  </a:cubicBezTo>
                  <a:cubicBezTo>
                    <a:pt x="841" y="1616"/>
                    <a:pt x="829" y="1626"/>
                    <a:pt x="822" y="1639"/>
                  </a:cubicBezTo>
                  <a:cubicBezTo>
                    <a:pt x="814" y="1653"/>
                    <a:pt x="810" y="1669"/>
                    <a:pt x="810" y="1688"/>
                  </a:cubicBezTo>
                  <a:cubicBezTo>
                    <a:pt x="810" y="1706"/>
                    <a:pt x="814" y="1722"/>
                    <a:pt x="822" y="1736"/>
                  </a:cubicBezTo>
                  <a:cubicBezTo>
                    <a:pt x="830" y="1749"/>
                    <a:pt x="841" y="1759"/>
                    <a:pt x="855" y="1766"/>
                  </a:cubicBezTo>
                  <a:cubicBezTo>
                    <a:pt x="870" y="1774"/>
                    <a:pt x="888" y="1777"/>
                    <a:pt x="908" y="1777"/>
                  </a:cubicBezTo>
                  <a:cubicBezTo>
                    <a:pt x="929" y="1777"/>
                    <a:pt x="946" y="1774"/>
                    <a:pt x="961" y="1766"/>
                  </a:cubicBezTo>
                  <a:cubicBezTo>
                    <a:pt x="976" y="1759"/>
                    <a:pt x="987" y="1749"/>
                    <a:pt x="995" y="1736"/>
                  </a:cubicBezTo>
                  <a:cubicBezTo>
                    <a:pt x="1002" y="1722"/>
                    <a:pt x="1006" y="1706"/>
                    <a:pt x="1006" y="1688"/>
                  </a:cubicBezTo>
                  <a:cubicBezTo>
                    <a:pt x="1006" y="1669"/>
                    <a:pt x="1002" y="1653"/>
                    <a:pt x="995" y="1639"/>
                  </a:cubicBezTo>
                  <a:cubicBezTo>
                    <a:pt x="987" y="1626"/>
                    <a:pt x="976" y="1616"/>
                    <a:pt x="961" y="1608"/>
                  </a:cubicBezTo>
                  <a:cubicBezTo>
                    <a:pt x="946" y="1601"/>
                    <a:pt x="929" y="1598"/>
                    <a:pt x="908" y="1598"/>
                  </a:cubicBezTo>
                  <a:close/>
                  <a:moveTo>
                    <a:pt x="908" y="1638"/>
                  </a:moveTo>
                  <a:cubicBezTo>
                    <a:pt x="915" y="1638"/>
                    <a:pt x="922" y="1640"/>
                    <a:pt x="927" y="1644"/>
                  </a:cubicBezTo>
                  <a:cubicBezTo>
                    <a:pt x="933" y="1648"/>
                    <a:pt x="937" y="1654"/>
                    <a:pt x="941" y="1661"/>
                  </a:cubicBezTo>
                  <a:cubicBezTo>
                    <a:pt x="944" y="1668"/>
                    <a:pt x="945" y="1677"/>
                    <a:pt x="945" y="1687"/>
                  </a:cubicBezTo>
                  <a:cubicBezTo>
                    <a:pt x="945" y="1697"/>
                    <a:pt x="944" y="1706"/>
                    <a:pt x="941" y="1713"/>
                  </a:cubicBezTo>
                  <a:cubicBezTo>
                    <a:pt x="937" y="1720"/>
                    <a:pt x="933" y="1726"/>
                    <a:pt x="927" y="1730"/>
                  </a:cubicBezTo>
                  <a:cubicBezTo>
                    <a:pt x="922" y="1734"/>
                    <a:pt x="915" y="1736"/>
                    <a:pt x="908" y="1736"/>
                  </a:cubicBezTo>
                  <a:cubicBezTo>
                    <a:pt x="901" y="1736"/>
                    <a:pt x="895" y="1734"/>
                    <a:pt x="889" y="1730"/>
                  </a:cubicBezTo>
                  <a:cubicBezTo>
                    <a:pt x="883" y="1726"/>
                    <a:pt x="879" y="1720"/>
                    <a:pt x="876" y="1713"/>
                  </a:cubicBezTo>
                  <a:cubicBezTo>
                    <a:pt x="873" y="1706"/>
                    <a:pt x="871" y="1697"/>
                    <a:pt x="871" y="1687"/>
                  </a:cubicBezTo>
                  <a:cubicBezTo>
                    <a:pt x="871" y="1677"/>
                    <a:pt x="873" y="1669"/>
                    <a:pt x="876" y="1661"/>
                  </a:cubicBezTo>
                  <a:cubicBezTo>
                    <a:pt x="879" y="1654"/>
                    <a:pt x="883" y="1648"/>
                    <a:pt x="889" y="1644"/>
                  </a:cubicBezTo>
                  <a:cubicBezTo>
                    <a:pt x="894" y="1640"/>
                    <a:pt x="901" y="1638"/>
                    <a:pt x="908" y="1638"/>
                  </a:cubicBezTo>
                  <a:close/>
                  <a:moveTo>
                    <a:pt x="1140" y="1600"/>
                  </a:moveTo>
                  <a:cubicBezTo>
                    <a:pt x="1137" y="1599"/>
                    <a:pt x="1134" y="1599"/>
                    <a:pt x="1131" y="1598"/>
                  </a:cubicBezTo>
                  <a:cubicBezTo>
                    <a:pt x="1128" y="1598"/>
                    <a:pt x="1125" y="1598"/>
                    <a:pt x="1123" y="1598"/>
                  </a:cubicBezTo>
                  <a:cubicBezTo>
                    <a:pt x="1111" y="1598"/>
                    <a:pt x="1101" y="1601"/>
                    <a:pt x="1092" y="1607"/>
                  </a:cubicBezTo>
                  <a:cubicBezTo>
                    <a:pt x="1084" y="1613"/>
                    <a:pt x="1076" y="1622"/>
                    <a:pt x="1071" y="1635"/>
                  </a:cubicBezTo>
                  <a:lnTo>
                    <a:pt x="1071" y="1602"/>
                  </a:lnTo>
                  <a:lnTo>
                    <a:pt x="1018" y="1602"/>
                  </a:lnTo>
                  <a:lnTo>
                    <a:pt x="1018" y="1773"/>
                  </a:lnTo>
                  <a:lnTo>
                    <a:pt x="1077" y="1773"/>
                  </a:lnTo>
                  <a:lnTo>
                    <a:pt x="1077" y="1700"/>
                  </a:lnTo>
                  <a:cubicBezTo>
                    <a:pt x="1077" y="1683"/>
                    <a:pt x="1080" y="1669"/>
                    <a:pt x="1088" y="1660"/>
                  </a:cubicBezTo>
                  <a:cubicBezTo>
                    <a:pt x="1095" y="1652"/>
                    <a:pt x="1105" y="1647"/>
                    <a:pt x="1119" y="1647"/>
                  </a:cubicBezTo>
                  <a:cubicBezTo>
                    <a:pt x="1122" y="1647"/>
                    <a:pt x="1125" y="1647"/>
                    <a:pt x="1129" y="1648"/>
                  </a:cubicBezTo>
                  <a:cubicBezTo>
                    <a:pt x="1132" y="1648"/>
                    <a:pt x="1134" y="1649"/>
                    <a:pt x="1137" y="1650"/>
                  </a:cubicBezTo>
                  <a:lnTo>
                    <a:pt x="1140" y="1600"/>
                  </a:lnTo>
                  <a:close/>
                  <a:moveTo>
                    <a:pt x="1300" y="1684"/>
                  </a:moveTo>
                  <a:cubicBezTo>
                    <a:pt x="1300" y="1664"/>
                    <a:pt x="1297" y="1648"/>
                    <a:pt x="1291" y="1635"/>
                  </a:cubicBezTo>
                  <a:cubicBezTo>
                    <a:pt x="1286" y="1622"/>
                    <a:pt x="1277" y="1613"/>
                    <a:pt x="1265" y="1607"/>
                  </a:cubicBezTo>
                  <a:cubicBezTo>
                    <a:pt x="1253" y="1600"/>
                    <a:pt x="1237" y="1597"/>
                    <a:pt x="1219" y="1597"/>
                  </a:cubicBezTo>
                  <a:cubicBezTo>
                    <a:pt x="1206" y="1597"/>
                    <a:pt x="1194" y="1598"/>
                    <a:pt x="1183" y="1600"/>
                  </a:cubicBezTo>
                  <a:cubicBezTo>
                    <a:pt x="1172" y="1602"/>
                    <a:pt x="1161" y="1605"/>
                    <a:pt x="1151" y="1609"/>
                  </a:cubicBezTo>
                  <a:lnTo>
                    <a:pt x="1152" y="1648"/>
                  </a:lnTo>
                  <a:cubicBezTo>
                    <a:pt x="1162" y="1643"/>
                    <a:pt x="1172" y="1640"/>
                    <a:pt x="1180" y="1637"/>
                  </a:cubicBezTo>
                  <a:cubicBezTo>
                    <a:pt x="1188" y="1635"/>
                    <a:pt x="1196" y="1634"/>
                    <a:pt x="1203" y="1634"/>
                  </a:cubicBezTo>
                  <a:cubicBezTo>
                    <a:pt x="1216" y="1634"/>
                    <a:pt x="1227" y="1636"/>
                    <a:pt x="1234" y="1641"/>
                  </a:cubicBezTo>
                  <a:cubicBezTo>
                    <a:pt x="1241" y="1646"/>
                    <a:pt x="1245" y="1653"/>
                    <a:pt x="1245" y="1663"/>
                  </a:cubicBezTo>
                  <a:lnTo>
                    <a:pt x="1245" y="1665"/>
                  </a:lnTo>
                  <a:lnTo>
                    <a:pt x="1222" y="1665"/>
                  </a:lnTo>
                  <a:cubicBezTo>
                    <a:pt x="1191" y="1665"/>
                    <a:pt x="1168" y="1669"/>
                    <a:pt x="1153" y="1679"/>
                  </a:cubicBezTo>
                  <a:cubicBezTo>
                    <a:pt x="1138" y="1688"/>
                    <a:pt x="1130" y="1702"/>
                    <a:pt x="1130" y="1721"/>
                  </a:cubicBezTo>
                  <a:cubicBezTo>
                    <a:pt x="1130" y="1732"/>
                    <a:pt x="1133" y="1741"/>
                    <a:pt x="1137" y="1749"/>
                  </a:cubicBezTo>
                  <a:cubicBezTo>
                    <a:pt x="1142" y="1757"/>
                    <a:pt x="1148" y="1764"/>
                    <a:pt x="1157" y="1768"/>
                  </a:cubicBezTo>
                  <a:cubicBezTo>
                    <a:pt x="1165" y="1773"/>
                    <a:pt x="1175" y="1775"/>
                    <a:pt x="1187" y="1775"/>
                  </a:cubicBezTo>
                  <a:cubicBezTo>
                    <a:pt x="1201" y="1775"/>
                    <a:pt x="1212" y="1773"/>
                    <a:pt x="1222" y="1768"/>
                  </a:cubicBezTo>
                  <a:cubicBezTo>
                    <a:pt x="1232" y="1764"/>
                    <a:pt x="1240" y="1756"/>
                    <a:pt x="1248" y="1746"/>
                  </a:cubicBezTo>
                  <a:lnTo>
                    <a:pt x="1249" y="1773"/>
                  </a:lnTo>
                  <a:lnTo>
                    <a:pt x="1300" y="1773"/>
                  </a:lnTo>
                  <a:lnTo>
                    <a:pt x="1300" y="1684"/>
                  </a:lnTo>
                  <a:close/>
                  <a:moveTo>
                    <a:pt x="1235" y="1695"/>
                  </a:moveTo>
                  <a:lnTo>
                    <a:pt x="1245" y="1695"/>
                  </a:lnTo>
                  <a:lnTo>
                    <a:pt x="1245" y="1700"/>
                  </a:lnTo>
                  <a:cubicBezTo>
                    <a:pt x="1245" y="1708"/>
                    <a:pt x="1243" y="1715"/>
                    <a:pt x="1240" y="1721"/>
                  </a:cubicBezTo>
                  <a:cubicBezTo>
                    <a:pt x="1237" y="1726"/>
                    <a:pt x="1232" y="1731"/>
                    <a:pt x="1227" y="1734"/>
                  </a:cubicBezTo>
                  <a:cubicBezTo>
                    <a:pt x="1221" y="1737"/>
                    <a:pt x="1215" y="1739"/>
                    <a:pt x="1208" y="1739"/>
                  </a:cubicBezTo>
                  <a:cubicBezTo>
                    <a:pt x="1204" y="1739"/>
                    <a:pt x="1200" y="1738"/>
                    <a:pt x="1197" y="1736"/>
                  </a:cubicBezTo>
                  <a:cubicBezTo>
                    <a:pt x="1193" y="1734"/>
                    <a:pt x="1191" y="1732"/>
                    <a:pt x="1189" y="1729"/>
                  </a:cubicBezTo>
                  <a:cubicBezTo>
                    <a:pt x="1187" y="1726"/>
                    <a:pt x="1186" y="1723"/>
                    <a:pt x="1186" y="1719"/>
                  </a:cubicBezTo>
                  <a:cubicBezTo>
                    <a:pt x="1186" y="1713"/>
                    <a:pt x="1188" y="1708"/>
                    <a:pt x="1191" y="1705"/>
                  </a:cubicBezTo>
                  <a:cubicBezTo>
                    <a:pt x="1195" y="1702"/>
                    <a:pt x="1200" y="1699"/>
                    <a:pt x="1207" y="1697"/>
                  </a:cubicBezTo>
                  <a:cubicBezTo>
                    <a:pt x="1215" y="1696"/>
                    <a:pt x="1224" y="1695"/>
                    <a:pt x="1235" y="1695"/>
                  </a:cubicBezTo>
                  <a:close/>
                  <a:moveTo>
                    <a:pt x="856" y="1491"/>
                  </a:moveTo>
                  <a:lnTo>
                    <a:pt x="1065" y="1491"/>
                  </a:lnTo>
                  <a:lnTo>
                    <a:pt x="1038" y="1412"/>
                  </a:lnTo>
                  <a:lnTo>
                    <a:pt x="884" y="1412"/>
                  </a:lnTo>
                  <a:lnTo>
                    <a:pt x="856" y="1491"/>
                  </a:lnTo>
                  <a:close/>
                  <a:moveTo>
                    <a:pt x="1294" y="1491"/>
                  </a:moveTo>
                  <a:lnTo>
                    <a:pt x="1491" y="1491"/>
                  </a:lnTo>
                  <a:lnTo>
                    <a:pt x="1491" y="1260"/>
                  </a:lnTo>
                  <a:cubicBezTo>
                    <a:pt x="1486" y="1287"/>
                    <a:pt x="1474" y="1308"/>
                    <a:pt x="1455" y="1324"/>
                  </a:cubicBezTo>
                  <a:cubicBezTo>
                    <a:pt x="1429" y="1346"/>
                    <a:pt x="1390" y="1358"/>
                    <a:pt x="1339" y="1358"/>
                  </a:cubicBezTo>
                  <a:lnTo>
                    <a:pt x="1294" y="1358"/>
                  </a:lnTo>
                  <a:lnTo>
                    <a:pt x="1294" y="1491"/>
                  </a:lnTo>
                  <a:close/>
                  <a:moveTo>
                    <a:pt x="963" y="1189"/>
                  </a:moveTo>
                  <a:lnTo>
                    <a:pt x="1013" y="1337"/>
                  </a:lnTo>
                  <a:lnTo>
                    <a:pt x="911" y="1337"/>
                  </a:lnTo>
                  <a:lnTo>
                    <a:pt x="963" y="1189"/>
                  </a:lnTo>
                  <a:close/>
                  <a:moveTo>
                    <a:pt x="1294" y="1172"/>
                  </a:moveTo>
                  <a:lnTo>
                    <a:pt x="1323" y="1172"/>
                  </a:lnTo>
                  <a:cubicBezTo>
                    <a:pt x="1344" y="1172"/>
                    <a:pt x="1359" y="1177"/>
                    <a:pt x="1370" y="1187"/>
                  </a:cubicBezTo>
                  <a:cubicBezTo>
                    <a:pt x="1381" y="1197"/>
                    <a:pt x="1386" y="1212"/>
                    <a:pt x="1386" y="1231"/>
                  </a:cubicBezTo>
                  <a:cubicBezTo>
                    <a:pt x="1386" y="1250"/>
                    <a:pt x="1381" y="1263"/>
                    <a:pt x="1370" y="1273"/>
                  </a:cubicBezTo>
                  <a:cubicBezTo>
                    <a:pt x="1359" y="1282"/>
                    <a:pt x="1343" y="1287"/>
                    <a:pt x="1322" y="1287"/>
                  </a:cubicBezTo>
                  <a:lnTo>
                    <a:pt x="1294" y="1287"/>
                  </a:lnTo>
                  <a:lnTo>
                    <a:pt x="1294" y="1172"/>
                  </a:lnTo>
                  <a:close/>
                  <a:moveTo>
                    <a:pt x="348" y="176"/>
                  </a:moveTo>
                  <a:cubicBezTo>
                    <a:pt x="348" y="108"/>
                    <a:pt x="337" y="48"/>
                    <a:pt x="316" y="0"/>
                  </a:cubicBezTo>
                  <a:lnTo>
                    <a:pt x="0" y="0"/>
                  </a:lnTo>
                  <a:lnTo>
                    <a:pt x="0" y="452"/>
                  </a:lnTo>
                  <a:cubicBezTo>
                    <a:pt x="33" y="472"/>
                    <a:pt x="70" y="483"/>
                    <a:pt x="113" y="483"/>
                  </a:cubicBezTo>
                  <a:cubicBezTo>
                    <a:pt x="254" y="483"/>
                    <a:pt x="348" y="360"/>
                    <a:pt x="348" y="176"/>
                  </a:cubicBezTo>
                  <a:close/>
                </a:path>
              </a:pathLst>
            </a:custGeom>
            <a:solidFill>
              <a:srgbClr val="4F60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442913" y="665163"/>
              <a:ext cx="393700" cy="144463"/>
            </a:xfrm>
            <a:custGeom>
              <a:avLst/>
              <a:gdLst>
                <a:gd name="T0" fmla="*/ 0 w 1064"/>
                <a:gd name="T1" fmla="*/ 391 h 391"/>
                <a:gd name="T2" fmla="*/ 106 w 1064"/>
                <a:gd name="T3" fmla="*/ 391 h 391"/>
                <a:gd name="T4" fmla="*/ 106 w 1064"/>
                <a:gd name="T5" fmla="*/ 212 h 391"/>
                <a:gd name="T6" fmla="*/ 229 w 1064"/>
                <a:gd name="T7" fmla="*/ 391 h 391"/>
                <a:gd name="T8" fmla="*/ 429 w 1064"/>
                <a:gd name="T9" fmla="*/ 391 h 391"/>
                <a:gd name="T10" fmla="*/ 457 w 1064"/>
                <a:gd name="T11" fmla="*/ 312 h 391"/>
                <a:gd name="T12" fmla="*/ 611 w 1064"/>
                <a:gd name="T13" fmla="*/ 312 h 391"/>
                <a:gd name="T14" fmla="*/ 638 w 1064"/>
                <a:gd name="T15" fmla="*/ 391 h 391"/>
                <a:gd name="T16" fmla="*/ 752 w 1064"/>
                <a:gd name="T17" fmla="*/ 391 h 391"/>
                <a:gd name="T18" fmla="*/ 602 w 1064"/>
                <a:gd name="T19" fmla="*/ 0 h 391"/>
                <a:gd name="T20" fmla="*/ 474 w 1064"/>
                <a:gd name="T21" fmla="*/ 0 h 391"/>
                <a:gd name="T22" fmla="*/ 336 w 1064"/>
                <a:gd name="T23" fmla="*/ 358 h 391"/>
                <a:gd name="T24" fmla="*/ 203 w 1064"/>
                <a:gd name="T25" fmla="*/ 182 h 391"/>
                <a:gd name="T26" fmla="*/ 350 w 1064"/>
                <a:gd name="T27" fmla="*/ 0 h 391"/>
                <a:gd name="T28" fmla="*/ 230 w 1064"/>
                <a:gd name="T29" fmla="*/ 0 h 391"/>
                <a:gd name="T30" fmla="*/ 106 w 1064"/>
                <a:gd name="T31" fmla="*/ 171 h 391"/>
                <a:gd name="T32" fmla="*/ 106 w 1064"/>
                <a:gd name="T33" fmla="*/ 0 h 391"/>
                <a:gd name="T34" fmla="*/ 0 w 1064"/>
                <a:gd name="T35" fmla="*/ 0 h 391"/>
                <a:gd name="T36" fmla="*/ 0 w 1064"/>
                <a:gd name="T37" fmla="*/ 391 h 391"/>
                <a:gd name="T38" fmla="*/ 760 w 1064"/>
                <a:gd name="T39" fmla="*/ 391 h 391"/>
                <a:gd name="T40" fmla="*/ 867 w 1064"/>
                <a:gd name="T41" fmla="*/ 391 h 391"/>
                <a:gd name="T42" fmla="*/ 867 w 1064"/>
                <a:gd name="T43" fmla="*/ 258 h 391"/>
                <a:gd name="T44" fmla="*/ 912 w 1064"/>
                <a:gd name="T45" fmla="*/ 258 h 391"/>
                <a:gd name="T46" fmla="*/ 1028 w 1064"/>
                <a:gd name="T47" fmla="*/ 224 h 391"/>
                <a:gd name="T48" fmla="*/ 1064 w 1064"/>
                <a:gd name="T49" fmla="*/ 160 h 391"/>
                <a:gd name="T50" fmla="*/ 1064 w 1064"/>
                <a:gd name="T51" fmla="*/ 92 h 391"/>
                <a:gd name="T52" fmla="*/ 1049 w 1064"/>
                <a:gd name="T53" fmla="*/ 55 h 391"/>
                <a:gd name="T54" fmla="*/ 995 w 1064"/>
                <a:gd name="T55" fmla="*/ 14 h 391"/>
                <a:gd name="T56" fmla="*/ 903 w 1064"/>
                <a:gd name="T57" fmla="*/ 0 h 391"/>
                <a:gd name="T58" fmla="*/ 760 w 1064"/>
                <a:gd name="T59" fmla="*/ 0 h 391"/>
                <a:gd name="T60" fmla="*/ 760 w 1064"/>
                <a:gd name="T61" fmla="*/ 391 h 391"/>
                <a:gd name="T62" fmla="*/ 536 w 1064"/>
                <a:gd name="T63" fmla="*/ 89 h 391"/>
                <a:gd name="T64" fmla="*/ 586 w 1064"/>
                <a:gd name="T65" fmla="*/ 237 h 391"/>
                <a:gd name="T66" fmla="*/ 484 w 1064"/>
                <a:gd name="T67" fmla="*/ 237 h 391"/>
                <a:gd name="T68" fmla="*/ 536 w 1064"/>
                <a:gd name="T69" fmla="*/ 89 h 391"/>
                <a:gd name="T70" fmla="*/ 867 w 1064"/>
                <a:gd name="T71" fmla="*/ 72 h 391"/>
                <a:gd name="T72" fmla="*/ 896 w 1064"/>
                <a:gd name="T73" fmla="*/ 72 h 391"/>
                <a:gd name="T74" fmla="*/ 943 w 1064"/>
                <a:gd name="T75" fmla="*/ 87 h 391"/>
                <a:gd name="T76" fmla="*/ 959 w 1064"/>
                <a:gd name="T77" fmla="*/ 131 h 391"/>
                <a:gd name="T78" fmla="*/ 943 w 1064"/>
                <a:gd name="T79" fmla="*/ 173 h 391"/>
                <a:gd name="T80" fmla="*/ 895 w 1064"/>
                <a:gd name="T81" fmla="*/ 187 h 391"/>
                <a:gd name="T82" fmla="*/ 867 w 1064"/>
                <a:gd name="T83" fmla="*/ 187 h 391"/>
                <a:gd name="T84" fmla="*/ 867 w 1064"/>
                <a:gd name="T85" fmla="*/ 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4" h="391">
                  <a:moveTo>
                    <a:pt x="0" y="391"/>
                  </a:moveTo>
                  <a:lnTo>
                    <a:pt x="106" y="391"/>
                  </a:lnTo>
                  <a:lnTo>
                    <a:pt x="106" y="212"/>
                  </a:lnTo>
                  <a:lnTo>
                    <a:pt x="229" y="391"/>
                  </a:lnTo>
                  <a:lnTo>
                    <a:pt x="429" y="391"/>
                  </a:lnTo>
                  <a:lnTo>
                    <a:pt x="457" y="312"/>
                  </a:lnTo>
                  <a:lnTo>
                    <a:pt x="611" y="312"/>
                  </a:lnTo>
                  <a:lnTo>
                    <a:pt x="638" y="391"/>
                  </a:lnTo>
                  <a:lnTo>
                    <a:pt x="752" y="391"/>
                  </a:lnTo>
                  <a:lnTo>
                    <a:pt x="602" y="0"/>
                  </a:lnTo>
                  <a:lnTo>
                    <a:pt x="474" y="0"/>
                  </a:lnTo>
                  <a:lnTo>
                    <a:pt x="336" y="358"/>
                  </a:lnTo>
                  <a:lnTo>
                    <a:pt x="203" y="182"/>
                  </a:lnTo>
                  <a:lnTo>
                    <a:pt x="350" y="0"/>
                  </a:lnTo>
                  <a:lnTo>
                    <a:pt x="230" y="0"/>
                  </a:lnTo>
                  <a:lnTo>
                    <a:pt x="106" y="171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391"/>
                  </a:lnTo>
                  <a:close/>
                  <a:moveTo>
                    <a:pt x="760" y="391"/>
                  </a:moveTo>
                  <a:lnTo>
                    <a:pt x="867" y="391"/>
                  </a:lnTo>
                  <a:lnTo>
                    <a:pt x="867" y="258"/>
                  </a:lnTo>
                  <a:lnTo>
                    <a:pt x="912" y="258"/>
                  </a:lnTo>
                  <a:cubicBezTo>
                    <a:pt x="963" y="258"/>
                    <a:pt x="1002" y="246"/>
                    <a:pt x="1028" y="224"/>
                  </a:cubicBezTo>
                  <a:cubicBezTo>
                    <a:pt x="1047" y="208"/>
                    <a:pt x="1059" y="187"/>
                    <a:pt x="1064" y="160"/>
                  </a:cubicBezTo>
                  <a:lnTo>
                    <a:pt x="1064" y="92"/>
                  </a:lnTo>
                  <a:cubicBezTo>
                    <a:pt x="1061" y="78"/>
                    <a:pt x="1056" y="66"/>
                    <a:pt x="1049" y="55"/>
                  </a:cubicBezTo>
                  <a:cubicBezTo>
                    <a:pt x="1037" y="37"/>
                    <a:pt x="1019" y="23"/>
                    <a:pt x="995" y="14"/>
                  </a:cubicBezTo>
                  <a:cubicBezTo>
                    <a:pt x="970" y="5"/>
                    <a:pt x="940" y="0"/>
                    <a:pt x="903" y="0"/>
                  </a:cubicBezTo>
                  <a:lnTo>
                    <a:pt x="760" y="0"/>
                  </a:lnTo>
                  <a:lnTo>
                    <a:pt x="760" y="391"/>
                  </a:lnTo>
                  <a:close/>
                  <a:moveTo>
                    <a:pt x="536" y="89"/>
                  </a:moveTo>
                  <a:lnTo>
                    <a:pt x="586" y="237"/>
                  </a:lnTo>
                  <a:lnTo>
                    <a:pt x="484" y="237"/>
                  </a:lnTo>
                  <a:lnTo>
                    <a:pt x="536" y="89"/>
                  </a:lnTo>
                  <a:close/>
                  <a:moveTo>
                    <a:pt x="867" y="72"/>
                  </a:moveTo>
                  <a:lnTo>
                    <a:pt x="896" y="72"/>
                  </a:lnTo>
                  <a:cubicBezTo>
                    <a:pt x="917" y="72"/>
                    <a:pt x="932" y="77"/>
                    <a:pt x="943" y="87"/>
                  </a:cubicBezTo>
                  <a:cubicBezTo>
                    <a:pt x="954" y="97"/>
                    <a:pt x="959" y="112"/>
                    <a:pt x="959" y="131"/>
                  </a:cubicBezTo>
                  <a:cubicBezTo>
                    <a:pt x="959" y="150"/>
                    <a:pt x="954" y="163"/>
                    <a:pt x="943" y="173"/>
                  </a:cubicBezTo>
                  <a:cubicBezTo>
                    <a:pt x="932" y="182"/>
                    <a:pt x="916" y="187"/>
                    <a:pt x="895" y="187"/>
                  </a:cubicBezTo>
                  <a:lnTo>
                    <a:pt x="867" y="187"/>
                  </a:lnTo>
                  <a:lnTo>
                    <a:pt x="867" y="72"/>
                  </a:lnTo>
                  <a:close/>
                </a:path>
              </a:pathLst>
            </a:custGeom>
            <a:solidFill>
              <a:srgbClr val="F0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val="75008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5" name="Skupina 4"/>
          <p:cNvGrpSpPr/>
          <p:nvPr userDrawn="1"/>
        </p:nvGrpSpPr>
        <p:grpSpPr>
          <a:xfrm>
            <a:off x="214313" y="260351"/>
            <a:ext cx="413147" cy="677863"/>
            <a:chOff x="285750" y="260350"/>
            <a:chExt cx="550863" cy="677863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85750" y="260350"/>
              <a:ext cx="5461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7" name="Freeform 5"/>
            <p:cNvSpPr>
              <a:spLocks/>
            </p:cNvSpPr>
            <p:nvPr userDrawn="1"/>
          </p:nvSpPr>
          <p:spPr bwMode="auto">
            <a:xfrm>
              <a:off x="285750" y="260350"/>
              <a:ext cx="250825" cy="273050"/>
            </a:xfrm>
            <a:custGeom>
              <a:avLst/>
              <a:gdLst>
                <a:gd name="T0" fmla="*/ 545 w 681"/>
                <a:gd name="T1" fmla="*/ 566 h 744"/>
                <a:gd name="T2" fmla="*/ 681 w 681"/>
                <a:gd name="T3" fmla="*/ 179 h 744"/>
                <a:gd name="T4" fmla="*/ 660 w 681"/>
                <a:gd name="T5" fmla="*/ 0 h 744"/>
                <a:gd name="T6" fmla="*/ 316 w 681"/>
                <a:gd name="T7" fmla="*/ 0 h 744"/>
                <a:gd name="T8" fmla="*/ 348 w 681"/>
                <a:gd name="T9" fmla="*/ 176 h 744"/>
                <a:gd name="T10" fmla="*/ 113 w 681"/>
                <a:gd name="T11" fmla="*/ 483 h 744"/>
                <a:gd name="T12" fmla="*/ 0 w 681"/>
                <a:gd name="T13" fmla="*/ 452 h 744"/>
                <a:gd name="T14" fmla="*/ 0 w 681"/>
                <a:gd name="T15" fmla="*/ 735 h 744"/>
                <a:gd name="T16" fmla="*/ 113 w 681"/>
                <a:gd name="T17" fmla="*/ 744 h 744"/>
                <a:gd name="T18" fmla="*/ 545 w 681"/>
                <a:gd name="T19" fmla="*/ 56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1" h="744">
                  <a:moveTo>
                    <a:pt x="545" y="566"/>
                  </a:moveTo>
                  <a:cubicBezTo>
                    <a:pt x="630" y="468"/>
                    <a:pt x="681" y="323"/>
                    <a:pt x="681" y="179"/>
                  </a:cubicBezTo>
                  <a:cubicBezTo>
                    <a:pt x="681" y="115"/>
                    <a:pt x="674" y="56"/>
                    <a:pt x="660" y="0"/>
                  </a:cubicBezTo>
                  <a:lnTo>
                    <a:pt x="316" y="0"/>
                  </a:lnTo>
                  <a:cubicBezTo>
                    <a:pt x="337" y="48"/>
                    <a:pt x="348" y="108"/>
                    <a:pt x="348" y="176"/>
                  </a:cubicBezTo>
                  <a:cubicBezTo>
                    <a:pt x="348" y="360"/>
                    <a:pt x="254" y="483"/>
                    <a:pt x="113" y="483"/>
                  </a:cubicBezTo>
                  <a:cubicBezTo>
                    <a:pt x="70" y="483"/>
                    <a:pt x="33" y="472"/>
                    <a:pt x="0" y="452"/>
                  </a:cubicBezTo>
                  <a:lnTo>
                    <a:pt x="0" y="735"/>
                  </a:lnTo>
                  <a:cubicBezTo>
                    <a:pt x="36" y="741"/>
                    <a:pt x="74" y="744"/>
                    <a:pt x="113" y="744"/>
                  </a:cubicBezTo>
                  <a:cubicBezTo>
                    <a:pt x="293" y="744"/>
                    <a:pt x="442" y="682"/>
                    <a:pt x="545" y="566"/>
                  </a:cubicBezTo>
                  <a:close/>
                </a:path>
              </a:pathLst>
            </a:custGeom>
            <a:solidFill>
              <a:srgbClr val="707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285750" y="260350"/>
              <a:ext cx="550863" cy="677863"/>
            </a:xfrm>
            <a:custGeom>
              <a:avLst/>
              <a:gdLst>
                <a:gd name="T0" fmla="*/ 113 w 1491"/>
                <a:gd name="T1" fmla="*/ 742 h 1842"/>
                <a:gd name="T2" fmla="*/ 427 w 1491"/>
                <a:gd name="T3" fmla="*/ 1100 h 1842"/>
                <a:gd name="T4" fmla="*/ 777 w 1491"/>
                <a:gd name="T5" fmla="*/ 1100 h 1842"/>
                <a:gd name="T6" fmla="*/ 1029 w 1491"/>
                <a:gd name="T7" fmla="*/ 1100 h 1842"/>
                <a:gd name="T8" fmla="*/ 1330 w 1491"/>
                <a:gd name="T9" fmla="*/ 1100 h 1842"/>
                <a:gd name="T10" fmla="*/ 1491 w 1491"/>
                <a:gd name="T11" fmla="*/ 0 h 1842"/>
                <a:gd name="T12" fmla="*/ 128 w 1491"/>
                <a:gd name="T13" fmla="*/ 1662 h 1842"/>
                <a:gd name="T14" fmla="*/ 96 w 1491"/>
                <a:gd name="T15" fmla="*/ 1733 h 1842"/>
                <a:gd name="T16" fmla="*/ 65 w 1491"/>
                <a:gd name="T17" fmla="*/ 1663 h 1842"/>
                <a:gd name="T18" fmla="*/ 85 w 1491"/>
                <a:gd name="T19" fmla="*/ 1770 h 1842"/>
                <a:gd name="T20" fmla="*/ 187 w 1491"/>
                <a:gd name="T21" fmla="*/ 1724 h 1842"/>
                <a:gd name="T22" fmla="*/ 147 w 1491"/>
                <a:gd name="T23" fmla="*/ 1604 h 1842"/>
                <a:gd name="T24" fmla="*/ 55 w 1491"/>
                <a:gd name="T25" fmla="*/ 1602 h 1842"/>
                <a:gd name="T26" fmla="*/ 61 w 1491"/>
                <a:gd name="T27" fmla="*/ 1749 h 1842"/>
                <a:gd name="T28" fmla="*/ 198 w 1491"/>
                <a:gd name="T29" fmla="*/ 1688 h 1842"/>
                <a:gd name="T30" fmla="*/ 349 w 1491"/>
                <a:gd name="T31" fmla="*/ 1766 h 1842"/>
                <a:gd name="T32" fmla="*/ 349 w 1491"/>
                <a:gd name="T33" fmla="*/ 1608 h 1842"/>
                <a:gd name="T34" fmla="*/ 329 w 1491"/>
                <a:gd name="T35" fmla="*/ 1661 h 1842"/>
                <a:gd name="T36" fmla="*/ 296 w 1491"/>
                <a:gd name="T37" fmla="*/ 1736 h 1842"/>
                <a:gd name="T38" fmla="*/ 264 w 1491"/>
                <a:gd name="T39" fmla="*/ 1661 h 1842"/>
                <a:gd name="T40" fmla="*/ 533 w 1491"/>
                <a:gd name="T41" fmla="*/ 1626 h 1842"/>
                <a:gd name="T42" fmla="*/ 411 w 1491"/>
                <a:gd name="T43" fmla="*/ 1639 h 1842"/>
                <a:gd name="T44" fmla="*/ 447 w 1491"/>
                <a:gd name="T45" fmla="*/ 1769 h 1842"/>
                <a:gd name="T46" fmla="*/ 539 w 1491"/>
                <a:gd name="T47" fmla="*/ 1773 h 1842"/>
                <a:gd name="T48" fmla="*/ 533 w 1491"/>
                <a:gd name="T49" fmla="*/ 1312 h 1842"/>
                <a:gd name="T50" fmla="*/ 515 w 1491"/>
                <a:gd name="T51" fmla="*/ 1646 h 1842"/>
                <a:gd name="T52" fmla="*/ 516 w 1491"/>
                <a:gd name="T53" fmla="*/ 1727 h 1842"/>
                <a:gd name="T54" fmla="*/ 461 w 1491"/>
                <a:gd name="T55" fmla="*/ 1687 h 1842"/>
                <a:gd name="T56" fmla="*/ 704 w 1491"/>
                <a:gd name="T57" fmla="*/ 1641 h 1842"/>
                <a:gd name="T58" fmla="*/ 735 w 1491"/>
                <a:gd name="T59" fmla="*/ 1711 h 1842"/>
                <a:gd name="T60" fmla="*/ 672 w 1491"/>
                <a:gd name="T61" fmla="*/ 1712 h 1842"/>
                <a:gd name="T62" fmla="*/ 704 w 1491"/>
                <a:gd name="T63" fmla="*/ 1641 h 1842"/>
                <a:gd name="T64" fmla="*/ 754 w 1491"/>
                <a:gd name="T65" fmla="*/ 1771 h 1842"/>
                <a:gd name="T66" fmla="*/ 794 w 1491"/>
                <a:gd name="T67" fmla="*/ 1650 h 1842"/>
                <a:gd name="T68" fmla="*/ 688 w 1491"/>
                <a:gd name="T69" fmla="*/ 1607 h 1842"/>
                <a:gd name="T70" fmla="*/ 610 w 1491"/>
                <a:gd name="T71" fmla="*/ 1842 h 1842"/>
                <a:gd name="T72" fmla="*/ 855 w 1491"/>
                <a:gd name="T73" fmla="*/ 1608 h 1842"/>
                <a:gd name="T74" fmla="*/ 855 w 1491"/>
                <a:gd name="T75" fmla="*/ 1766 h 1842"/>
                <a:gd name="T76" fmla="*/ 1006 w 1491"/>
                <a:gd name="T77" fmla="*/ 1688 h 1842"/>
                <a:gd name="T78" fmla="*/ 908 w 1491"/>
                <a:gd name="T79" fmla="*/ 1638 h 1842"/>
                <a:gd name="T80" fmla="*/ 941 w 1491"/>
                <a:gd name="T81" fmla="*/ 1713 h 1842"/>
                <a:gd name="T82" fmla="*/ 876 w 1491"/>
                <a:gd name="T83" fmla="*/ 1713 h 1842"/>
                <a:gd name="T84" fmla="*/ 908 w 1491"/>
                <a:gd name="T85" fmla="*/ 1638 h 1842"/>
                <a:gd name="T86" fmla="*/ 1092 w 1491"/>
                <a:gd name="T87" fmla="*/ 1607 h 1842"/>
                <a:gd name="T88" fmla="*/ 1018 w 1491"/>
                <a:gd name="T89" fmla="*/ 1773 h 1842"/>
                <a:gd name="T90" fmla="*/ 1119 w 1491"/>
                <a:gd name="T91" fmla="*/ 1647 h 1842"/>
                <a:gd name="T92" fmla="*/ 1300 w 1491"/>
                <a:gd name="T93" fmla="*/ 1684 h 1842"/>
                <a:gd name="T94" fmla="*/ 1183 w 1491"/>
                <a:gd name="T95" fmla="*/ 1600 h 1842"/>
                <a:gd name="T96" fmla="*/ 1203 w 1491"/>
                <a:gd name="T97" fmla="*/ 1634 h 1842"/>
                <a:gd name="T98" fmla="*/ 1222 w 1491"/>
                <a:gd name="T99" fmla="*/ 1665 h 1842"/>
                <a:gd name="T100" fmla="*/ 1157 w 1491"/>
                <a:gd name="T101" fmla="*/ 1768 h 1842"/>
                <a:gd name="T102" fmla="*/ 1249 w 1491"/>
                <a:gd name="T103" fmla="*/ 1773 h 1842"/>
                <a:gd name="T104" fmla="*/ 1245 w 1491"/>
                <a:gd name="T105" fmla="*/ 1695 h 1842"/>
                <a:gd name="T106" fmla="*/ 1208 w 1491"/>
                <a:gd name="T107" fmla="*/ 1739 h 1842"/>
                <a:gd name="T108" fmla="*/ 1191 w 1491"/>
                <a:gd name="T109" fmla="*/ 1705 h 1842"/>
                <a:gd name="T110" fmla="*/ 1065 w 1491"/>
                <a:gd name="T111" fmla="*/ 1491 h 1842"/>
                <a:gd name="T112" fmla="*/ 1294 w 1491"/>
                <a:gd name="T113" fmla="*/ 1491 h 1842"/>
                <a:gd name="T114" fmla="*/ 1339 w 1491"/>
                <a:gd name="T115" fmla="*/ 1358 h 1842"/>
                <a:gd name="T116" fmla="*/ 1013 w 1491"/>
                <a:gd name="T117" fmla="*/ 1337 h 1842"/>
                <a:gd name="T118" fmla="*/ 1323 w 1491"/>
                <a:gd name="T119" fmla="*/ 1172 h 1842"/>
                <a:gd name="T120" fmla="*/ 1322 w 1491"/>
                <a:gd name="T121" fmla="*/ 1287 h 1842"/>
                <a:gd name="T122" fmla="*/ 316 w 1491"/>
                <a:gd name="T123" fmla="*/ 0 h 1842"/>
                <a:gd name="T124" fmla="*/ 348 w 1491"/>
                <a:gd name="T125" fmla="*/ 176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1" h="1842">
                  <a:moveTo>
                    <a:pt x="658" y="0"/>
                  </a:moveTo>
                  <a:cubicBezTo>
                    <a:pt x="672" y="55"/>
                    <a:pt x="679" y="115"/>
                    <a:pt x="679" y="178"/>
                  </a:cubicBezTo>
                  <a:cubicBezTo>
                    <a:pt x="679" y="322"/>
                    <a:pt x="628" y="466"/>
                    <a:pt x="543" y="564"/>
                  </a:cubicBezTo>
                  <a:cubicBezTo>
                    <a:pt x="440" y="680"/>
                    <a:pt x="292" y="742"/>
                    <a:pt x="113" y="742"/>
                  </a:cubicBezTo>
                  <a:cubicBezTo>
                    <a:pt x="74" y="742"/>
                    <a:pt x="36" y="739"/>
                    <a:pt x="0" y="733"/>
                  </a:cubicBezTo>
                  <a:lnTo>
                    <a:pt x="0" y="1491"/>
                  </a:lnTo>
                  <a:lnTo>
                    <a:pt x="427" y="1491"/>
                  </a:lnTo>
                  <a:lnTo>
                    <a:pt x="427" y="1100"/>
                  </a:lnTo>
                  <a:lnTo>
                    <a:pt x="533" y="1100"/>
                  </a:lnTo>
                  <a:lnTo>
                    <a:pt x="533" y="1271"/>
                  </a:lnTo>
                  <a:lnTo>
                    <a:pt x="657" y="1100"/>
                  </a:lnTo>
                  <a:lnTo>
                    <a:pt x="777" y="1100"/>
                  </a:lnTo>
                  <a:lnTo>
                    <a:pt x="630" y="1282"/>
                  </a:lnTo>
                  <a:lnTo>
                    <a:pt x="763" y="1458"/>
                  </a:lnTo>
                  <a:lnTo>
                    <a:pt x="901" y="1100"/>
                  </a:lnTo>
                  <a:lnTo>
                    <a:pt x="1029" y="1100"/>
                  </a:lnTo>
                  <a:lnTo>
                    <a:pt x="1179" y="1491"/>
                  </a:lnTo>
                  <a:lnTo>
                    <a:pt x="1187" y="1491"/>
                  </a:lnTo>
                  <a:lnTo>
                    <a:pt x="1187" y="1100"/>
                  </a:lnTo>
                  <a:lnTo>
                    <a:pt x="1330" y="1100"/>
                  </a:lnTo>
                  <a:cubicBezTo>
                    <a:pt x="1367" y="1100"/>
                    <a:pt x="1397" y="1105"/>
                    <a:pt x="1422" y="1114"/>
                  </a:cubicBezTo>
                  <a:cubicBezTo>
                    <a:pt x="1446" y="1123"/>
                    <a:pt x="1464" y="1137"/>
                    <a:pt x="1476" y="1155"/>
                  </a:cubicBezTo>
                  <a:cubicBezTo>
                    <a:pt x="1483" y="1166"/>
                    <a:pt x="1488" y="1178"/>
                    <a:pt x="1491" y="1192"/>
                  </a:cubicBezTo>
                  <a:lnTo>
                    <a:pt x="1491" y="0"/>
                  </a:lnTo>
                  <a:lnTo>
                    <a:pt x="658" y="0"/>
                  </a:lnTo>
                  <a:close/>
                  <a:moveTo>
                    <a:pt x="97" y="1641"/>
                  </a:moveTo>
                  <a:cubicBezTo>
                    <a:pt x="104" y="1641"/>
                    <a:pt x="110" y="1643"/>
                    <a:pt x="116" y="1647"/>
                  </a:cubicBezTo>
                  <a:cubicBezTo>
                    <a:pt x="121" y="1651"/>
                    <a:pt x="125" y="1656"/>
                    <a:pt x="128" y="1662"/>
                  </a:cubicBezTo>
                  <a:cubicBezTo>
                    <a:pt x="131" y="1669"/>
                    <a:pt x="132" y="1677"/>
                    <a:pt x="132" y="1686"/>
                  </a:cubicBezTo>
                  <a:cubicBezTo>
                    <a:pt x="132" y="1696"/>
                    <a:pt x="131" y="1704"/>
                    <a:pt x="128" y="1711"/>
                  </a:cubicBezTo>
                  <a:cubicBezTo>
                    <a:pt x="125" y="1718"/>
                    <a:pt x="121" y="1724"/>
                    <a:pt x="115" y="1727"/>
                  </a:cubicBezTo>
                  <a:cubicBezTo>
                    <a:pt x="110" y="1731"/>
                    <a:pt x="103" y="1733"/>
                    <a:pt x="96" y="1733"/>
                  </a:cubicBezTo>
                  <a:cubicBezTo>
                    <a:pt x="89" y="1733"/>
                    <a:pt x="83" y="1731"/>
                    <a:pt x="78" y="1728"/>
                  </a:cubicBezTo>
                  <a:cubicBezTo>
                    <a:pt x="72" y="1724"/>
                    <a:pt x="68" y="1719"/>
                    <a:pt x="65" y="1712"/>
                  </a:cubicBezTo>
                  <a:cubicBezTo>
                    <a:pt x="62" y="1705"/>
                    <a:pt x="61" y="1697"/>
                    <a:pt x="61" y="1688"/>
                  </a:cubicBezTo>
                  <a:cubicBezTo>
                    <a:pt x="61" y="1678"/>
                    <a:pt x="62" y="1669"/>
                    <a:pt x="65" y="1663"/>
                  </a:cubicBezTo>
                  <a:cubicBezTo>
                    <a:pt x="68" y="1656"/>
                    <a:pt x="72" y="1651"/>
                    <a:pt x="78" y="1647"/>
                  </a:cubicBezTo>
                  <a:cubicBezTo>
                    <a:pt x="83" y="1643"/>
                    <a:pt x="90" y="1641"/>
                    <a:pt x="97" y="1641"/>
                  </a:cubicBezTo>
                  <a:close/>
                  <a:moveTo>
                    <a:pt x="61" y="1749"/>
                  </a:moveTo>
                  <a:cubicBezTo>
                    <a:pt x="68" y="1758"/>
                    <a:pt x="76" y="1766"/>
                    <a:pt x="85" y="1770"/>
                  </a:cubicBezTo>
                  <a:cubicBezTo>
                    <a:pt x="94" y="1775"/>
                    <a:pt x="105" y="1778"/>
                    <a:pt x="117" y="1778"/>
                  </a:cubicBezTo>
                  <a:cubicBezTo>
                    <a:pt x="128" y="1778"/>
                    <a:pt x="138" y="1775"/>
                    <a:pt x="147" y="1771"/>
                  </a:cubicBezTo>
                  <a:cubicBezTo>
                    <a:pt x="156" y="1767"/>
                    <a:pt x="164" y="1761"/>
                    <a:pt x="171" y="1753"/>
                  </a:cubicBezTo>
                  <a:cubicBezTo>
                    <a:pt x="178" y="1745"/>
                    <a:pt x="183" y="1735"/>
                    <a:pt x="187" y="1724"/>
                  </a:cubicBezTo>
                  <a:cubicBezTo>
                    <a:pt x="191" y="1713"/>
                    <a:pt x="193" y="1700"/>
                    <a:pt x="193" y="1687"/>
                  </a:cubicBezTo>
                  <a:cubicBezTo>
                    <a:pt x="193" y="1673"/>
                    <a:pt x="191" y="1661"/>
                    <a:pt x="187" y="1650"/>
                  </a:cubicBezTo>
                  <a:cubicBezTo>
                    <a:pt x="184" y="1639"/>
                    <a:pt x="178" y="1629"/>
                    <a:pt x="171" y="1622"/>
                  </a:cubicBezTo>
                  <a:cubicBezTo>
                    <a:pt x="165" y="1614"/>
                    <a:pt x="157" y="1608"/>
                    <a:pt x="147" y="1604"/>
                  </a:cubicBezTo>
                  <a:cubicBezTo>
                    <a:pt x="138" y="1600"/>
                    <a:pt x="127" y="1598"/>
                    <a:pt x="116" y="1598"/>
                  </a:cubicBezTo>
                  <a:cubicBezTo>
                    <a:pt x="103" y="1598"/>
                    <a:pt x="91" y="1601"/>
                    <a:pt x="80" y="1607"/>
                  </a:cubicBezTo>
                  <a:cubicBezTo>
                    <a:pt x="70" y="1614"/>
                    <a:pt x="61" y="1623"/>
                    <a:pt x="55" y="1635"/>
                  </a:cubicBezTo>
                  <a:lnTo>
                    <a:pt x="55" y="1602"/>
                  </a:lnTo>
                  <a:lnTo>
                    <a:pt x="2" y="1602"/>
                  </a:lnTo>
                  <a:lnTo>
                    <a:pt x="2" y="1842"/>
                  </a:lnTo>
                  <a:lnTo>
                    <a:pt x="61" y="1842"/>
                  </a:lnTo>
                  <a:lnTo>
                    <a:pt x="61" y="1749"/>
                  </a:lnTo>
                  <a:close/>
                  <a:moveTo>
                    <a:pt x="296" y="1598"/>
                  </a:moveTo>
                  <a:cubicBezTo>
                    <a:pt x="276" y="1598"/>
                    <a:pt x="258" y="1601"/>
                    <a:pt x="244" y="1608"/>
                  </a:cubicBezTo>
                  <a:cubicBezTo>
                    <a:pt x="229" y="1616"/>
                    <a:pt x="218" y="1626"/>
                    <a:pt x="210" y="1639"/>
                  </a:cubicBezTo>
                  <a:cubicBezTo>
                    <a:pt x="202" y="1653"/>
                    <a:pt x="198" y="1669"/>
                    <a:pt x="198" y="1688"/>
                  </a:cubicBezTo>
                  <a:cubicBezTo>
                    <a:pt x="198" y="1706"/>
                    <a:pt x="202" y="1722"/>
                    <a:pt x="210" y="1736"/>
                  </a:cubicBezTo>
                  <a:cubicBezTo>
                    <a:pt x="218" y="1749"/>
                    <a:pt x="229" y="1759"/>
                    <a:pt x="244" y="1766"/>
                  </a:cubicBezTo>
                  <a:cubicBezTo>
                    <a:pt x="258" y="1774"/>
                    <a:pt x="276" y="1777"/>
                    <a:pt x="296" y="1777"/>
                  </a:cubicBezTo>
                  <a:cubicBezTo>
                    <a:pt x="317" y="1777"/>
                    <a:pt x="335" y="1774"/>
                    <a:pt x="349" y="1766"/>
                  </a:cubicBezTo>
                  <a:cubicBezTo>
                    <a:pt x="364" y="1759"/>
                    <a:pt x="375" y="1749"/>
                    <a:pt x="383" y="1736"/>
                  </a:cubicBezTo>
                  <a:cubicBezTo>
                    <a:pt x="391" y="1722"/>
                    <a:pt x="395" y="1706"/>
                    <a:pt x="395" y="1688"/>
                  </a:cubicBezTo>
                  <a:cubicBezTo>
                    <a:pt x="395" y="1669"/>
                    <a:pt x="391" y="1653"/>
                    <a:pt x="383" y="1639"/>
                  </a:cubicBezTo>
                  <a:cubicBezTo>
                    <a:pt x="375" y="1626"/>
                    <a:pt x="364" y="1616"/>
                    <a:pt x="349" y="1608"/>
                  </a:cubicBezTo>
                  <a:cubicBezTo>
                    <a:pt x="335" y="1601"/>
                    <a:pt x="317" y="1598"/>
                    <a:pt x="296" y="1598"/>
                  </a:cubicBezTo>
                  <a:close/>
                  <a:moveTo>
                    <a:pt x="296" y="1638"/>
                  </a:moveTo>
                  <a:cubicBezTo>
                    <a:pt x="304" y="1638"/>
                    <a:pt x="310" y="1640"/>
                    <a:pt x="316" y="1644"/>
                  </a:cubicBezTo>
                  <a:cubicBezTo>
                    <a:pt x="321" y="1648"/>
                    <a:pt x="326" y="1654"/>
                    <a:pt x="329" y="1661"/>
                  </a:cubicBezTo>
                  <a:cubicBezTo>
                    <a:pt x="332" y="1668"/>
                    <a:pt x="334" y="1677"/>
                    <a:pt x="334" y="1687"/>
                  </a:cubicBezTo>
                  <a:cubicBezTo>
                    <a:pt x="334" y="1697"/>
                    <a:pt x="332" y="1706"/>
                    <a:pt x="329" y="1713"/>
                  </a:cubicBezTo>
                  <a:cubicBezTo>
                    <a:pt x="326" y="1720"/>
                    <a:pt x="321" y="1726"/>
                    <a:pt x="316" y="1730"/>
                  </a:cubicBezTo>
                  <a:cubicBezTo>
                    <a:pt x="310" y="1734"/>
                    <a:pt x="304" y="1736"/>
                    <a:pt x="296" y="1736"/>
                  </a:cubicBezTo>
                  <a:cubicBezTo>
                    <a:pt x="289" y="1736"/>
                    <a:pt x="283" y="1734"/>
                    <a:pt x="277" y="1730"/>
                  </a:cubicBezTo>
                  <a:cubicBezTo>
                    <a:pt x="272" y="1726"/>
                    <a:pt x="267" y="1720"/>
                    <a:pt x="264" y="1713"/>
                  </a:cubicBezTo>
                  <a:cubicBezTo>
                    <a:pt x="261" y="1706"/>
                    <a:pt x="259" y="1697"/>
                    <a:pt x="259" y="1687"/>
                  </a:cubicBezTo>
                  <a:cubicBezTo>
                    <a:pt x="259" y="1677"/>
                    <a:pt x="261" y="1669"/>
                    <a:pt x="264" y="1661"/>
                  </a:cubicBezTo>
                  <a:cubicBezTo>
                    <a:pt x="267" y="1654"/>
                    <a:pt x="272" y="1648"/>
                    <a:pt x="277" y="1644"/>
                  </a:cubicBezTo>
                  <a:cubicBezTo>
                    <a:pt x="283" y="1640"/>
                    <a:pt x="289" y="1638"/>
                    <a:pt x="296" y="1638"/>
                  </a:cubicBezTo>
                  <a:close/>
                  <a:moveTo>
                    <a:pt x="533" y="1491"/>
                  </a:moveTo>
                  <a:lnTo>
                    <a:pt x="533" y="1626"/>
                  </a:lnTo>
                  <a:cubicBezTo>
                    <a:pt x="527" y="1616"/>
                    <a:pt x="518" y="1609"/>
                    <a:pt x="509" y="1605"/>
                  </a:cubicBezTo>
                  <a:cubicBezTo>
                    <a:pt x="500" y="1600"/>
                    <a:pt x="489" y="1598"/>
                    <a:pt x="477" y="1598"/>
                  </a:cubicBezTo>
                  <a:cubicBezTo>
                    <a:pt x="462" y="1598"/>
                    <a:pt x="448" y="1601"/>
                    <a:pt x="437" y="1608"/>
                  </a:cubicBezTo>
                  <a:cubicBezTo>
                    <a:pt x="426" y="1615"/>
                    <a:pt x="417" y="1626"/>
                    <a:pt x="411" y="1639"/>
                  </a:cubicBezTo>
                  <a:cubicBezTo>
                    <a:pt x="405" y="1652"/>
                    <a:pt x="402" y="1667"/>
                    <a:pt x="402" y="1685"/>
                  </a:cubicBezTo>
                  <a:cubicBezTo>
                    <a:pt x="402" y="1699"/>
                    <a:pt x="403" y="1711"/>
                    <a:pt x="407" y="1723"/>
                  </a:cubicBezTo>
                  <a:cubicBezTo>
                    <a:pt x="411" y="1734"/>
                    <a:pt x="416" y="1743"/>
                    <a:pt x="423" y="1751"/>
                  </a:cubicBezTo>
                  <a:cubicBezTo>
                    <a:pt x="430" y="1759"/>
                    <a:pt x="438" y="1765"/>
                    <a:pt x="447" y="1769"/>
                  </a:cubicBezTo>
                  <a:cubicBezTo>
                    <a:pt x="456" y="1773"/>
                    <a:pt x="466" y="1776"/>
                    <a:pt x="478" y="1776"/>
                  </a:cubicBezTo>
                  <a:cubicBezTo>
                    <a:pt x="491" y="1776"/>
                    <a:pt x="503" y="1772"/>
                    <a:pt x="514" y="1766"/>
                  </a:cubicBezTo>
                  <a:cubicBezTo>
                    <a:pt x="524" y="1760"/>
                    <a:pt x="533" y="1751"/>
                    <a:pt x="539" y="1739"/>
                  </a:cubicBezTo>
                  <a:lnTo>
                    <a:pt x="539" y="1773"/>
                  </a:lnTo>
                  <a:lnTo>
                    <a:pt x="592" y="1773"/>
                  </a:lnTo>
                  <a:lnTo>
                    <a:pt x="592" y="1491"/>
                  </a:lnTo>
                  <a:lnTo>
                    <a:pt x="656" y="1491"/>
                  </a:lnTo>
                  <a:lnTo>
                    <a:pt x="533" y="1312"/>
                  </a:lnTo>
                  <a:lnTo>
                    <a:pt x="533" y="1490"/>
                  </a:lnTo>
                  <a:lnTo>
                    <a:pt x="533" y="1491"/>
                  </a:lnTo>
                  <a:close/>
                  <a:moveTo>
                    <a:pt x="496" y="1640"/>
                  </a:moveTo>
                  <a:cubicBezTo>
                    <a:pt x="503" y="1640"/>
                    <a:pt x="510" y="1642"/>
                    <a:pt x="515" y="1646"/>
                  </a:cubicBezTo>
                  <a:cubicBezTo>
                    <a:pt x="521" y="1650"/>
                    <a:pt x="525" y="1655"/>
                    <a:pt x="528" y="1662"/>
                  </a:cubicBezTo>
                  <a:cubicBezTo>
                    <a:pt x="531" y="1668"/>
                    <a:pt x="533" y="1677"/>
                    <a:pt x="533" y="1686"/>
                  </a:cubicBezTo>
                  <a:cubicBezTo>
                    <a:pt x="533" y="1696"/>
                    <a:pt x="532" y="1704"/>
                    <a:pt x="529" y="1711"/>
                  </a:cubicBezTo>
                  <a:cubicBezTo>
                    <a:pt x="526" y="1718"/>
                    <a:pt x="522" y="1723"/>
                    <a:pt x="516" y="1727"/>
                  </a:cubicBezTo>
                  <a:cubicBezTo>
                    <a:pt x="511" y="1730"/>
                    <a:pt x="504" y="1732"/>
                    <a:pt x="497" y="1732"/>
                  </a:cubicBezTo>
                  <a:cubicBezTo>
                    <a:pt x="490" y="1732"/>
                    <a:pt x="484" y="1730"/>
                    <a:pt x="478" y="1727"/>
                  </a:cubicBezTo>
                  <a:cubicBezTo>
                    <a:pt x="473" y="1723"/>
                    <a:pt x="469" y="1718"/>
                    <a:pt x="466" y="1711"/>
                  </a:cubicBezTo>
                  <a:cubicBezTo>
                    <a:pt x="463" y="1704"/>
                    <a:pt x="461" y="1696"/>
                    <a:pt x="461" y="1687"/>
                  </a:cubicBezTo>
                  <a:cubicBezTo>
                    <a:pt x="461" y="1677"/>
                    <a:pt x="463" y="1669"/>
                    <a:pt x="466" y="1662"/>
                  </a:cubicBezTo>
                  <a:cubicBezTo>
                    <a:pt x="469" y="1655"/>
                    <a:pt x="473" y="1650"/>
                    <a:pt x="478" y="1646"/>
                  </a:cubicBezTo>
                  <a:cubicBezTo>
                    <a:pt x="483" y="1642"/>
                    <a:pt x="489" y="1640"/>
                    <a:pt x="496" y="1640"/>
                  </a:cubicBezTo>
                  <a:close/>
                  <a:moveTo>
                    <a:pt x="704" y="1641"/>
                  </a:moveTo>
                  <a:cubicBezTo>
                    <a:pt x="711" y="1641"/>
                    <a:pt x="718" y="1643"/>
                    <a:pt x="723" y="1647"/>
                  </a:cubicBezTo>
                  <a:cubicBezTo>
                    <a:pt x="728" y="1651"/>
                    <a:pt x="732" y="1656"/>
                    <a:pt x="735" y="1662"/>
                  </a:cubicBezTo>
                  <a:cubicBezTo>
                    <a:pt x="738" y="1669"/>
                    <a:pt x="740" y="1677"/>
                    <a:pt x="740" y="1686"/>
                  </a:cubicBezTo>
                  <a:cubicBezTo>
                    <a:pt x="740" y="1696"/>
                    <a:pt x="738" y="1704"/>
                    <a:pt x="735" y="1711"/>
                  </a:cubicBezTo>
                  <a:cubicBezTo>
                    <a:pt x="732" y="1718"/>
                    <a:pt x="728" y="1724"/>
                    <a:pt x="722" y="1727"/>
                  </a:cubicBezTo>
                  <a:cubicBezTo>
                    <a:pt x="717" y="1731"/>
                    <a:pt x="711" y="1733"/>
                    <a:pt x="703" y="1733"/>
                  </a:cubicBezTo>
                  <a:cubicBezTo>
                    <a:pt x="696" y="1733"/>
                    <a:pt x="690" y="1731"/>
                    <a:pt x="685" y="1728"/>
                  </a:cubicBezTo>
                  <a:cubicBezTo>
                    <a:pt x="680" y="1724"/>
                    <a:pt x="675" y="1719"/>
                    <a:pt x="672" y="1712"/>
                  </a:cubicBezTo>
                  <a:cubicBezTo>
                    <a:pt x="669" y="1705"/>
                    <a:pt x="668" y="1697"/>
                    <a:pt x="668" y="1688"/>
                  </a:cubicBezTo>
                  <a:cubicBezTo>
                    <a:pt x="668" y="1678"/>
                    <a:pt x="669" y="1669"/>
                    <a:pt x="672" y="1663"/>
                  </a:cubicBezTo>
                  <a:cubicBezTo>
                    <a:pt x="675" y="1656"/>
                    <a:pt x="680" y="1651"/>
                    <a:pt x="685" y="1647"/>
                  </a:cubicBezTo>
                  <a:cubicBezTo>
                    <a:pt x="691" y="1643"/>
                    <a:pt x="697" y="1641"/>
                    <a:pt x="704" y="1641"/>
                  </a:cubicBezTo>
                  <a:close/>
                  <a:moveTo>
                    <a:pt x="668" y="1749"/>
                  </a:moveTo>
                  <a:cubicBezTo>
                    <a:pt x="675" y="1758"/>
                    <a:pt x="683" y="1766"/>
                    <a:pt x="692" y="1770"/>
                  </a:cubicBezTo>
                  <a:cubicBezTo>
                    <a:pt x="701" y="1775"/>
                    <a:pt x="712" y="1778"/>
                    <a:pt x="724" y="1778"/>
                  </a:cubicBezTo>
                  <a:cubicBezTo>
                    <a:pt x="735" y="1778"/>
                    <a:pt x="745" y="1775"/>
                    <a:pt x="754" y="1771"/>
                  </a:cubicBezTo>
                  <a:cubicBezTo>
                    <a:pt x="764" y="1767"/>
                    <a:pt x="772" y="1761"/>
                    <a:pt x="778" y="1753"/>
                  </a:cubicBezTo>
                  <a:cubicBezTo>
                    <a:pt x="785" y="1745"/>
                    <a:pt x="791" y="1735"/>
                    <a:pt x="794" y="1724"/>
                  </a:cubicBezTo>
                  <a:cubicBezTo>
                    <a:pt x="798" y="1713"/>
                    <a:pt x="800" y="1700"/>
                    <a:pt x="800" y="1687"/>
                  </a:cubicBezTo>
                  <a:cubicBezTo>
                    <a:pt x="800" y="1673"/>
                    <a:pt x="798" y="1661"/>
                    <a:pt x="794" y="1650"/>
                  </a:cubicBezTo>
                  <a:cubicBezTo>
                    <a:pt x="791" y="1639"/>
                    <a:pt x="785" y="1629"/>
                    <a:pt x="779" y="1622"/>
                  </a:cubicBezTo>
                  <a:cubicBezTo>
                    <a:pt x="772" y="1614"/>
                    <a:pt x="764" y="1608"/>
                    <a:pt x="754" y="1604"/>
                  </a:cubicBezTo>
                  <a:cubicBezTo>
                    <a:pt x="745" y="1600"/>
                    <a:pt x="735" y="1598"/>
                    <a:pt x="723" y="1598"/>
                  </a:cubicBezTo>
                  <a:cubicBezTo>
                    <a:pt x="710" y="1598"/>
                    <a:pt x="698" y="1601"/>
                    <a:pt x="688" y="1607"/>
                  </a:cubicBezTo>
                  <a:cubicBezTo>
                    <a:pt x="677" y="1614"/>
                    <a:pt x="669" y="1623"/>
                    <a:pt x="662" y="1635"/>
                  </a:cubicBezTo>
                  <a:lnTo>
                    <a:pt x="662" y="1602"/>
                  </a:lnTo>
                  <a:lnTo>
                    <a:pt x="610" y="1602"/>
                  </a:lnTo>
                  <a:lnTo>
                    <a:pt x="610" y="1842"/>
                  </a:lnTo>
                  <a:lnTo>
                    <a:pt x="668" y="1842"/>
                  </a:lnTo>
                  <a:lnTo>
                    <a:pt x="668" y="1749"/>
                  </a:lnTo>
                  <a:close/>
                  <a:moveTo>
                    <a:pt x="908" y="1598"/>
                  </a:moveTo>
                  <a:cubicBezTo>
                    <a:pt x="887" y="1598"/>
                    <a:pt x="870" y="1601"/>
                    <a:pt x="855" y="1608"/>
                  </a:cubicBezTo>
                  <a:cubicBezTo>
                    <a:pt x="841" y="1616"/>
                    <a:pt x="829" y="1626"/>
                    <a:pt x="822" y="1639"/>
                  </a:cubicBezTo>
                  <a:cubicBezTo>
                    <a:pt x="814" y="1653"/>
                    <a:pt x="810" y="1669"/>
                    <a:pt x="810" y="1688"/>
                  </a:cubicBezTo>
                  <a:cubicBezTo>
                    <a:pt x="810" y="1706"/>
                    <a:pt x="814" y="1722"/>
                    <a:pt x="822" y="1736"/>
                  </a:cubicBezTo>
                  <a:cubicBezTo>
                    <a:pt x="830" y="1749"/>
                    <a:pt x="841" y="1759"/>
                    <a:pt x="855" y="1766"/>
                  </a:cubicBezTo>
                  <a:cubicBezTo>
                    <a:pt x="870" y="1774"/>
                    <a:pt x="888" y="1777"/>
                    <a:pt x="908" y="1777"/>
                  </a:cubicBezTo>
                  <a:cubicBezTo>
                    <a:pt x="929" y="1777"/>
                    <a:pt x="946" y="1774"/>
                    <a:pt x="961" y="1766"/>
                  </a:cubicBezTo>
                  <a:cubicBezTo>
                    <a:pt x="976" y="1759"/>
                    <a:pt x="987" y="1749"/>
                    <a:pt x="995" y="1736"/>
                  </a:cubicBezTo>
                  <a:cubicBezTo>
                    <a:pt x="1002" y="1722"/>
                    <a:pt x="1006" y="1706"/>
                    <a:pt x="1006" y="1688"/>
                  </a:cubicBezTo>
                  <a:cubicBezTo>
                    <a:pt x="1006" y="1669"/>
                    <a:pt x="1002" y="1653"/>
                    <a:pt x="995" y="1639"/>
                  </a:cubicBezTo>
                  <a:cubicBezTo>
                    <a:pt x="987" y="1626"/>
                    <a:pt x="976" y="1616"/>
                    <a:pt x="961" y="1608"/>
                  </a:cubicBezTo>
                  <a:cubicBezTo>
                    <a:pt x="946" y="1601"/>
                    <a:pt x="929" y="1598"/>
                    <a:pt x="908" y="1598"/>
                  </a:cubicBezTo>
                  <a:close/>
                  <a:moveTo>
                    <a:pt x="908" y="1638"/>
                  </a:moveTo>
                  <a:cubicBezTo>
                    <a:pt x="915" y="1638"/>
                    <a:pt x="922" y="1640"/>
                    <a:pt x="927" y="1644"/>
                  </a:cubicBezTo>
                  <a:cubicBezTo>
                    <a:pt x="933" y="1648"/>
                    <a:pt x="937" y="1654"/>
                    <a:pt x="941" y="1661"/>
                  </a:cubicBezTo>
                  <a:cubicBezTo>
                    <a:pt x="944" y="1668"/>
                    <a:pt x="945" y="1677"/>
                    <a:pt x="945" y="1687"/>
                  </a:cubicBezTo>
                  <a:cubicBezTo>
                    <a:pt x="945" y="1697"/>
                    <a:pt x="944" y="1706"/>
                    <a:pt x="941" y="1713"/>
                  </a:cubicBezTo>
                  <a:cubicBezTo>
                    <a:pt x="937" y="1720"/>
                    <a:pt x="933" y="1726"/>
                    <a:pt x="927" y="1730"/>
                  </a:cubicBezTo>
                  <a:cubicBezTo>
                    <a:pt x="922" y="1734"/>
                    <a:pt x="915" y="1736"/>
                    <a:pt x="908" y="1736"/>
                  </a:cubicBezTo>
                  <a:cubicBezTo>
                    <a:pt x="901" y="1736"/>
                    <a:pt x="895" y="1734"/>
                    <a:pt x="889" y="1730"/>
                  </a:cubicBezTo>
                  <a:cubicBezTo>
                    <a:pt x="883" y="1726"/>
                    <a:pt x="879" y="1720"/>
                    <a:pt x="876" y="1713"/>
                  </a:cubicBezTo>
                  <a:cubicBezTo>
                    <a:pt x="873" y="1706"/>
                    <a:pt x="871" y="1697"/>
                    <a:pt x="871" y="1687"/>
                  </a:cubicBezTo>
                  <a:cubicBezTo>
                    <a:pt x="871" y="1677"/>
                    <a:pt x="873" y="1669"/>
                    <a:pt x="876" y="1661"/>
                  </a:cubicBezTo>
                  <a:cubicBezTo>
                    <a:pt x="879" y="1654"/>
                    <a:pt x="883" y="1648"/>
                    <a:pt x="889" y="1644"/>
                  </a:cubicBezTo>
                  <a:cubicBezTo>
                    <a:pt x="894" y="1640"/>
                    <a:pt x="901" y="1638"/>
                    <a:pt x="908" y="1638"/>
                  </a:cubicBezTo>
                  <a:close/>
                  <a:moveTo>
                    <a:pt x="1140" y="1600"/>
                  </a:moveTo>
                  <a:cubicBezTo>
                    <a:pt x="1137" y="1599"/>
                    <a:pt x="1134" y="1599"/>
                    <a:pt x="1131" y="1598"/>
                  </a:cubicBezTo>
                  <a:cubicBezTo>
                    <a:pt x="1128" y="1598"/>
                    <a:pt x="1125" y="1598"/>
                    <a:pt x="1123" y="1598"/>
                  </a:cubicBezTo>
                  <a:cubicBezTo>
                    <a:pt x="1111" y="1598"/>
                    <a:pt x="1101" y="1601"/>
                    <a:pt x="1092" y="1607"/>
                  </a:cubicBezTo>
                  <a:cubicBezTo>
                    <a:pt x="1084" y="1613"/>
                    <a:pt x="1076" y="1622"/>
                    <a:pt x="1071" y="1635"/>
                  </a:cubicBezTo>
                  <a:lnTo>
                    <a:pt x="1071" y="1602"/>
                  </a:lnTo>
                  <a:lnTo>
                    <a:pt x="1018" y="1602"/>
                  </a:lnTo>
                  <a:lnTo>
                    <a:pt x="1018" y="1773"/>
                  </a:lnTo>
                  <a:lnTo>
                    <a:pt x="1077" y="1773"/>
                  </a:lnTo>
                  <a:lnTo>
                    <a:pt x="1077" y="1700"/>
                  </a:lnTo>
                  <a:cubicBezTo>
                    <a:pt x="1077" y="1683"/>
                    <a:pt x="1080" y="1669"/>
                    <a:pt x="1088" y="1660"/>
                  </a:cubicBezTo>
                  <a:cubicBezTo>
                    <a:pt x="1095" y="1652"/>
                    <a:pt x="1105" y="1647"/>
                    <a:pt x="1119" y="1647"/>
                  </a:cubicBezTo>
                  <a:cubicBezTo>
                    <a:pt x="1122" y="1647"/>
                    <a:pt x="1125" y="1647"/>
                    <a:pt x="1129" y="1648"/>
                  </a:cubicBezTo>
                  <a:cubicBezTo>
                    <a:pt x="1132" y="1648"/>
                    <a:pt x="1134" y="1649"/>
                    <a:pt x="1137" y="1650"/>
                  </a:cubicBezTo>
                  <a:lnTo>
                    <a:pt x="1140" y="1600"/>
                  </a:lnTo>
                  <a:close/>
                  <a:moveTo>
                    <a:pt x="1300" y="1684"/>
                  </a:moveTo>
                  <a:cubicBezTo>
                    <a:pt x="1300" y="1664"/>
                    <a:pt x="1297" y="1648"/>
                    <a:pt x="1291" y="1635"/>
                  </a:cubicBezTo>
                  <a:cubicBezTo>
                    <a:pt x="1286" y="1622"/>
                    <a:pt x="1277" y="1613"/>
                    <a:pt x="1265" y="1607"/>
                  </a:cubicBezTo>
                  <a:cubicBezTo>
                    <a:pt x="1253" y="1600"/>
                    <a:pt x="1237" y="1597"/>
                    <a:pt x="1219" y="1597"/>
                  </a:cubicBezTo>
                  <a:cubicBezTo>
                    <a:pt x="1206" y="1597"/>
                    <a:pt x="1194" y="1598"/>
                    <a:pt x="1183" y="1600"/>
                  </a:cubicBezTo>
                  <a:cubicBezTo>
                    <a:pt x="1172" y="1602"/>
                    <a:pt x="1161" y="1605"/>
                    <a:pt x="1151" y="1609"/>
                  </a:cubicBezTo>
                  <a:lnTo>
                    <a:pt x="1152" y="1648"/>
                  </a:lnTo>
                  <a:cubicBezTo>
                    <a:pt x="1162" y="1643"/>
                    <a:pt x="1172" y="1640"/>
                    <a:pt x="1180" y="1637"/>
                  </a:cubicBezTo>
                  <a:cubicBezTo>
                    <a:pt x="1188" y="1635"/>
                    <a:pt x="1196" y="1634"/>
                    <a:pt x="1203" y="1634"/>
                  </a:cubicBezTo>
                  <a:cubicBezTo>
                    <a:pt x="1216" y="1634"/>
                    <a:pt x="1227" y="1636"/>
                    <a:pt x="1234" y="1641"/>
                  </a:cubicBezTo>
                  <a:cubicBezTo>
                    <a:pt x="1241" y="1646"/>
                    <a:pt x="1245" y="1653"/>
                    <a:pt x="1245" y="1663"/>
                  </a:cubicBezTo>
                  <a:lnTo>
                    <a:pt x="1245" y="1665"/>
                  </a:lnTo>
                  <a:lnTo>
                    <a:pt x="1222" y="1665"/>
                  </a:lnTo>
                  <a:cubicBezTo>
                    <a:pt x="1191" y="1665"/>
                    <a:pt x="1168" y="1669"/>
                    <a:pt x="1153" y="1679"/>
                  </a:cubicBezTo>
                  <a:cubicBezTo>
                    <a:pt x="1138" y="1688"/>
                    <a:pt x="1130" y="1702"/>
                    <a:pt x="1130" y="1721"/>
                  </a:cubicBezTo>
                  <a:cubicBezTo>
                    <a:pt x="1130" y="1732"/>
                    <a:pt x="1133" y="1741"/>
                    <a:pt x="1137" y="1749"/>
                  </a:cubicBezTo>
                  <a:cubicBezTo>
                    <a:pt x="1142" y="1757"/>
                    <a:pt x="1148" y="1764"/>
                    <a:pt x="1157" y="1768"/>
                  </a:cubicBezTo>
                  <a:cubicBezTo>
                    <a:pt x="1165" y="1773"/>
                    <a:pt x="1175" y="1775"/>
                    <a:pt x="1187" y="1775"/>
                  </a:cubicBezTo>
                  <a:cubicBezTo>
                    <a:pt x="1201" y="1775"/>
                    <a:pt x="1212" y="1773"/>
                    <a:pt x="1222" y="1768"/>
                  </a:cubicBezTo>
                  <a:cubicBezTo>
                    <a:pt x="1232" y="1764"/>
                    <a:pt x="1240" y="1756"/>
                    <a:pt x="1248" y="1746"/>
                  </a:cubicBezTo>
                  <a:lnTo>
                    <a:pt x="1249" y="1773"/>
                  </a:lnTo>
                  <a:lnTo>
                    <a:pt x="1300" y="1773"/>
                  </a:lnTo>
                  <a:lnTo>
                    <a:pt x="1300" y="1684"/>
                  </a:lnTo>
                  <a:close/>
                  <a:moveTo>
                    <a:pt x="1235" y="1695"/>
                  </a:moveTo>
                  <a:lnTo>
                    <a:pt x="1245" y="1695"/>
                  </a:lnTo>
                  <a:lnTo>
                    <a:pt x="1245" y="1700"/>
                  </a:lnTo>
                  <a:cubicBezTo>
                    <a:pt x="1245" y="1708"/>
                    <a:pt x="1243" y="1715"/>
                    <a:pt x="1240" y="1721"/>
                  </a:cubicBezTo>
                  <a:cubicBezTo>
                    <a:pt x="1237" y="1726"/>
                    <a:pt x="1232" y="1731"/>
                    <a:pt x="1227" y="1734"/>
                  </a:cubicBezTo>
                  <a:cubicBezTo>
                    <a:pt x="1221" y="1737"/>
                    <a:pt x="1215" y="1739"/>
                    <a:pt x="1208" y="1739"/>
                  </a:cubicBezTo>
                  <a:cubicBezTo>
                    <a:pt x="1204" y="1739"/>
                    <a:pt x="1200" y="1738"/>
                    <a:pt x="1197" y="1736"/>
                  </a:cubicBezTo>
                  <a:cubicBezTo>
                    <a:pt x="1193" y="1734"/>
                    <a:pt x="1191" y="1732"/>
                    <a:pt x="1189" y="1729"/>
                  </a:cubicBezTo>
                  <a:cubicBezTo>
                    <a:pt x="1187" y="1726"/>
                    <a:pt x="1186" y="1723"/>
                    <a:pt x="1186" y="1719"/>
                  </a:cubicBezTo>
                  <a:cubicBezTo>
                    <a:pt x="1186" y="1713"/>
                    <a:pt x="1188" y="1708"/>
                    <a:pt x="1191" y="1705"/>
                  </a:cubicBezTo>
                  <a:cubicBezTo>
                    <a:pt x="1195" y="1702"/>
                    <a:pt x="1200" y="1699"/>
                    <a:pt x="1207" y="1697"/>
                  </a:cubicBezTo>
                  <a:cubicBezTo>
                    <a:pt x="1215" y="1696"/>
                    <a:pt x="1224" y="1695"/>
                    <a:pt x="1235" y="1695"/>
                  </a:cubicBezTo>
                  <a:close/>
                  <a:moveTo>
                    <a:pt x="856" y="1491"/>
                  </a:moveTo>
                  <a:lnTo>
                    <a:pt x="1065" y="1491"/>
                  </a:lnTo>
                  <a:lnTo>
                    <a:pt x="1038" y="1412"/>
                  </a:lnTo>
                  <a:lnTo>
                    <a:pt x="884" y="1412"/>
                  </a:lnTo>
                  <a:lnTo>
                    <a:pt x="856" y="1491"/>
                  </a:lnTo>
                  <a:close/>
                  <a:moveTo>
                    <a:pt x="1294" y="1491"/>
                  </a:moveTo>
                  <a:lnTo>
                    <a:pt x="1491" y="1491"/>
                  </a:lnTo>
                  <a:lnTo>
                    <a:pt x="1491" y="1260"/>
                  </a:lnTo>
                  <a:cubicBezTo>
                    <a:pt x="1486" y="1287"/>
                    <a:pt x="1474" y="1308"/>
                    <a:pt x="1455" y="1324"/>
                  </a:cubicBezTo>
                  <a:cubicBezTo>
                    <a:pt x="1429" y="1346"/>
                    <a:pt x="1390" y="1358"/>
                    <a:pt x="1339" y="1358"/>
                  </a:cubicBezTo>
                  <a:lnTo>
                    <a:pt x="1294" y="1358"/>
                  </a:lnTo>
                  <a:lnTo>
                    <a:pt x="1294" y="1491"/>
                  </a:lnTo>
                  <a:close/>
                  <a:moveTo>
                    <a:pt x="963" y="1189"/>
                  </a:moveTo>
                  <a:lnTo>
                    <a:pt x="1013" y="1337"/>
                  </a:lnTo>
                  <a:lnTo>
                    <a:pt x="911" y="1337"/>
                  </a:lnTo>
                  <a:lnTo>
                    <a:pt x="963" y="1189"/>
                  </a:lnTo>
                  <a:close/>
                  <a:moveTo>
                    <a:pt x="1294" y="1172"/>
                  </a:moveTo>
                  <a:lnTo>
                    <a:pt x="1323" y="1172"/>
                  </a:lnTo>
                  <a:cubicBezTo>
                    <a:pt x="1344" y="1172"/>
                    <a:pt x="1359" y="1177"/>
                    <a:pt x="1370" y="1187"/>
                  </a:cubicBezTo>
                  <a:cubicBezTo>
                    <a:pt x="1381" y="1197"/>
                    <a:pt x="1386" y="1212"/>
                    <a:pt x="1386" y="1231"/>
                  </a:cubicBezTo>
                  <a:cubicBezTo>
                    <a:pt x="1386" y="1250"/>
                    <a:pt x="1381" y="1263"/>
                    <a:pt x="1370" y="1273"/>
                  </a:cubicBezTo>
                  <a:cubicBezTo>
                    <a:pt x="1359" y="1282"/>
                    <a:pt x="1343" y="1287"/>
                    <a:pt x="1322" y="1287"/>
                  </a:cubicBezTo>
                  <a:lnTo>
                    <a:pt x="1294" y="1287"/>
                  </a:lnTo>
                  <a:lnTo>
                    <a:pt x="1294" y="1172"/>
                  </a:lnTo>
                  <a:close/>
                  <a:moveTo>
                    <a:pt x="348" y="176"/>
                  </a:moveTo>
                  <a:cubicBezTo>
                    <a:pt x="348" y="108"/>
                    <a:pt x="337" y="48"/>
                    <a:pt x="316" y="0"/>
                  </a:cubicBezTo>
                  <a:lnTo>
                    <a:pt x="0" y="0"/>
                  </a:lnTo>
                  <a:lnTo>
                    <a:pt x="0" y="452"/>
                  </a:lnTo>
                  <a:cubicBezTo>
                    <a:pt x="33" y="472"/>
                    <a:pt x="70" y="483"/>
                    <a:pt x="113" y="483"/>
                  </a:cubicBezTo>
                  <a:cubicBezTo>
                    <a:pt x="254" y="483"/>
                    <a:pt x="348" y="360"/>
                    <a:pt x="348" y="176"/>
                  </a:cubicBezTo>
                  <a:close/>
                </a:path>
              </a:pathLst>
            </a:custGeom>
            <a:solidFill>
              <a:srgbClr val="4F60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442913" y="665163"/>
              <a:ext cx="393700" cy="144463"/>
            </a:xfrm>
            <a:custGeom>
              <a:avLst/>
              <a:gdLst>
                <a:gd name="T0" fmla="*/ 0 w 1064"/>
                <a:gd name="T1" fmla="*/ 391 h 391"/>
                <a:gd name="T2" fmla="*/ 106 w 1064"/>
                <a:gd name="T3" fmla="*/ 391 h 391"/>
                <a:gd name="T4" fmla="*/ 106 w 1064"/>
                <a:gd name="T5" fmla="*/ 212 h 391"/>
                <a:gd name="T6" fmla="*/ 229 w 1064"/>
                <a:gd name="T7" fmla="*/ 391 h 391"/>
                <a:gd name="T8" fmla="*/ 429 w 1064"/>
                <a:gd name="T9" fmla="*/ 391 h 391"/>
                <a:gd name="T10" fmla="*/ 457 w 1064"/>
                <a:gd name="T11" fmla="*/ 312 h 391"/>
                <a:gd name="T12" fmla="*/ 611 w 1064"/>
                <a:gd name="T13" fmla="*/ 312 h 391"/>
                <a:gd name="T14" fmla="*/ 638 w 1064"/>
                <a:gd name="T15" fmla="*/ 391 h 391"/>
                <a:gd name="T16" fmla="*/ 752 w 1064"/>
                <a:gd name="T17" fmla="*/ 391 h 391"/>
                <a:gd name="T18" fmla="*/ 602 w 1064"/>
                <a:gd name="T19" fmla="*/ 0 h 391"/>
                <a:gd name="T20" fmla="*/ 474 w 1064"/>
                <a:gd name="T21" fmla="*/ 0 h 391"/>
                <a:gd name="T22" fmla="*/ 336 w 1064"/>
                <a:gd name="T23" fmla="*/ 358 h 391"/>
                <a:gd name="T24" fmla="*/ 203 w 1064"/>
                <a:gd name="T25" fmla="*/ 182 h 391"/>
                <a:gd name="T26" fmla="*/ 350 w 1064"/>
                <a:gd name="T27" fmla="*/ 0 h 391"/>
                <a:gd name="T28" fmla="*/ 230 w 1064"/>
                <a:gd name="T29" fmla="*/ 0 h 391"/>
                <a:gd name="T30" fmla="*/ 106 w 1064"/>
                <a:gd name="T31" fmla="*/ 171 h 391"/>
                <a:gd name="T32" fmla="*/ 106 w 1064"/>
                <a:gd name="T33" fmla="*/ 0 h 391"/>
                <a:gd name="T34" fmla="*/ 0 w 1064"/>
                <a:gd name="T35" fmla="*/ 0 h 391"/>
                <a:gd name="T36" fmla="*/ 0 w 1064"/>
                <a:gd name="T37" fmla="*/ 391 h 391"/>
                <a:gd name="T38" fmla="*/ 760 w 1064"/>
                <a:gd name="T39" fmla="*/ 391 h 391"/>
                <a:gd name="T40" fmla="*/ 867 w 1064"/>
                <a:gd name="T41" fmla="*/ 391 h 391"/>
                <a:gd name="T42" fmla="*/ 867 w 1064"/>
                <a:gd name="T43" fmla="*/ 258 h 391"/>
                <a:gd name="T44" fmla="*/ 912 w 1064"/>
                <a:gd name="T45" fmla="*/ 258 h 391"/>
                <a:gd name="T46" fmla="*/ 1028 w 1064"/>
                <a:gd name="T47" fmla="*/ 224 h 391"/>
                <a:gd name="T48" fmla="*/ 1064 w 1064"/>
                <a:gd name="T49" fmla="*/ 160 h 391"/>
                <a:gd name="T50" fmla="*/ 1064 w 1064"/>
                <a:gd name="T51" fmla="*/ 92 h 391"/>
                <a:gd name="T52" fmla="*/ 1049 w 1064"/>
                <a:gd name="T53" fmla="*/ 55 h 391"/>
                <a:gd name="T54" fmla="*/ 995 w 1064"/>
                <a:gd name="T55" fmla="*/ 14 h 391"/>
                <a:gd name="T56" fmla="*/ 903 w 1064"/>
                <a:gd name="T57" fmla="*/ 0 h 391"/>
                <a:gd name="T58" fmla="*/ 760 w 1064"/>
                <a:gd name="T59" fmla="*/ 0 h 391"/>
                <a:gd name="T60" fmla="*/ 760 w 1064"/>
                <a:gd name="T61" fmla="*/ 391 h 391"/>
                <a:gd name="T62" fmla="*/ 536 w 1064"/>
                <a:gd name="T63" fmla="*/ 89 h 391"/>
                <a:gd name="T64" fmla="*/ 586 w 1064"/>
                <a:gd name="T65" fmla="*/ 237 h 391"/>
                <a:gd name="T66" fmla="*/ 484 w 1064"/>
                <a:gd name="T67" fmla="*/ 237 h 391"/>
                <a:gd name="T68" fmla="*/ 536 w 1064"/>
                <a:gd name="T69" fmla="*/ 89 h 391"/>
                <a:gd name="T70" fmla="*/ 867 w 1064"/>
                <a:gd name="T71" fmla="*/ 72 h 391"/>
                <a:gd name="T72" fmla="*/ 896 w 1064"/>
                <a:gd name="T73" fmla="*/ 72 h 391"/>
                <a:gd name="T74" fmla="*/ 943 w 1064"/>
                <a:gd name="T75" fmla="*/ 87 h 391"/>
                <a:gd name="T76" fmla="*/ 959 w 1064"/>
                <a:gd name="T77" fmla="*/ 131 h 391"/>
                <a:gd name="T78" fmla="*/ 943 w 1064"/>
                <a:gd name="T79" fmla="*/ 173 h 391"/>
                <a:gd name="T80" fmla="*/ 895 w 1064"/>
                <a:gd name="T81" fmla="*/ 187 h 391"/>
                <a:gd name="T82" fmla="*/ 867 w 1064"/>
                <a:gd name="T83" fmla="*/ 187 h 391"/>
                <a:gd name="T84" fmla="*/ 867 w 1064"/>
                <a:gd name="T85" fmla="*/ 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4" h="391">
                  <a:moveTo>
                    <a:pt x="0" y="391"/>
                  </a:moveTo>
                  <a:lnTo>
                    <a:pt x="106" y="391"/>
                  </a:lnTo>
                  <a:lnTo>
                    <a:pt x="106" y="212"/>
                  </a:lnTo>
                  <a:lnTo>
                    <a:pt x="229" y="391"/>
                  </a:lnTo>
                  <a:lnTo>
                    <a:pt x="429" y="391"/>
                  </a:lnTo>
                  <a:lnTo>
                    <a:pt x="457" y="312"/>
                  </a:lnTo>
                  <a:lnTo>
                    <a:pt x="611" y="312"/>
                  </a:lnTo>
                  <a:lnTo>
                    <a:pt x="638" y="391"/>
                  </a:lnTo>
                  <a:lnTo>
                    <a:pt x="752" y="391"/>
                  </a:lnTo>
                  <a:lnTo>
                    <a:pt x="602" y="0"/>
                  </a:lnTo>
                  <a:lnTo>
                    <a:pt x="474" y="0"/>
                  </a:lnTo>
                  <a:lnTo>
                    <a:pt x="336" y="358"/>
                  </a:lnTo>
                  <a:lnTo>
                    <a:pt x="203" y="182"/>
                  </a:lnTo>
                  <a:lnTo>
                    <a:pt x="350" y="0"/>
                  </a:lnTo>
                  <a:lnTo>
                    <a:pt x="230" y="0"/>
                  </a:lnTo>
                  <a:lnTo>
                    <a:pt x="106" y="171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391"/>
                  </a:lnTo>
                  <a:close/>
                  <a:moveTo>
                    <a:pt x="760" y="391"/>
                  </a:moveTo>
                  <a:lnTo>
                    <a:pt x="867" y="391"/>
                  </a:lnTo>
                  <a:lnTo>
                    <a:pt x="867" y="258"/>
                  </a:lnTo>
                  <a:lnTo>
                    <a:pt x="912" y="258"/>
                  </a:lnTo>
                  <a:cubicBezTo>
                    <a:pt x="963" y="258"/>
                    <a:pt x="1002" y="246"/>
                    <a:pt x="1028" y="224"/>
                  </a:cubicBezTo>
                  <a:cubicBezTo>
                    <a:pt x="1047" y="208"/>
                    <a:pt x="1059" y="187"/>
                    <a:pt x="1064" y="160"/>
                  </a:cubicBezTo>
                  <a:lnTo>
                    <a:pt x="1064" y="92"/>
                  </a:lnTo>
                  <a:cubicBezTo>
                    <a:pt x="1061" y="78"/>
                    <a:pt x="1056" y="66"/>
                    <a:pt x="1049" y="55"/>
                  </a:cubicBezTo>
                  <a:cubicBezTo>
                    <a:pt x="1037" y="37"/>
                    <a:pt x="1019" y="23"/>
                    <a:pt x="995" y="14"/>
                  </a:cubicBezTo>
                  <a:cubicBezTo>
                    <a:pt x="970" y="5"/>
                    <a:pt x="940" y="0"/>
                    <a:pt x="903" y="0"/>
                  </a:cubicBezTo>
                  <a:lnTo>
                    <a:pt x="760" y="0"/>
                  </a:lnTo>
                  <a:lnTo>
                    <a:pt x="760" y="391"/>
                  </a:lnTo>
                  <a:close/>
                  <a:moveTo>
                    <a:pt x="536" y="89"/>
                  </a:moveTo>
                  <a:lnTo>
                    <a:pt x="586" y="237"/>
                  </a:lnTo>
                  <a:lnTo>
                    <a:pt x="484" y="237"/>
                  </a:lnTo>
                  <a:lnTo>
                    <a:pt x="536" y="89"/>
                  </a:lnTo>
                  <a:close/>
                  <a:moveTo>
                    <a:pt x="867" y="72"/>
                  </a:moveTo>
                  <a:lnTo>
                    <a:pt x="896" y="72"/>
                  </a:lnTo>
                  <a:cubicBezTo>
                    <a:pt x="917" y="72"/>
                    <a:pt x="932" y="77"/>
                    <a:pt x="943" y="87"/>
                  </a:cubicBezTo>
                  <a:cubicBezTo>
                    <a:pt x="954" y="97"/>
                    <a:pt x="959" y="112"/>
                    <a:pt x="959" y="131"/>
                  </a:cubicBezTo>
                  <a:cubicBezTo>
                    <a:pt x="959" y="150"/>
                    <a:pt x="954" y="163"/>
                    <a:pt x="943" y="173"/>
                  </a:cubicBezTo>
                  <a:cubicBezTo>
                    <a:pt x="932" y="182"/>
                    <a:pt x="916" y="187"/>
                    <a:pt x="895" y="187"/>
                  </a:cubicBezTo>
                  <a:lnTo>
                    <a:pt x="867" y="187"/>
                  </a:lnTo>
                  <a:lnTo>
                    <a:pt x="867" y="72"/>
                  </a:lnTo>
                  <a:close/>
                </a:path>
              </a:pathLst>
            </a:custGeom>
            <a:solidFill>
              <a:srgbClr val="F0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val="167114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Skupina 7"/>
          <p:cNvGrpSpPr/>
          <p:nvPr userDrawn="1"/>
        </p:nvGrpSpPr>
        <p:grpSpPr>
          <a:xfrm>
            <a:off x="214313" y="260351"/>
            <a:ext cx="413147" cy="677863"/>
            <a:chOff x="285750" y="260350"/>
            <a:chExt cx="550863" cy="677863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85750" y="260350"/>
              <a:ext cx="5461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0" name="Freeform 5"/>
            <p:cNvSpPr>
              <a:spLocks/>
            </p:cNvSpPr>
            <p:nvPr userDrawn="1"/>
          </p:nvSpPr>
          <p:spPr bwMode="auto">
            <a:xfrm>
              <a:off x="285750" y="260350"/>
              <a:ext cx="250825" cy="273050"/>
            </a:xfrm>
            <a:custGeom>
              <a:avLst/>
              <a:gdLst>
                <a:gd name="T0" fmla="*/ 545 w 681"/>
                <a:gd name="T1" fmla="*/ 566 h 744"/>
                <a:gd name="T2" fmla="*/ 681 w 681"/>
                <a:gd name="T3" fmla="*/ 179 h 744"/>
                <a:gd name="T4" fmla="*/ 660 w 681"/>
                <a:gd name="T5" fmla="*/ 0 h 744"/>
                <a:gd name="T6" fmla="*/ 316 w 681"/>
                <a:gd name="T7" fmla="*/ 0 h 744"/>
                <a:gd name="T8" fmla="*/ 348 w 681"/>
                <a:gd name="T9" fmla="*/ 176 h 744"/>
                <a:gd name="T10" fmla="*/ 113 w 681"/>
                <a:gd name="T11" fmla="*/ 483 h 744"/>
                <a:gd name="T12" fmla="*/ 0 w 681"/>
                <a:gd name="T13" fmla="*/ 452 h 744"/>
                <a:gd name="T14" fmla="*/ 0 w 681"/>
                <a:gd name="T15" fmla="*/ 735 h 744"/>
                <a:gd name="T16" fmla="*/ 113 w 681"/>
                <a:gd name="T17" fmla="*/ 744 h 744"/>
                <a:gd name="T18" fmla="*/ 545 w 681"/>
                <a:gd name="T19" fmla="*/ 56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1" h="744">
                  <a:moveTo>
                    <a:pt x="545" y="566"/>
                  </a:moveTo>
                  <a:cubicBezTo>
                    <a:pt x="630" y="468"/>
                    <a:pt x="681" y="323"/>
                    <a:pt x="681" y="179"/>
                  </a:cubicBezTo>
                  <a:cubicBezTo>
                    <a:pt x="681" y="115"/>
                    <a:pt x="674" y="56"/>
                    <a:pt x="660" y="0"/>
                  </a:cubicBezTo>
                  <a:lnTo>
                    <a:pt x="316" y="0"/>
                  </a:lnTo>
                  <a:cubicBezTo>
                    <a:pt x="337" y="48"/>
                    <a:pt x="348" y="108"/>
                    <a:pt x="348" y="176"/>
                  </a:cubicBezTo>
                  <a:cubicBezTo>
                    <a:pt x="348" y="360"/>
                    <a:pt x="254" y="483"/>
                    <a:pt x="113" y="483"/>
                  </a:cubicBezTo>
                  <a:cubicBezTo>
                    <a:pt x="70" y="483"/>
                    <a:pt x="33" y="472"/>
                    <a:pt x="0" y="452"/>
                  </a:cubicBezTo>
                  <a:lnTo>
                    <a:pt x="0" y="735"/>
                  </a:lnTo>
                  <a:cubicBezTo>
                    <a:pt x="36" y="741"/>
                    <a:pt x="74" y="744"/>
                    <a:pt x="113" y="744"/>
                  </a:cubicBezTo>
                  <a:cubicBezTo>
                    <a:pt x="293" y="744"/>
                    <a:pt x="442" y="682"/>
                    <a:pt x="545" y="566"/>
                  </a:cubicBezTo>
                  <a:close/>
                </a:path>
              </a:pathLst>
            </a:custGeom>
            <a:solidFill>
              <a:srgbClr val="707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285750" y="260350"/>
              <a:ext cx="550863" cy="677863"/>
            </a:xfrm>
            <a:custGeom>
              <a:avLst/>
              <a:gdLst>
                <a:gd name="T0" fmla="*/ 113 w 1491"/>
                <a:gd name="T1" fmla="*/ 742 h 1842"/>
                <a:gd name="T2" fmla="*/ 427 w 1491"/>
                <a:gd name="T3" fmla="*/ 1100 h 1842"/>
                <a:gd name="T4" fmla="*/ 777 w 1491"/>
                <a:gd name="T5" fmla="*/ 1100 h 1842"/>
                <a:gd name="T6" fmla="*/ 1029 w 1491"/>
                <a:gd name="T7" fmla="*/ 1100 h 1842"/>
                <a:gd name="T8" fmla="*/ 1330 w 1491"/>
                <a:gd name="T9" fmla="*/ 1100 h 1842"/>
                <a:gd name="T10" fmla="*/ 1491 w 1491"/>
                <a:gd name="T11" fmla="*/ 0 h 1842"/>
                <a:gd name="T12" fmla="*/ 128 w 1491"/>
                <a:gd name="T13" fmla="*/ 1662 h 1842"/>
                <a:gd name="T14" fmla="*/ 96 w 1491"/>
                <a:gd name="T15" fmla="*/ 1733 h 1842"/>
                <a:gd name="T16" fmla="*/ 65 w 1491"/>
                <a:gd name="T17" fmla="*/ 1663 h 1842"/>
                <a:gd name="T18" fmla="*/ 85 w 1491"/>
                <a:gd name="T19" fmla="*/ 1770 h 1842"/>
                <a:gd name="T20" fmla="*/ 187 w 1491"/>
                <a:gd name="T21" fmla="*/ 1724 h 1842"/>
                <a:gd name="T22" fmla="*/ 147 w 1491"/>
                <a:gd name="T23" fmla="*/ 1604 h 1842"/>
                <a:gd name="T24" fmla="*/ 55 w 1491"/>
                <a:gd name="T25" fmla="*/ 1602 h 1842"/>
                <a:gd name="T26" fmla="*/ 61 w 1491"/>
                <a:gd name="T27" fmla="*/ 1749 h 1842"/>
                <a:gd name="T28" fmla="*/ 198 w 1491"/>
                <a:gd name="T29" fmla="*/ 1688 h 1842"/>
                <a:gd name="T30" fmla="*/ 349 w 1491"/>
                <a:gd name="T31" fmla="*/ 1766 h 1842"/>
                <a:gd name="T32" fmla="*/ 349 w 1491"/>
                <a:gd name="T33" fmla="*/ 1608 h 1842"/>
                <a:gd name="T34" fmla="*/ 329 w 1491"/>
                <a:gd name="T35" fmla="*/ 1661 h 1842"/>
                <a:gd name="T36" fmla="*/ 296 w 1491"/>
                <a:gd name="T37" fmla="*/ 1736 h 1842"/>
                <a:gd name="T38" fmla="*/ 264 w 1491"/>
                <a:gd name="T39" fmla="*/ 1661 h 1842"/>
                <a:gd name="T40" fmla="*/ 533 w 1491"/>
                <a:gd name="T41" fmla="*/ 1626 h 1842"/>
                <a:gd name="T42" fmla="*/ 411 w 1491"/>
                <a:gd name="T43" fmla="*/ 1639 h 1842"/>
                <a:gd name="T44" fmla="*/ 447 w 1491"/>
                <a:gd name="T45" fmla="*/ 1769 h 1842"/>
                <a:gd name="T46" fmla="*/ 539 w 1491"/>
                <a:gd name="T47" fmla="*/ 1773 h 1842"/>
                <a:gd name="T48" fmla="*/ 533 w 1491"/>
                <a:gd name="T49" fmla="*/ 1312 h 1842"/>
                <a:gd name="T50" fmla="*/ 515 w 1491"/>
                <a:gd name="T51" fmla="*/ 1646 h 1842"/>
                <a:gd name="T52" fmla="*/ 516 w 1491"/>
                <a:gd name="T53" fmla="*/ 1727 h 1842"/>
                <a:gd name="T54" fmla="*/ 461 w 1491"/>
                <a:gd name="T55" fmla="*/ 1687 h 1842"/>
                <a:gd name="T56" fmla="*/ 704 w 1491"/>
                <a:gd name="T57" fmla="*/ 1641 h 1842"/>
                <a:gd name="T58" fmla="*/ 735 w 1491"/>
                <a:gd name="T59" fmla="*/ 1711 h 1842"/>
                <a:gd name="T60" fmla="*/ 672 w 1491"/>
                <a:gd name="T61" fmla="*/ 1712 h 1842"/>
                <a:gd name="T62" fmla="*/ 704 w 1491"/>
                <a:gd name="T63" fmla="*/ 1641 h 1842"/>
                <a:gd name="T64" fmla="*/ 754 w 1491"/>
                <a:gd name="T65" fmla="*/ 1771 h 1842"/>
                <a:gd name="T66" fmla="*/ 794 w 1491"/>
                <a:gd name="T67" fmla="*/ 1650 h 1842"/>
                <a:gd name="T68" fmla="*/ 688 w 1491"/>
                <a:gd name="T69" fmla="*/ 1607 h 1842"/>
                <a:gd name="T70" fmla="*/ 610 w 1491"/>
                <a:gd name="T71" fmla="*/ 1842 h 1842"/>
                <a:gd name="T72" fmla="*/ 855 w 1491"/>
                <a:gd name="T73" fmla="*/ 1608 h 1842"/>
                <a:gd name="T74" fmla="*/ 855 w 1491"/>
                <a:gd name="T75" fmla="*/ 1766 h 1842"/>
                <a:gd name="T76" fmla="*/ 1006 w 1491"/>
                <a:gd name="T77" fmla="*/ 1688 h 1842"/>
                <a:gd name="T78" fmla="*/ 908 w 1491"/>
                <a:gd name="T79" fmla="*/ 1638 h 1842"/>
                <a:gd name="T80" fmla="*/ 941 w 1491"/>
                <a:gd name="T81" fmla="*/ 1713 h 1842"/>
                <a:gd name="T82" fmla="*/ 876 w 1491"/>
                <a:gd name="T83" fmla="*/ 1713 h 1842"/>
                <a:gd name="T84" fmla="*/ 908 w 1491"/>
                <a:gd name="T85" fmla="*/ 1638 h 1842"/>
                <a:gd name="T86" fmla="*/ 1092 w 1491"/>
                <a:gd name="T87" fmla="*/ 1607 h 1842"/>
                <a:gd name="T88" fmla="*/ 1018 w 1491"/>
                <a:gd name="T89" fmla="*/ 1773 h 1842"/>
                <a:gd name="T90" fmla="*/ 1119 w 1491"/>
                <a:gd name="T91" fmla="*/ 1647 h 1842"/>
                <a:gd name="T92" fmla="*/ 1300 w 1491"/>
                <a:gd name="T93" fmla="*/ 1684 h 1842"/>
                <a:gd name="T94" fmla="*/ 1183 w 1491"/>
                <a:gd name="T95" fmla="*/ 1600 h 1842"/>
                <a:gd name="T96" fmla="*/ 1203 w 1491"/>
                <a:gd name="T97" fmla="*/ 1634 h 1842"/>
                <a:gd name="T98" fmla="*/ 1222 w 1491"/>
                <a:gd name="T99" fmla="*/ 1665 h 1842"/>
                <a:gd name="T100" fmla="*/ 1157 w 1491"/>
                <a:gd name="T101" fmla="*/ 1768 h 1842"/>
                <a:gd name="T102" fmla="*/ 1249 w 1491"/>
                <a:gd name="T103" fmla="*/ 1773 h 1842"/>
                <a:gd name="T104" fmla="*/ 1245 w 1491"/>
                <a:gd name="T105" fmla="*/ 1695 h 1842"/>
                <a:gd name="T106" fmla="*/ 1208 w 1491"/>
                <a:gd name="T107" fmla="*/ 1739 h 1842"/>
                <a:gd name="T108" fmla="*/ 1191 w 1491"/>
                <a:gd name="T109" fmla="*/ 1705 h 1842"/>
                <a:gd name="T110" fmla="*/ 1065 w 1491"/>
                <a:gd name="T111" fmla="*/ 1491 h 1842"/>
                <a:gd name="T112" fmla="*/ 1294 w 1491"/>
                <a:gd name="T113" fmla="*/ 1491 h 1842"/>
                <a:gd name="T114" fmla="*/ 1339 w 1491"/>
                <a:gd name="T115" fmla="*/ 1358 h 1842"/>
                <a:gd name="T116" fmla="*/ 1013 w 1491"/>
                <a:gd name="T117" fmla="*/ 1337 h 1842"/>
                <a:gd name="T118" fmla="*/ 1323 w 1491"/>
                <a:gd name="T119" fmla="*/ 1172 h 1842"/>
                <a:gd name="T120" fmla="*/ 1322 w 1491"/>
                <a:gd name="T121" fmla="*/ 1287 h 1842"/>
                <a:gd name="T122" fmla="*/ 316 w 1491"/>
                <a:gd name="T123" fmla="*/ 0 h 1842"/>
                <a:gd name="T124" fmla="*/ 348 w 1491"/>
                <a:gd name="T125" fmla="*/ 176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1" h="1842">
                  <a:moveTo>
                    <a:pt x="658" y="0"/>
                  </a:moveTo>
                  <a:cubicBezTo>
                    <a:pt x="672" y="55"/>
                    <a:pt x="679" y="115"/>
                    <a:pt x="679" y="178"/>
                  </a:cubicBezTo>
                  <a:cubicBezTo>
                    <a:pt x="679" y="322"/>
                    <a:pt x="628" y="466"/>
                    <a:pt x="543" y="564"/>
                  </a:cubicBezTo>
                  <a:cubicBezTo>
                    <a:pt x="440" y="680"/>
                    <a:pt x="292" y="742"/>
                    <a:pt x="113" y="742"/>
                  </a:cubicBezTo>
                  <a:cubicBezTo>
                    <a:pt x="74" y="742"/>
                    <a:pt x="36" y="739"/>
                    <a:pt x="0" y="733"/>
                  </a:cubicBezTo>
                  <a:lnTo>
                    <a:pt x="0" y="1491"/>
                  </a:lnTo>
                  <a:lnTo>
                    <a:pt x="427" y="1491"/>
                  </a:lnTo>
                  <a:lnTo>
                    <a:pt x="427" y="1100"/>
                  </a:lnTo>
                  <a:lnTo>
                    <a:pt x="533" y="1100"/>
                  </a:lnTo>
                  <a:lnTo>
                    <a:pt x="533" y="1271"/>
                  </a:lnTo>
                  <a:lnTo>
                    <a:pt x="657" y="1100"/>
                  </a:lnTo>
                  <a:lnTo>
                    <a:pt x="777" y="1100"/>
                  </a:lnTo>
                  <a:lnTo>
                    <a:pt x="630" y="1282"/>
                  </a:lnTo>
                  <a:lnTo>
                    <a:pt x="763" y="1458"/>
                  </a:lnTo>
                  <a:lnTo>
                    <a:pt x="901" y="1100"/>
                  </a:lnTo>
                  <a:lnTo>
                    <a:pt x="1029" y="1100"/>
                  </a:lnTo>
                  <a:lnTo>
                    <a:pt x="1179" y="1491"/>
                  </a:lnTo>
                  <a:lnTo>
                    <a:pt x="1187" y="1491"/>
                  </a:lnTo>
                  <a:lnTo>
                    <a:pt x="1187" y="1100"/>
                  </a:lnTo>
                  <a:lnTo>
                    <a:pt x="1330" y="1100"/>
                  </a:lnTo>
                  <a:cubicBezTo>
                    <a:pt x="1367" y="1100"/>
                    <a:pt x="1397" y="1105"/>
                    <a:pt x="1422" y="1114"/>
                  </a:cubicBezTo>
                  <a:cubicBezTo>
                    <a:pt x="1446" y="1123"/>
                    <a:pt x="1464" y="1137"/>
                    <a:pt x="1476" y="1155"/>
                  </a:cubicBezTo>
                  <a:cubicBezTo>
                    <a:pt x="1483" y="1166"/>
                    <a:pt x="1488" y="1178"/>
                    <a:pt x="1491" y="1192"/>
                  </a:cubicBezTo>
                  <a:lnTo>
                    <a:pt x="1491" y="0"/>
                  </a:lnTo>
                  <a:lnTo>
                    <a:pt x="658" y="0"/>
                  </a:lnTo>
                  <a:close/>
                  <a:moveTo>
                    <a:pt x="97" y="1641"/>
                  </a:moveTo>
                  <a:cubicBezTo>
                    <a:pt x="104" y="1641"/>
                    <a:pt x="110" y="1643"/>
                    <a:pt x="116" y="1647"/>
                  </a:cubicBezTo>
                  <a:cubicBezTo>
                    <a:pt x="121" y="1651"/>
                    <a:pt x="125" y="1656"/>
                    <a:pt x="128" y="1662"/>
                  </a:cubicBezTo>
                  <a:cubicBezTo>
                    <a:pt x="131" y="1669"/>
                    <a:pt x="132" y="1677"/>
                    <a:pt x="132" y="1686"/>
                  </a:cubicBezTo>
                  <a:cubicBezTo>
                    <a:pt x="132" y="1696"/>
                    <a:pt x="131" y="1704"/>
                    <a:pt x="128" y="1711"/>
                  </a:cubicBezTo>
                  <a:cubicBezTo>
                    <a:pt x="125" y="1718"/>
                    <a:pt x="121" y="1724"/>
                    <a:pt x="115" y="1727"/>
                  </a:cubicBezTo>
                  <a:cubicBezTo>
                    <a:pt x="110" y="1731"/>
                    <a:pt x="103" y="1733"/>
                    <a:pt x="96" y="1733"/>
                  </a:cubicBezTo>
                  <a:cubicBezTo>
                    <a:pt x="89" y="1733"/>
                    <a:pt x="83" y="1731"/>
                    <a:pt x="78" y="1728"/>
                  </a:cubicBezTo>
                  <a:cubicBezTo>
                    <a:pt x="72" y="1724"/>
                    <a:pt x="68" y="1719"/>
                    <a:pt x="65" y="1712"/>
                  </a:cubicBezTo>
                  <a:cubicBezTo>
                    <a:pt x="62" y="1705"/>
                    <a:pt x="61" y="1697"/>
                    <a:pt x="61" y="1688"/>
                  </a:cubicBezTo>
                  <a:cubicBezTo>
                    <a:pt x="61" y="1678"/>
                    <a:pt x="62" y="1669"/>
                    <a:pt x="65" y="1663"/>
                  </a:cubicBezTo>
                  <a:cubicBezTo>
                    <a:pt x="68" y="1656"/>
                    <a:pt x="72" y="1651"/>
                    <a:pt x="78" y="1647"/>
                  </a:cubicBezTo>
                  <a:cubicBezTo>
                    <a:pt x="83" y="1643"/>
                    <a:pt x="90" y="1641"/>
                    <a:pt x="97" y="1641"/>
                  </a:cubicBezTo>
                  <a:close/>
                  <a:moveTo>
                    <a:pt x="61" y="1749"/>
                  </a:moveTo>
                  <a:cubicBezTo>
                    <a:pt x="68" y="1758"/>
                    <a:pt x="76" y="1766"/>
                    <a:pt x="85" y="1770"/>
                  </a:cubicBezTo>
                  <a:cubicBezTo>
                    <a:pt x="94" y="1775"/>
                    <a:pt x="105" y="1778"/>
                    <a:pt x="117" y="1778"/>
                  </a:cubicBezTo>
                  <a:cubicBezTo>
                    <a:pt x="128" y="1778"/>
                    <a:pt x="138" y="1775"/>
                    <a:pt x="147" y="1771"/>
                  </a:cubicBezTo>
                  <a:cubicBezTo>
                    <a:pt x="156" y="1767"/>
                    <a:pt x="164" y="1761"/>
                    <a:pt x="171" y="1753"/>
                  </a:cubicBezTo>
                  <a:cubicBezTo>
                    <a:pt x="178" y="1745"/>
                    <a:pt x="183" y="1735"/>
                    <a:pt x="187" y="1724"/>
                  </a:cubicBezTo>
                  <a:cubicBezTo>
                    <a:pt x="191" y="1713"/>
                    <a:pt x="193" y="1700"/>
                    <a:pt x="193" y="1687"/>
                  </a:cubicBezTo>
                  <a:cubicBezTo>
                    <a:pt x="193" y="1673"/>
                    <a:pt x="191" y="1661"/>
                    <a:pt x="187" y="1650"/>
                  </a:cubicBezTo>
                  <a:cubicBezTo>
                    <a:pt x="184" y="1639"/>
                    <a:pt x="178" y="1629"/>
                    <a:pt x="171" y="1622"/>
                  </a:cubicBezTo>
                  <a:cubicBezTo>
                    <a:pt x="165" y="1614"/>
                    <a:pt x="157" y="1608"/>
                    <a:pt x="147" y="1604"/>
                  </a:cubicBezTo>
                  <a:cubicBezTo>
                    <a:pt x="138" y="1600"/>
                    <a:pt x="127" y="1598"/>
                    <a:pt x="116" y="1598"/>
                  </a:cubicBezTo>
                  <a:cubicBezTo>
                    <a:pt x="103" y="1598"/>
                    <a:pt x="91" y="1601"/>
                    <a:pt x="80" y="1607"/>
                  </a:cubicBezTo>
                  <a:cubicBezTo>
                    <a:pt x="70" y="1614"/>
                    <a:pt x="61" y="1623"/>
                    <a:pt x="55" y="1635"/>
                  </a:cubicBezTo>
                  <a:lnTo>
                    <a:pt x="55" y="1602"/>
                  </a:lnTo>
                  <a:lnTo>
                    <a:pt x="2" y="1602"/>
                  </a:lnTo>
                  <a:lnTo>
                    <a:pt x="2" y="1842"/>
                  </a:lnTo>
                  <a:lnTo>
                    <a:pt x="61" y="1842"/>
                  </a:lnTo>
                  <a:lnTo>
                    <a:pt x="61" y="1749"/>
                  </a:lnTo>
                  <a:close/>
                  <a:moveTo>
                    <a:pt x="296" y="1598"/>
                  </a:moveTo>
                  <a:cubicBezTo>
                    <a:pt x="276" y="1598"/>
                    <a:pt x="258" y="1601"/>
                    <a:pt x="244" y="1608"/>
                  </a:cubicBezTo>
                  <a:cubicBezTo>
                    <a:pt x="229" y="1616"/>
                    <a:pt x="218" y="1626"/>
                    <a:pt x="210" y="1639"/>
                  </a:cubicBezTo>
                  <a:cubicBezTo>
                    <a:pt x="202" y="1653"/>
                    <a:pt x="198" y="1669"/>
                    <a:pt x="198" y="1688"/>
                  </a:cubicBezTo>
                  <a:cubicBezTo>
                    <a:pt x="198" y="1706"/>
                    <a:pt x="202" y="1722"/>
                    <a:pt x="210" y="1736"/>
                  </a:cubicBezTo>
                  <a:cubicBezTo>
                    <a:pt x="218" y="1749"/>
                    <a:pt x="229" y="1759"/>
                    <a:pt x="244" y="1766"/>
                  </a:cubicBezTo>
                  <a:cubicBezTo>
                    <a:pt x="258" y="1774"/>
                    <a:pt x="276" y="1777"/>
                    <a:pt x="296" y="1777"/>
                  </a:cubicBezTo>
                  <a:cubicBezTo>
                    <a:pt x="317" y="1777"/>
                    <a:pt x="335" y="1774"/>
                    <a:pt x="349" y="1766"/>
                  </a:cubicBezTo>
                  <a:cubicBezTo>
                    <a:pt x="364" y="1759"/>
                    <a:pt x="375" y="1749"/>
                    <a:pt x="383" y="1736"/>
                  </a:cubicBezTo>
                  <a:cubicBezTo>
                    <a:pt x="391" y="1722"/>
                    <a:pt x="395" y="1706"/>
                    <a:pt x="395" y="1688"/>
                  </a:cubicBezTo>
                  <a:cubicBezTo>
                    <a:pt x="395" y="1669"/>
                    <a:pt x="391" y="1653"/>
                    <a:pt x="383" y="1639"/>
                  </a:cubicBezTo>
                  <a:cubicBezTo>
                    <a:pt x="375" y="1626"/>
                    <a:pt x="364" y="1616"/>
                    <a:pt x="349" y="1608"/>
                  </a:cubicBezTo>
                  <a:cubicBezTo>
                    <a:pt x="335" y="1601"/>
                    <a:pt x="317" y="1598"/>
                    <a:pt x="296" y="1598"/>
                  </a:cubicBezTo>
                  <a:close/>
                  <a:moveTo>
                    <a:pt x="296" y="1638"/>
                  </a:moveTo>
                  <a:cubicBezTo>
                    <a:pt x="304" y="1638"/>
                    <a:pt x="310" y="1640"/>
                    <a:pt x="316" y="1644"/>
                  </a:cubicBezTo>
                  <a:cubicBezTo>
                    <a:pt x="321" y="1648"/>
                    <a:pt x="326" y="1654"/>
                    <a:pt x="329" y="1661"/>
                  </a:cubicBezTo>
                  <a:cubicBezTo>
                    <a:pt x="332" y="1668"/>
                    <a:pt x="334" y="1677"/>
                    <a:pt x="334" y="1687"/>
                  </a:cubicBezTo>
                  <a:cubicBezTo>
                    <a:pt x="334" y="1697"/>
                    <a:pt x="332" y="1706"/>
                    <a:pt x="329" y="1713"/>
                  </a:cubicBezTo>
                  <a:cubicBezTo>
                    <a:pt x="326" y="1720"/>
                    <a:pt x="321" y="1726"/>
                    <a:pt x="316" y="1730"/>
                  </a:cubicBezTo>
                  <a:cubicBezTo>
                    <a:pt x="310" y="1734"/>
                    <a:pt x="304" y="1736"/>
                    <a:pt x="296" y="1736"/>
                  </a:cubicBezTo>
                  <a:cubicBezTo>
                    <a:pt x="289" y="1736"/>
                    <a:pt x="283" y="1734"/>
                    <a:pt x="277" y="1730"/>
                  </a:cubicBezTo>
                  <a:cubicBezTo>
                    <a:pt x="272" y="1726"/>
                    <a:pt x="267" y="1720"/>
                    <a:pt x="264" y="1713"/>
                  </a:cubicBezTo>
                  <a:cubicBezTo>
                    <a:pt x="261" y="1706"/>
                    <a:pt x="259" y="1697"/>
                    <a:pt x="259" y="1687"/>
                  </a:cubicBezTo>
                  <a:cubicBezTo>
                    <a:pt x="259" y="1677"/>
                    <a:pt x="261" y="1669"/>
                    <a:pt x="264" y="1661"/>
                  </a:cubicBezTo>
                  <a:cubicBezTo>
                    <a:pt x="267" y="1654"/>
                    <a:pt x="272" y="1648"/>
                    <a:pt x="277" y="1644"/>
                  </a:cubicBezTo>
                  <a:cubicBezTo>
                    <a:pt x="283" y="1640"/>
                    <a:pt x="289" y="1638"/>
                    <a:pt x="296" y="1638"/>
                  </a:cubicBezTo>
                  <a:close/>
                  <a:moveTo>
                    <a:pt x="533" y="1491"/>
                  </a:moveTo>
                  <a:lnTo>
                    <a:pt x="533" y="1626"/>
                  </a:lnTo>
                  <a:cubicBezTo>
                    <a:pt x="527" y="1616"/>
                    <a:pt x="518" y="1609"/>
                    <a:pt x="509" y="1605"/>
                  </a:cubicBezTo>
                  <a:cubicBezTo>
                    <a:pt x="500" y="1600"/>
                    <a:pt x="489" y="1598"/>
                    <a:pt x="477" y="1598"/>
                  </a:cubicBezTo>
                  <a:cubicBezTo>
                    <a:pt x="462" y="1598"/>
                    <a:pt x="448" y="1601"/>
                    <a:pt x="437" y="1608"/>
                  </a:cubicBezTo>
                  <a:cubicBezTo>
                    <a:pt x="426" y="1615"/>
                    <a:pt x="417" y="1626"/>
                    <a:pt x="411" y="1639"/>
                  </a:cubicBezTo>
                  <a:cubicBezTo>
                    <a:pt x="405" y="1652"/>
                    <a:pt x="402" y="1667"/>
                    <a:pt x="402" y="1685"/>
                  </a:cubicBezTo>
                  <a:cubicBezTo>
                    <a:pt x="402" y="1699"/>
                    <a:pt x="403" y="1711"/>
                    <a:pt x="407" y="1723"/>
                  </a:cubicBezTo>
                  <a:cubicBezTo>
                    <a:pt x="411" y="1734"/>
                    <a:pt x="416" y="1743"/>
                    <a:pt x="423" y="1751"/>
                  </a:cubicBezTo>
                  <a:cubicBezTo>
                    <a:pt x="430" y="1759"/>
                    <a:pt x="438" y="1765"/>
                    <a:pt x="447" y="1769"/>
                  </a:cubicBezTo>
                  <a:cubicBezTo>
                    <a:pt x="456" y="1773"/>
                    <a:pt x="466" y="1776"/>
                    <a:pt x="478" y="1776"/>
                  </a:cubicBezTo>
                  <a:cubicBezTo>
                    <a:pt x="491" y="1776"/>
                    <a:pt x="503" y="1772"/>
                    <a:pt x="514" y="1766"/>
                  </a:cubicBezTo>
                  <a:cubicBezTo>
                    <a:pt x="524" y="1760"/>
                    <a:pt x="533" y="1751"/>
                    <a:pt x="539" y="1739"/>
                  </a:cubicBezTo>
                  <a:lnTo>
                    <a:pt x="539" y="1773"/>
                  </a:lnTo>
                  <a:lnTo>
                    <a:pt x="592" y="1773"/>
                  </a:lnTo>
                  <a:lnTo>
                    <a:pt x="592" y="1491"/>
                  </a:lnTo>
                  <a:lnTo>
                    <a:pt x="656" y="1491"/>
                  </a:lnTo>
                  <a:lnTo>
                    <a:pt x="533" y="1312"/>
                  </a:lnTo>
                  <a:lnTo>
                    <a:pt x="533" y="1490"/>
                  </a:lnTo>
                  <a:lnTo>
                    <a:pt x="533" y="1491"/>
                  </a:lnTo>
                  <a:close/>
                  <a:moveTo>
                    <a:pt x="496" y="1640"/>
                  </a:moveTo>
                  <a:cubicBezTo>
                    <a:pt x="503" y="1640"/>
                    <a:pt x="510" y="1642"/>
                    <a:pt x="515" y="1646"/>
                  </a:cubicBezTo>
                  <a:cubicBezTo>
                    <a:pt x="521" y="1650"/>
                    <a:pt x="525" y="1655"/>
                    <a:pt x="528" y="1662"/>
                  </a:cubicBezTo>
                  <a:cubicBezTo>
                    <a:pt x="531" y="1668"/>
                    <a:pt x="533" y="1677"/>
                    <a:pt x="533" y="1686"/>
                  </a:cubicBezTo>
                  <a:cubicBezTo>
                    <a:pt x="533" y="1696"/>
                    <a:pt x="532" y="1704"/>
                    <a:pt x="529" y="1711"/>
                  </a:cubicBezTo>
                  <a:cubicBezTo>
                    <a:pt x="526" y="1718"/>
                    <a:pt x="522" y="1723"/>
                    <a:pt x="516" y="1727"/>
                  </a:cubicBezTo>
                  <a:cubicBezTo>
                    <a:pt x="511" y="1730"/>
                    <a:pt x="504" y="1732"/>
                    <a:pt x="497" y="1732"/>
                  </a:cubicBezTo>
                  <a:cubicBezTo>
                    <a:pt x="490" y="1732"/>
                    <a:pt x="484" y="1730"/>
                    <a:pt x="478" y="1727"/>
                  </a:cubicBezTo>
                  <a:cubicBezTo>
                    <a:pt x="473" y="1723"/>
                    <a:pt x="469" y="1718"/>
                    <a:pt x="466" y="1711"/>
                  </a:cubicBezTo>
                  <a:cubicBezTo>
                    <a:pt x="463" y="1704"/>
                    <a:pt x="461" y="1696"/>
                    <a:pt x="461" y="1687"/>
                  </a:cubicBezTo>
                  <a:cubicBezTo>
                    <a:pt x="461" y="1677"/>
                    <a:pt x="463" y="1669"/>
                    <a:pt x="466" y="1662"/>
                  </a:cubicBezTo>
                  <a:cubicBezTo>
                    <a:pt x="469" y="1655"/>
                    <a:pt x="473" y="1650"/>
                    <a:pt x="478" y="1646"/>
                  </a:cubicBezTo>
                  <a:cubicBezTo>
                    <a:pt x="483" y="1642"/>
                    <a:pt x="489" y="1640"/>
                    <a:pt x="496" y="1640"/>
                  </a:cubicBezTo>
                  <a:close/>
                  <a:moveTo>
                    <a:pt x="704" y="1641"/>
                  </a:moveTo>
                  <a:cubicBezTo>
                    <a:pt x="711" y="1641"/>
                    <a:pt x="718" y="1643"/>
                    <a:pt x="723" y="1647"/>
                  </a:cubicBezTo>
                  <a:cubicBezTo>
                    <a:pt x="728" y="1651"/>
                    <a:pt x="732" y="1656"/>
                    <a:pt x="735" y="1662"/>
                  </a:cubicBezTo>
                  <a:cubicBezTo>
                    <a:pt x="738" y="1669"/>
                    <a:pt x="740" y="1677"/>
                    <a:pt x="740" y="1686"/>
                  </a:cubicBezTo>
                  <a:cubicBezTo>
                    <a:pt x="740" y="1696"/>
                    <a:pt x="738" y="1704"/>
                    <a:pt x="735" y="1711"/>
                  </a:cubicBezTo>
                  <a:cubicBezTo>
                    <a:pt x="732" y="1718"/>
                    <a:pt x="728" y="1724"/>
                    <a:pt x="722" y="1727"/>
                  </a:cubicBezTo>
                  <a:cubicBezTo>
                    <a:pt x="717" y="1731"/>
                    <a:pt x="711" y="1733"/>
                    <a:pt x="703" y="1733"/>
                  </a:cubicBezTo>
                  <a:cubicBezTo>
                    <a:pt x="696" y="1733"/>
                    <a:pt x="690" y="1731"/>
                    <a:pt x="685" y="1728"/>
                  </a:cubicBezTo>
                  <a:cubicBezTo>
                    <a:pt x="680" y="1724"/>
                    <a:pt x="675" y="1719"/>
                    <a:pt x="672" y="1712"/>
                  </a:cubicBezTo>
                  <a:cubicBezTo>
                    <a:pt x="669" y="1705"/>
                    <a:pt x="668" y="1697"/>
                    <a:pt x="668" y="1688"/>
                  </a:cubicBezTo>
                  <a:cubicBezTo>
                    <a:pt x="668" y="1678"/>
                    <a:pt x="669" y="1669"/>
                    <a:pt x="672" y="1663"/>
                  </a:cubicBezTo>
                  <a:cubicBezTo>
                    <a:pt x="675" y="1656"/>
                    <a:pt x="680" y="1651"/>
                    <a:pt x="685" y="1647"/>
                  </a:cubicBezTo>
                  <a:cubicBezTo>
                    <a:pt x="691" y="1643"/>
                    <a:pt x="697" y="1641"/>
                    <a:pt x="704" y="1641"/>
                  </a:cubicBezTo>
                  <a:close/>
                  <a:moveTo>
                    <a:pt x="668" y="1749"/>
                  </a:moveTo>
                  <a:cubicBezTo>
                    <a:pt x="675" y="1758"/>
                    <a:pt x="683" y="1766"/>
                    <a:pt x="692" y="1770"/>
                  </a:cubicBezTo>
                  <a:cubicBezTo>
                    <a:pt x="701" y="1775"/>
                    <a:pt x="712" y="1778"/>
                    <a:pt x="724" y="1778"/>
                  </a:cubicBezTo>
                  <a:cubicBezTo>
                    <a:pt x="735" y="1778"/>
                    <a:pt x="745" y="1775"/>
                    <a:pt x="754" y="1771"/>
                  </a:cubicBezTo>
                  <a:cubicBezTo>
                    <a:pt x="764" y="1767"/>
                    <a:pt x="772" y="1761"/>
                    <a:pt x="778" y="1753"/>
                  </a:cubicBezTo>
                  <a:cubicBezTo>
                    <a:pt x="785" y="1745"/>
                    <a:pt x="791" y="1735"/>
                    <a:pt x="794" y="1724"/>
                  </a:cubicBezTo>
                  <a:cubicBezTo>
                    <a:pt x="798" y="1713"/>
                    <a:pt x="800" y="1700"/>
                    <a:pt x="800" y="1687"/>
                  </a:cubicBezTo>
                  <a:cubicBezTo>
                    <a:pt x="800" y="1673"/>
                    <a:pt x="798" y="1661"/>
                    <a:pt x="794" y="1650"/>
                  </a:cubicBezTo>
                  <a:cubicBezTo>
                    <a:pt x="791" y="1639"/>
                    <a:pt x="785" y="1629"/>
                    <a:pt x="779" y="1622"/>
                  </a:cubicBezTo>
                  <a:cubicBezTo>
                    <a:pt x="772" y="1614"/>
                    <a:pt x="764" y="1608"/>
                    <a:pt x="754" y="1604"/>
                  </a:cubicBezTo>
                  <a:cubicBezTo>
                    <a:pt x="745" y="1600"/>
                    <a:pt x="735" y="1598"/>
                    <a:pt x="723" y="1598"/>
                  </a:cubicBezTo>
                  <a:cubicBezTo>
                    <a:pt x="710" y="1598"/>
                    <a:pt x="698" y="1601"/>
                    <a:pt x="688" y="1607"/>
                  </a:cubicBezTo>
                  <a:cubicBezTo>
                    <a:pt x="677" y="1614"/>
                    <a:pt x="669" y="1623"/>
                    <a:pt x="662" y="1635"/>
                  </a:cubicBezTo>
                  <a:lnTo>
                    <a:pt x="662" y="1602"/>
                  </a:lnTo>
                  <a:lnTo>
                    <a:pt x="610" y="1602"/>
                  </a:lnTo>
                  <a:lnTo>
                    <a:pt x="610" y="1842"/>
                  </a:lnTo>
                  <a:lnTo>
                    <a:pt x="668" y="1842"/>
                  </a:lnTo>
                  <a:lnTo>
                    <a:pt x="668" y="1749"/>
                  </a:lnTo>
                  <a:close/>
                  <a:moveTo>
                    <a:pt x="908" y="1598"/>
                  </a:moveTo>
                  <a:cubicBezTo>
                    <a:pt x="887" y="1598"/>
                    <a:pt x="870" y="1601"/>
                    <a:pt x="855" y="1608"/>
                  </a:cubicBezTo>
                  <a:cubicBezTo>
                    <a:pt x="841" y="1616"/>
                    <a:pt x="829" y="1626"/>
                    <a:pt x="822" y="1639"/>
                  </a:cubicBezTo>
                  <a:cubicBezTo>
                    <a:pt x="814" y="1653"/>
                    <a:pt x="810" y="1669"/>
                    <a:pt x="810" y="1688"/>
                  </a:cubicBezTo>
                  <a:cubicBezTo>
                    <a:pt x="810" y="1706"/>
                    <a:pt x="814" y="1722"/>
                    <a:pt x="822" y="1736"/>
                  </a:cubicBezTo>
                  <a:cubicBezTo>
                    <a:pt x="830" y="1749"/>
                    <a:pt x="841" y="1759"/>
                    <a:pt x="855" y="1766"/>
                  </a:cubicBezTo>
                  <a:cubicBezTo>
                    <a:pt x="870" y="1774"/>
                    <a:pt x="888" y="1777"/>
                    <a:pt x="908" y="1777"/>
                  </a:cubicBezTo>
                  <a:cubicBezTo>
                    <a:pt x="929" y="1777"/>
                    <a:pt x="946" y="1774"/>
                    <a:pt x="961" y="1766"/>
                  </a:cubicBezTo>
                  <a:cubicBezTo>
                    <a:pt x="976" y="1759"/>
                    <a:pt x="987" y="1749"/>
                    <a:pt x="995" y="1736"/>
                  </a:cubicBezTo>
                  <a:cubicBezTo>
                    <a:pt x="1002" y="1722"/>
                    <a:pt x="1006" y="1706"/>
                    <a:pt x="1006" y="1688"/>
                  </a:cubicBezTo>
                  <a:cubicBezTo>
                    <a:pt x="1006" y="1669"/>
                    <a:pt x="1002" y="1653"/>
                    <a:pt x="995" y="1639"/>
                  </a:cubicBezTo>
                  <a:cubicBezTo>
                    <a:pt x="987" y="1626"/>
                    <a:pt x="976" y="1616"/>
                    <a:pt x="961" y="1608"/>
                  </a:cubicBezTo>
                  <a:cubicBezTo>
                    <a:pt x="946" y="1601"/>
                    <a:pt x="929" y="1598"/>
                    <a:pt x="908" y="1598"/>
                  </a:cubicBezTo>
                  <a:close/>
                  <a:moveTo>
                    <a:pt x="908" y="1638"/>
                  </a:moveTo>
                  <a:cubicBezTo>
                    <a:pt x="915" y="1638"/>
                    <a:pt x="922" y="1640"/>
                    <a:pt x="927" y="1644"/>
                  </a:cubicBezTo>
                  <a:cubicBezTo>
                    <a:pt x="933" y="1648"/>
                    <a:pt x="937" y="1654"/>
                    <a:pt x="941" y="1661"/>
                  </a:cubicBezTo>
                  <a:cubicBezTo>
                    <a:pt x="944" y="1668"/>
                    <a:pt x="945" y="1677"/>
                    <a:pt x="945" y="1687"/>
                  </a:cubicBezTo>
                  <a:cubicBezTo>
                    <a:pt x="945" y="1697"/>
                    <a:pt x="944" y="1706"/>
                    <a:pt x="941" y="1713"/>
                  </a:cubicBezTo>
                  <a:cubicBezTo>
                    <a:pt x="937" y="1720"/>
                    <a:pt x="933" y="1726"/>
                    <a:pt x="927" y="1730"/>
                  </a:cubicBezTo>
                  <a:cubicBezTo>
                    <a:pt x="922" y="1734"/>
                    <a:pt x="915" y="1736"/>
                    <a:pt x="908" y="1736"/>
                  </a:cubicBezTo>
                  <a:cubicBezTo>
                    <a:pt x="901" y="1736"/>
                    <a:pt x="895" y="1734"/>
                    <a:pt x="889" y="1730"/>
                  </a:cubicBezTo>
                  <a:cubicBezTo>
                    <a:pt x="883" y="1726"/>
                    <a:pt x="879" y="1720"/>
                    <a:pt x="876" y="1713"/>
                  </a:cubicBezTo>
                  <a:cubicBezTo>
                    <a:pt x="873" y="1706"/>
                    <a:pt x="871" y="1697"/>
                    <a:pt x="871" y="1687"/>
                  </a:cubicBezTo>
                  <a:cubicBezTo>
                    <a:pt x="871" y="1677"/>
                    <a:pt x="873" y="1669"/>
                    <a:pt x="876" y="1661"/>
                  </a:cubicBezTo>
                  <a:cubicBezTo>
                    <a:pt x="879" y="1654"/>
                    <a:pt x="883" y="1648"/>
                    <a:pt x="889" y="1644"/>
                  </a:cubicBezTo>
                  <a:cubicBezTo>
                    <a:pt x="894" y="1640"/>
                    <a:pt x="901" y="1638"/>
                    <a:pt x="908" y="1638"/>
                  </a:cubicBezTo>
                  <a:close/>
                  <a:moveTo>
                    <a:pt x="1140" y="1600"/>
                  </a:moveTo>
                  <a:cubicBezTo>
                    <a:pt x="1137" y="1599"/>
                    <a:pt x="1134" y="1599"/>
                    <a:pt x="1131" y="1598"/>
                  </a:cubicBezTo>
                  <a:cubicBezTo>
                    <a:pt x="1128" y="1598"/>
                    <a:pt x="1125" y="1598"/>
                    <a:pt x="1123" y="1598"/>
                  </a:cubicBezTo>
                  <a:cubicBezTo>
                    <a:pt x="1111" y="1598"/>
                    <a:pt x="1101" y="1601"/>
                    <a:pt x="1092" y="1607"/>
                  </a:cubicBezTo>
                  <a:cubicBezTo>
                    <a:pt x="1084" y="1613"/>
                    <a:pt x="1076" y="1622"/>
                    <a:pt x="1071" y="1635"/>
                  </a:cubicBezTo>
                  <a:lnTo>
                    <a:pt x="1071" y="1602"/>
                  </a:lnTo>
                  <a:lnTo>
                    <a:pt x="1018" y="1602"/>
                  </a:lnTo>
                  <a:lnTo>
                    <a:pt x="1018" y="1773"/>
                  </a:lnTo>
                  <a:lnTo>
                    <a:pt x="1077" y="1773"/>
                  </a:lnTo>
                  <a:lnTo>
                    <a:pt x="1077" y="1700"/>
                  </a:lnTo>
                  <a:cubicBezTo>
                    <a:pt x="1077" y="1683"/>
                    <a:pt x="1080" y="1669"/>
                    <a:pt x="1088" y="1660"/>
                  </a:cubicBezTo>
                  <a:cubicBezTo>
                    <a:pt x="1095" y="1652"/>
                    <a:pt x="1105" y="1647"/>
                    <a:pt x="1119" y="1647"/>
                  </a:cubicBezTo>
                  <a:cubicBezTo>
                    <a:pt x="1122" y="1647"/>
                    <a:pt x="1125" y="1647"/>
                    <a:pt x="1129" y="1648"/>
                  </a:cubicBezTo>
                  <a:cubicBezTo>
                    <a:pt x="1132" y="1648"/>
                    <a:pt x="1134" y="1649"/>
                    <a:pt x="1137" y="1650"/>
                  </a:cubicBezTo>
                  <a:lnTo>
                    <a:pt x="1140" y="1600"/>
                  </a:lnTo>
                  <a:close/>
                  <a:moveTo>
                    <a:pt x="1300" y="1684"/>
                  </a:moveTo>
                  <a:cubicBezTo>
                    <a:pt x="1300" y="1664"/>
                    <a:pt x="1297" y="1648"/>
                    <a:pt x="1291" y="1635"/>
                  </a:cubicBezTo>
                  <a:cubicBezTo>
                    <a:pt x="1286" y="1622"/>
                    <a:pt x="1277" y="1613"/>
                    <a:pt x="1265" y="1607"/>
                  </a:cubicBezTo>
                  <a:cubicBezTo>
                    <a:pt x="1253" y="1600"/>
                    <a:pt x="1237" y="1597"/>
                    <a:pt x="1219" y="1597"/>
                  </a:cubicBezTo>
                  <a:cubicBezTo>
                    <a:pt x="1206" y="1597"/>
                    <a:pt x="1194" y="1598"/>
                    <a:pt x="1183" y="1600"/>
                  </a:cubicBezTo>
                  <a:cubicBezTo>
                    <a:pt x="1172" y="1602"/>
                    <a:pt x="1161" y="1605"/>
                    <a:pt x="1151" y="1609"/>
                  </a:cubicBezTo>
                  <a:lnTo>
                    <a:pt x="1152" y="1648"/>
                  </a:lnTo>
                  <a:cubicBezTo>
                    <a:pt x="1162" y="1643"/>
                    <a:pt x="1172" y="1640"/>
                    <a:pt x="1180" y="1637"/>
                  </a:cubicBezTo>
                  <a:cubicBezTo>
                    <a:pt x="1188" y="1635"/>
                    <a:pt x="1196" y="1634"/>
                    <a:pt x="1203" y="1634"/>
                  </a:cubicBezTo>
                  <a:cubicBezTo>
                    <a:pt x="1216" y="1634"/>
                    <a:pt x="1227" y="1636"/>
                    <a:pt x="1234" y="1641"/>
                  </a:cubicBezTo>
                  <a:cubicBezTo>
                    <a:pt x="1241" y="1646"/>
                    <a:pt x="1245" y="1653"/>
                    <a:pt x="1245" y="1663"/>
                  </a:cubicBezTo>
                  <a:lnTo>
                    <a:pt x="1245" y="1665"/>
                  </a:lnTo>
                  <a:lnTo>
                    <a:pt x="1222" y="1665"/>
                  </a:lnTo>
                  <a:cubicBezTo>
                    <a:pt x="1191" y="1665"/>
                    <a:pt x="1168" y="1669"/>
                    <a:pt x="1153" y="1679"/>
                  </a:cubicBezTo>
                  <a:cubicBezTo>
                    <a:pt x="1138" y="1688"/>
                    <a:pt x="1130" y="1702"/>
                    <a:pt x="1130" y="1721"/>
                  </a:cubicBezTo>
                  <a:cubicBezTo>
                    <a:pt x="1130" y="1732"/>
                    <a:pt x="1133" y="1741"/>
                    <a:pt x="1137" y="1749"/>
                  </a:cubicBezTo>
                  <a:cubicBezTo>
                    <a:pt x="1142" y="1757"/>
                    <a:pt x="1148" y="1764"/>
                    <a:pt x="1157" y="1768"/>
                  </a:cubicBezTo>
                  <a:cubicBezTo>
                    <a:pt x="1165" y="1773"/>
                    <a:pt x="1175" y="1775"/>
                    <a:pt x="1187" y="1775"/>
                  </a:cubicBezTo>
                  <a:cubicBezTo>
                    <a:pt x="1201" y="1775"/>
                    <a:pt x="1212" y="1773"/>
                    <a:pt x="1222" y="1768"/>
                  </a:cubicBezTo>
                  <a:cubicBezTo>
                    <a:pt x="1232" y="1764"/>
                    <a:pt x="1240" y="1756"/>
                    <a:pt x="1248" y="1746"/>
                  </a:cubicBezTo>
                  <a:lnTo>
                    <a:pt x="1249" y="1773"/>
                  </a:lnTo>
                  <a:lnTo>
                    <a:pt x="1300" y="1773"/>
                  </a:lnTo>
                  <a:lnTo>
                    <a:pt x="1300" y="1684"/>
                  </a:lnTo>
                  <a:close/>
                  <a:moveTo>
                    <a:pt x="1235" y="1695"/>
                  </a:moveTo>
                  <a:lnTo>
                    <a:pt x="1245" y="1695"/>
                  </a:lnTo>
                  <a:lnTo>
                    <a:pt x="1245" y="1700"/>
                  </a:lnTo>
                  <a:cubicBezTo>
                    <a:pt x="1245" y="1708"/>
                    <a:pt x="1243" y="1715"/>
                    <a:pt x="1240" y="1721"/>
                  </a:cubicBezTo>
                  <a:cubicBezTo>
                    <a:pt x="1237" y="1726"/>
                    <a:pt x="1232" y="1731"/>
                    <a:pt x="1227" y="1734"/>
                  </a:cubicBezTo>
                  <a:cubicBezTo>
                    <a:pt x="1221" y="1737"/>
                    <a:pt x="1215" y="1739"/>
                    <a:pt x="1208" y="1739"/>
                  </a:cubicBezTo>
                  <a:cubicBezTo>
                    <a:pt x="1204" y="1739"/>
                    <a:pt x="1200" y="1738"/>
                    <a:pt x="1197" y="1736"/>
                  </a:cubicBezTo>
                  <a:cubicBezTo>
                    <a:pt x="1193" y="1734"/>
                    <a:pt x="1191" y="1732"/>
                    <a:pt x="1189" y="1729"/>
                  </a:cubicBezTo>
                  <a:cubicBezTo>
                    <a:pt x="1187" y="1726"/>
                    <a:pt x="1186" y="1723"/>
                    <a:pt x="1186" y="1719"/>
                  </a:cubicBezTo>
                  <a:cubicBezTo>
                    <a:pt x="1186" y="1713"/>
                    <a:pt x="1188" y="1708"/>
                    <a:pt x="1191" y="1705"/>
                  </a:cubicBezTo>
                  <a:cubicBezTo>
                    <a:pt x="1195" y="1702"/>
                    <a:pt x="1200" y="1699"/>
                    <a:pt x="1207" y="1697"/>
                  </a:cubicBezTo>
                  <a:cubicBezTo>
                    <a:pt x="1215" y="1696"/>
                    <a:pt x="1224" y="1695"/>
                    <a:pt x="1235" y="1695"/>
                  </a:cubicBezTo>
                  <a:close/>
                  <a:moveTo>
                    <a:pt x="856" y="1491"/>
                  </a:moveTo>
                  <a:lnTo>
                    <a:pt x="1065" y="1491"/>
                  </a:lnTo>
                  <a:lnTo>
                    <a:pt x="1038" y="1412"/>
                  </a:lnTo>
                  <a:lnTo>
                    <a:pt x="884" y="1412"/>
                  </a:lnTo>
                  <a:lnTo>
                    <a:pt x="856" y="1491"/>
                  </a:lnTo>
                  <a:close/>
                  <a:moveTo>
                    <a:pt x="1294" y="1491"/>
                  </a:moveTo>
                  <a:lnTo>
                    <a:pt x="1491" y="1491"/>
                  </a:lnTo>
                  <a:lnTo>
                    <a:pt x="1491" y="1260"/>
                  </a:lnTo>
                  <a:cubicBezTo>
                    <a:pt x="1486" y="1287"/>
                    <a:pt x="1474" y="1308"/>
                    <a:pt x="1455" y="1324"/>
                  </a:cubicBezTo>
                  <a:cubicBezTo>
                    <a:pt x="1429" y="1346"/>
                    <a:pt x="1390" y="1358"/>
                    <a:pt x="1339" y="1358"/>
                  </a:cubicBezTo>
                  <a:lnTo>
                    <a:pt x="1294" y="1358"/>
                  </a:lnTo>
                  <a:lnTo>
                    <a:pt x="1294" y="1491"/>
                  </a:lnTo>
                  <a:close/>
                  <a:moveTo>
                    <a:pt x="963" y="1189"/>
                  </a:moveTo>
                  <a:lnTo>
                    <a:pt x="1013" y="1337"/>
                  </a:lnTo>
                  <a:lnTo>
                    <a:pt x="911" y="1337"/>
                  </a:lnTo>
                  <a:lnTo>
                    <a:pt x="963" y="1189"/>
                  </a:lnTo>
                  <a:close/>
                  <a:moveTo>
                    <a:pt x="1294" y="1172"/>
                  </a:moveTo>
                  <a:lnTo>
                    <a:pt x="1323" y="1172"/>
                  </a:lnTo>
                  <a:cubicBezTo>
                    <a:pt x="1344" y="1172"/>
                    <a:pt x="1359" y="1177"/>
                    <a:pt x="1370" y="1187"/>
                  </a:cubicBezTo>
                  <a:cubicBezTo>
                    <a:pt x="1381" y="1197"/>
                    <a:pt x="1386" y="1212"/>
                    <a:pt x="1386" y="1231"/>
                  </a:cubicBezTo>
                  <a:cubicBezTo>
                    <a:pt x="1386" y="1250"/>
                    <a:pt x="1381" y="1263"/>
                    <a:pt x="1370" y="1273"/>
                  </a:cubicBezTo>
                  <a:cubicBezTo>
                    <a:pt x="1359" y="1282"/>
                    <a:pt x="1343" y="1287"/>
                    <a:pt x="1322" y="1287"/>
                  </a:cubicBezTo>
                  <a:lnTo>
                    <a:pt x="1294" y="1287"/>
                  </a:lnTo>
                  <a:lnTo>
                    <a:pt x="1294" y="1172"/>
                  </a:lnTo>
                  <a:close/>
                  <a:moveTo>
                    <a:pt x="348" y="176"/>
                  </a:moveTo>
                  <a:cubicBezTo>
                    <a:pt x="348" y="108"/>
                    <a:pt x="337" y="48"/>
                    <a:pt x="316" y="0"/>
                  </a:cubicBezTo>
                  <a:lnTo>
                    <a:pt x="0" y="0"/>
                  </a:lnTo>
                  <a:lnTo>
                    <a:pt x="0" y="452"/>
                  </a:lnTo>
                  <a:cubicBezTo>
                    <a:pt x="33" y="472"/>
                    <a:pt x="70" y="483"/>
                    <a:pt x="113" y="483"/>
                  </a:cubicBezTo>
                  <a:cubicBezTo>
                    <a:pt x="254" y="483"/>
                    <a:pt x="348" y="360"/>
                    <a:pt x="348" y="176"/>
                  </a:cubicBezTo>
                  <a:close/>
                </a:path>
              </a:pathLst>
            </a:custGeom>
            <a:solidFill>
              <a:srgbClr val="4F60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442913" y="665163"/>
              <a:ext cx="393700" cy="144463"/>
            </a:xfrm>
            <a:custGeom>
              <a:avLst/>
              <a:gdLst>
                <a:gd name="T0" fmla="*/ 0 w 1064"/>
                <a:gd name="T1" fmla="*/ 391 h 391"/>
                <a:gd name="T2" fmla="*/ 106 w 1064"/>
                <a:gd name="T3" fmla="*/ 391 h 391"/>
                <a:gd name="T4" fmla="*/ 106 w 1064"/>
                <a:gd name="T5" fmla="*/ 212 h 391"/>
                <a:gd name="T6" fmla="*/ 229 w 1064"/>
                <a:gd name="T7" fmla="*/ 391 h 391"/>
                <a:gd name="T8" fmla="*/ 429 w 1064"/>
                <a:gd name="T9" fmla="*/ 391 h 391"/>
                <a:gd name="T10" fmla="*/ 457 w 1064"/>
                <a:gd name="T11" fmla="*/ 312 h 391"/>
                <a:gd name="T12" fmla="*/ 611 w 1064"/>
                <a:gd name="T13" fmla="*/ 312 h 391"/>
                <a:gd name="T14" fmla="*/ 638 w 1064"/>
                <a:gd name="T15" fmla="*/ 391 h 391"/>
                <a:gd name="T16" fmla="*/ 752 w 1064"/>
                <a:gd name="T17" fmla="*/ 391 h 391"/>
                <a:gd name="T18" fmla="*/ 602 w 1064"/>
                <a:gd name="T19" fmla="*/ 0 h 391"/>
                <a:gd name="T20" fmla="*/ 474 w 1064"/>
                <a:gd name="T21" fmla="*/ 0 h 391"/>
                <a:gd name="T22" fmla="*/ 336 w 1064"/>
                <a:gd name="T23" fmla="*/ 358 h 391"/>
                <a:gd name="T24" fmla="*/ 203 w 1064"/>
                <a:gd name="T25" fmla="*/ 182 h 391"/>
                <a:gd name="T26" fmla="*/ 350 w 1064"/>
                <a:gd name="T27" fmla="*/ 0 h 391"/>
                <a:gd name="T28" fmla="*/ 230 w 1064"/>
                <a:gd name="T29" fmla="*/ 0 h 391"/>
                <a:gd name="T30" fmla="*/ 106 w 1064"/>
                <a:gd name="T31" fmla="*/ 171 h 391"/>
                <a:gd name="T32" fmla="*/ 106 w 1064"/>
                <a:gd name="T33" fmla="*/ 0 h 391"/>
                <a:gd name="T34" fmla="*/ 0 w 1064"/>
                <a:gd name="T35" fmla="*/ 0 h 391"/>
                <a:gd name="T36" fmla="*/ 0 w 1064"/>
                <a:gd name="T37" fmla="*/ 391 h 391"/>
                <a:gd name="T38" fmla="*/ 760 w 1064"/>
                <a:gd name="T39" fmla="*/ 391 h 391"/>
                <a:gd name="T40" fmla="*/ 867 w 1064"/>
                <a:gd name="T41" fmla="*/ 391 h 391"/>
                <a:gd name="T42" fmla="*/ 867 w 1064"/>
                <a:gd name="T43" fmla="*/ 258 h 391"/>
                <a:gd name="T44" fmla="*/ 912 w 1064"/>
                <a:gd name="T45" fmla="*/ 258 h 391"/>
                <a:gd name="T46" fmla="*/ 1028 w 1064"/>
                <a:gd name="T47" fmla="*/ 224 h 391"/>
                <a:gd name="T48" fmla="*/ 1064 w 1064"/>
                <a:gd name="T49" fmla="*/ 160 h 391"/>
                <a:gd name="T50" fmla="*/ 1064 w 1064"/>
                <a:gd name="T51" fmla="*/ 92 h 391"/>
                <a:gd name="T52" fmla="*/ 1049 w 1064"/>
                <a:gd name="T53" fmla="*/ 55 h 391"/>
                <a:gd name="T54" fmla="*/ 995 w 1064"/>
                <a:gd name="T55" fmla="*/ 14 h 391"/>
                <a:gd name="T56" fmla="*/ 903 w 1064"/>
                <a:gd name="T57" fmla="*/ 0 h 391"/>
                <a:gd name="T58" fmla="*/ 760 w 1064"/>
                <a:gd name="T59" fmla="*/ 0 h 391"/>
                <a:gd name="T60" fmla="*/ 760 w 1064"/>
                <a:gd name="T61" fmla="*/ 391 h 391"/>
                <a:gd name="T62" fmla="*/ 536 w 1064"/>
                <a:gd name="T63" fmla="*/ 89 h 391"/>
                <a:gd name="T64" fmla="*/ 586 w 1064"/>
                <a:gd name="T65" fmla="*/ 237 h 391"/>
                <a:gd name="T66" fmla="*/ 484 w 1064"/>
                <a:gd name="T67" fmla="*/ 237 h 391"/>
                <a:gd name="T68" fmla="*/ 536 w 1064"/>
                <a:gd name="T69" fmla="*/ 89 h 391"/>
                <a:gd name="T70" fmla="*/ 867 w 1064"/>
                <a:gd name="T71" fmla="*/ 72 h 391"/>
                <a:gd name="T72" fmla="*/ 896 w 1064"/>
                <a:gd name="T73" fmla="*/ 72 h 391"/>
                <a:gd name="T74" fmla="*/ 943 w 1064"/>
                <a:gd name="T75" fmla="*/ 87 h 391"/>
                <a:gd name="T76" fmla="*/ 959 w 1064"/>
                <a:gd name="T77" fmla="*/ 131 h 391"/>
                <a:gd name="T78" fmla="*/ 943 w 1064"/>
                <a:gd name="T79" fmla="*/ 173 h 391"/>
                <a:gd name="T80" fmla="*/ 895 w 1064"/>
                <a:gd name="T81" fmla="*/ 187 h 391"/>
                <a:gd name="T82" fmla="*/ 867 w 1064"/>
                <a:gd name="T83" fmla="*/ 187 h 391"/>
                <a:gd name="T84" fmla="*/ 867 w 1064"/>
                <a:gd name="T85" fmla="*/ 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4" h="391">
                  <a:moveTo>
                    <a:pt x="0" y="391"/>
                  </a:moveTo>
                  <a:lnTo>
                    <a:pt x="106" y="391"/>
                  </a:lnTo>
                  <a:lnTo>
                    <a:pt x="106" y="212"/>
                  </a:lnTo>
                  <a:lnTo>
                    <a:pt x="229" y="391"/>
                  </a:lnTo>
                  <a:lnTo>
                    <a:pt x="429" y="391"/>
                  </a:lnTo>
                  <a:lnTo>
                    <a:pt x="457" y="312"/>
                  </a:lnTo>
                  <a:lnTo>
                    <a:pt x="611" y="312"/>
                  </a:lnTo>
                  <a:lnTo>
                    <a:pt x="638" y="391"/>
                  </a:lnTo>
                  <a:lnTo>
                    <a:pt x="752" y="391"/>
                  </a:lnTo>
                  <a:lnTo>
                    <a:pt x="602" y="0"/>
                  </a:lnTo>
                  <a:lnTo>
                    <a:pt x="474" y="0"/>
                  </a:lnTo>
                  <a:lnTo>
                    <a:pt x="336" y="358"/>
                  </a:lnTo>
                  <a:lnTo>
                    <a:pt x="203" y="182"/>
                  </a:lnTo>
                  <a:lnTo>
                    <a:pt x="350" y="0"/>
                  </a:lnTo>
                  <a:lnTo>
                    <a:pt x="230" y="0"/>
                  </a:lnTo>
                  <a:lnTo>
                    <a:pt x="106" y="171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391"/>
                  </a:lnTo>
                  <a:close/>
                  <a:moveTo>
                    <a:pt x="760" y="391"/>
                  </a:moveTo>
                  <a:lnTo>
                    <a:pt x="867" y="391"/>
                  </a:lnTo>
                  <a:lnTo>
                    <a:pt x="867" y="258"/>
                  </a:lnTo>
                  <a:lnTo>
                    <a:pt x="912" y="258"/>
                  </a:lnTo>
                  <a:cubicBezTo>
                    <a:pt x="963" y="258"/>
                    <a:pt x="1002" y="246"/>
                    <a:pt x="1028" y="224"/>
                  </a:cubicBezTo>
                  <a:cubicBezTo>
                    <a:pt x="1047" y="208"/>
                    <a:pt x="1059" y="187"/>
                    <a:pt x="1064" y="160"/>
                  </a:cubicBezTo>
                  <a:lnTo>
                    <a:pt x="1064" y="92"/>
                  </a:lnTo>
                  <a:cubicBezTo>
                    <a:pt x="1061" y="78"/>
                    <a:pt x="1056" y="66"/>
                    <a:pt x="1049" y="55"/>
                  </a:cubicBezTo>
                  <a:cubicBezTo>
                    <a:pt x="1037" y="37"/>
                    <a:pt x="1019" y="23"/>
                    <a:pt x="995" y="14"/>
                  </a:cubicBezTo>
                  <a:cubicBezTo>
                    <a:pt x="970" y="5"/>
                    <a:pt x="940" y="0"/>
                    <a:pt x="903" y="0"/>
                  </a:cubicBezTo>
                  <a:lnTo>
                    <a:pt x="760" y="0"/>
                  </a:lnTo>
                  <a:lnTo>
                    <a:pt x="760" y="391"/>
                  </a:lnTo>
                  <a:close/>
                  <a:moveTo>
                    <a:pt x="536" y="89"/>
                  </a:moveTo>
                  <a:lnTo>
                    <a:pt x="586" y="237"/>
                  </a:lnTo>
                  <a:lnTo>
                    <a:pt x="484" y="237"/>
                  </a:lnTo>
                  <a:lnTo>
                    <a:pt x="536" y="89"/>
                  </a:lnTo>
                  <a:close/>
                  <a:moveTo>
                    <a:pt x="867" y="72"/>
                  </a:moveTo>
                  <a:lnTo>
                    <a:pt x="896" y="72"/>
                  </a:lnTo>
                  <a:cubicBezTo>
                    <a:pt x="917" y="72"/>
                    <a:pt x="932" y="77"/>
                    <a:pt x="943" y="87"/>
                  </a:cubicBezTo>
                  <a:cubicBezTo>
                    <a:pt x="954" y="97"/>
                    <a:pt x="959" y="112"/>
                    <a:pt x="959" y="131"/>
                  </a:cubicBezTo>
                  <a:cubicBezTo>
                    <a:pt x="959" y="150"/>
                    <a:pt x="954" y="163"/>
                    <a:pt x="943" y="173"/>
                  </a:cubicBezTo>
                  <a:cubicBezTo>
                    <a:pt x="932" y="182"/>
                    <a:pt x="916" y="187"/>
                    <a:pt x="895" y="187"/>
                  </a:cubicBezTo>
                  <a:lnTo>
                    <a:pt x="867" y="187"/>
                  </a:lnTo>
                  <a:lnTo>
                    <a:pt x="867" y="72"/>
                  </a:lnTo>
                  <a:close/>
                </a:path>
              </a:pathLst>
            </a:custGeom>
            <a:solidFill>
              <a:srgbClr val="F0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val="1172519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8" name="Skupina 7"/>
          <p:cNvGrpSpPr/>
          <p:nvPr userDrawn="1"/>
        </p:nvGrpSpPr>
        <p:grpSpPr>
          <a:xfrm>
            <a:off x="214313" y="260351"/>
            <a:ext cx="413147" cy="677863"/>
            <a:chOff x="285750" y="260350"/>
            <a:chExt cx="550863" cy="677863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85750" y="260350"/>
              <a:ext cx="5461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0" name="Freeform 5"/>
            <p:cNvSpPr>
              <a:spLocks/>
            </p:cNvSpPr>
            <p:nvPr userDrawn="1"/>
          </p:nvSpPr>
          <p:spPr bwMode="auto">
            <a:xfrm>
              <a:off x="285750" y="260350"/>
              <a:ext cx="250825" cy="273050"/>
            </a:xfrm>
            <a:custGeom>
              <a:avLst/>
              <a:gdLst>
                <a:gd name="T0" fmla="*/ 545 w 681"/>
                <a:gd name="T1" fmla="*/ 566 h 744"/>
                <a:gd name="T2" fmla="*/ 681 w 681"/>
                <a:gd name="T3" fmla="*/ 179 h 744"/>
                <a:gd name="T4" fmla="*/ 660 w 681"/>
                <a:gd name="T5" fmla="*/ 0 h 744"/>
                <a:gd name="T6" fmla="*/ 316 w 681"/>
                <a:gd name="T7" fmla="*/ 0 h 744"/>
                <a:gd name="T8" fmla="*/ 348 w 681"/>
                <a:gd name="T9" fmla="*/ 176 h 744"/>
                <a:gd name="T10" fmla="*/ 113 w 681"/>
                <a:gd name="T11" fmla="*/ 483 h 744"/>
                <a:gd name="T12" fmla="*/ 0 w 681"/>
                <a:gd name="T13" fmla="*/ 452 h 744"/>
                <a:gd name="T14" fmla="*/ 0 w 681"/>
                <a:gd name="T15" fmla="*/ 735 h 744"/>
                <a:gd name="T16" fmla="*/ 113 w 681"/>
                <a:gd name="T17" fmla="*/ 744 h 744"/>
                <a:gd name="T18" fmla="*/ 545 w 681"/>
                <a:gd name="T19" fmla="*/ 566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1" h="744">
                  <a:moveTo>
                    <a:pt x="545" y="566"/>
                  </a:moveTo>
                  <a:cubicBezTo>
                    <a:pt x="630" y="468"/>
                    <a:pt x="681" y="323"/>
                    <a:pt x="681" y="179"/>
                  </a:cubicBezTo>
                  <a:cubicBezTo>
                    <a:pt x="681" y="115"/>
                    <a:pt x="674" y="56"/>
                    <a:pt x="660" y="0"/>
                  </a:cubicBezTo>
                  <a:lnTo>
                    <a:pt x="316" y="0"/>
                  </a:lnTo>
                  <a:cubicBezTo>
                    <a:pt x="337" y="48"/>
                    <a:pt x="348" y="108"/>
                    <a:pt x="348" y="176"/>
                  </a:cubicBezTo>
                  <a:cubicBezTo>
                    <a:pt x="348" y="360"/>
                    <a:pt x="254" y="483"/>
                    <a:pt x="113" y="483"/>
                  </a:cubicBezTo>
                  <a:cubicBezTo>
                    <a:pt x="70" y="483"/>
                    <a:pt x="33" y="472"/>
                    <a:pt x="0" y="452"/>
                  </a:cubicBezTo>
                  <a:lnTo>
                    <a:pt x="0" y="735"/>
                  </a:lnTo>
                  <a:cubicBezTo>
                    <a:pt x="36" y="741"/>
                    <a:pt x="74" y="744"/>
                    <a:pt x="113" y="744"/>
                  </a:cubicBezTo>
                  <a:cubicBezTo>
                    <a:pt x="293" y="744"/>
                    <a:pt x="442" y="682"/>
                    <a:pt x="545" y="566"/>
                  </a:cubicBezTo>
                  <a:close/>
                </a:path>
              </a:pathLst>
            </a:custGeom>
            <a:solidFill>
              <a:srgbClr val="707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285750" y="260350"/>
              <a:ext cx="550863" cy="677863"/>
            </a:xfrm>
            <a:custGeom>
              <a:avLst/>
              <a:gdLst>
                <a:gd name="T0" fmla="*/ 113 w 1491"/>
                <a:gd name="T1" fmla="*/ 742 h 1842"/>
                <a:gd name="T2" fmla="*/ 427 w 1491"/>
                <a:gd name="T3" fmla="*/ 1100 h 1842"/>
                <a:gd name="T4" fmla="*/ 777 w 1491"/>
                <a:gd name="T5" fmla="*/ 1100 h 1842"/>
                <a:gd name="T6" fmla="*/ 1029 w 1491"/>
                <a:gd name="T7" fmla="*/ 1100 h 1842"/>
                <a:gd name="T8" fmla="*/ 1330 w 1491"/>
                <a:gd name="T9" fmla="*/ 1100 h 1842"/>
                <a:gd name="T10" fmla="*/ 1491 w 1491"/>
                <a:gd name="T11" fmla="*/ 0 h 1842"/>
                <a:gd name="T12" fmla="*/ 128 w 1491"/>
                <a:gd name="T13" fmla="*/ 1662 h 1842"/>
                <a:gd name="T14" fmla="*/ 96 w 1491"/>
                <a:gd name="T15" fmla="*/ 1733 h 1842"/>
                <a:gd name="T16" fmla="*/ 65 w 1491"/>
                <a:gd name="T17" fmla="*/ 1663 h 1842"/>
                <a:gd name="T18" fmla="*/ 85 w 1491"/>
                <a:gd name="T19" fmla="*/ 1770 h 1842"/>
                <a:gd name="T20" fmla="*/ 187 w 1491"/>
                <a:gd name="T21" fmla="*/ 1724 h 1842"/>
                <a:gd name="T22" fmla="*/ 147 w 1491"/>
                <a:gd name="T23" fmla="*/ 1604 h 1842"/>
                <a:gd name="T24" fmla="*/ 55 w 1491"/>
                <a:gd name="T25" fmla="*/ 1602 h 1842"/>
                <a:gd name="T26" fmla="*/ 61 w 1491"/>
                <a:gd name="T27" fmla="*/ 1749 h 1842"/>
                <a:gd name="T28" fmla="*/ 198 w 1491"/>
                <a:gd name="T29" fmla="*/ 1688 h 1842"/>
                <a:gd name="T30" fmla="*/ 349 w 1491"/>
                <a:gd name="T31" fmla="*/ 1766 h 1842"/>
                <a:gd name="T32" fmla="*/ 349 w 1491"/>
                <a:gd name="T33" fmla="*/ 1608 h 1842"/>
                <a:gd name="T34" fmla="*/ 329 w 1491"/>
                <a:gd name="T35" fmla="*/ 1661 h 1842"/>
                <a:gd name="T36" fmla="*/ 296 w 1491"/>
                <a:gd name="T37" fmla="*/ 1736 h 1842"/>
                <a:gd name="T38" fmla="*/ 264 w 1491"/>
                <a:gd name="T39" fmla="*/ 1661 h 1842"/>
                <a:gd name="T40" fmla="*/ 533 w 1491"/>
                <a:gd name="T41" fmla="*/ 1626 h 1842"/>
                <a:gd name="T42" fmla="*/ 411 w 1491"/>
                <a:gd name="T43" fmla="*/ 1639 h 1842"/>
                <a:gd name="T44" fmla="*/ 447 w 1491"/>
                <a:gd name="T45" fmla="*/ 1769 h 1842"/>
                <a:gd name="T46" fmla="*/ 539 w 1491"/>
                <a:gd name="T47" fmla="*/ 1773 h 1842"/>
                <a:gd name="T48" fmla="*/ 533 w 1491"/>
                <a:gd name="T49" fmla="*/ 1312 h 1842"/>
                <a:gd name="T50" fmla="*/ 515 w 1491"/>
                <a:gd name="T51" fmla="*/ 1646 h 1842"/>
                <a:gd name="T52" fmla="*/ 516 w 1491"/>
                <a:gd name="T53" fmla="*/ 1727 h 1842"/>
                <a:gd name="T54" fmla="*/ 461 w 1491"/>
                <a:gd name="T55" fmla="*/ 1687 h 1842"/>
                <a:gd name="T56" fmla="*/ 704 w 1491"/>
                <a:gd name="T57" fmla="*/ 1641 h 1842"/>
                <a:gd name="T58" fmla="*/ 735 w 1491"/>
                <a:gd name="T59" fmla="*/ 1711 h 1842"/>
                <a:gd name="T60" fmla="*/ 672 w 1491"/>
                <a:gd name="T61" fmla="*/ 1712 h 1842"/>
                <a:gd name="T62" fmla="*/ 704 w 1491"/>
                <a:gd name="T63" fmla="*/ 1641 h 1842"/>
                <a:gd name="T64" fmla="*/ 754 w 1491"/>
                <a:gd name="T65" fmla="*/ 1771 h 1842"/>
                <a:gd name="T66" fmla="*/ 794 w 1491"/>
                <a:gd name="T67" fmla="*/ 1650 h 1842"/>
                <a:gd name="T68" fmla="*/ 688 w 1491"/>
                <a:gd name="T69" fmla="*/ 1607 h 1842"/>
                <a:gd name="T70" fmla="*/ 610 w 1491"/>
                <a:gd name="T71" fmla="*/ 1842 h 1842"/>
                <a:gd name="T72" fmla="*/ 855 w 1491"/>
                <a:gd name="T73" fmla="*/ 1608 h 1842"/>
                <a:gd name="T74" fmla="*/ 855 w 1491"/>
                <a:gd name="T75" fmla="*/ 1766 h 1842"/>
                <a:gd name="T76" fmla="*/ 1006 w 1491"/>
                <a:gd name="T77" fmla="*/ 1688 h 1842"/>
                <a:gd name="T78" fmla="*/ 908 w 1491"/>
                <a:gd name="T79" fmla="*/ 1638 h 1842"/>
                <a:gd name="T80" fmla="*/ 941 w 1491"/>
                <a:gd name="T81" fmla="*/ 1713 h 1842"/>
                <a:gd name="T82" fmla="*/ 876 w 1491"/>
                <a:gd name="T83" fmla="*/ 1713 h 1842"/>
                <a:gd name="T84" fmla="*/ 908 w 1491"/>
                <a:gd name="T85" fmla="*/ 1638 h 1842"/>
                <a:gd name="T86" fmla="*/ 1092 w 1491"/>
                <a:gd name="T87" fmla="*/ 1607 h 1842"/>
                <a:gd name="T88" fmla="*/ 1018 w 1491"/>
                <a:gd name="T89" fmla="*/ 1773 h 1842"/>
                <a:gd name="T90" fmla="*/ 1119 w 1491"/>
                <a:gd name="T91" fmla="*/ 1647 h 1842"/>
                <a:gd name="T92" fmla="*/ 1300 w 1491"/>
                <a:gd name="T93" fmla="*/ 1684 h 1842"/>
                <a:gd name="T94" fmla="*/ 1183 w 1491"/>
                <a:gd name="T95" fmla="*/ 1600 h 1842"/>
                <a:gd name="T96" fmla="*/ 1203 w 1491"/>
                <a:gd name="T97" fmla="*/ 1634 h 1842"/>
                <a:gd name="T98" fmla="*/ 1222 w 1491"/>
                <a:gd name="T99" fmla="*/ 1665 h 1842"/>
                <a:gd name="T100" fmla="*/ 1157 w 1491"/>
                <a:gd name="T101" fmla="*/ 1768 h 1842"/>
                <a:gd name="T102" fmla="*/ 1249 w 1491"/>
                <a:gd name="T103" fmla="*/ 1773 h 1842"/>
                <a:gd name="T104" fmla="*/ 1245 w 1491"/>
                <a:gd name="T105" fmla="*/ 1695 h 1842"/>
                <a:gd name="T106" fmla="*/ 1208 w 1491"/>
                <a:gd name="T107" fmla="*/ 1739 h 1842"/>
                <a:gd name="T108" fmla="*/ 1191 w 1491"/>
                <a:gd name="T109" fmla="*/ 1705 h 1842"/>
                <a:gd name="T110" fmla="*/ 1065 w 1491"/>
                <a:gd name="T111" fmla="*/ 1491 h 1842"/>
                <a:gd name="T112" fmla="*/ 1294 w 1491"/>
                <a:gd name="T113" fmla="*/ 1491 h 1842"/>
                <a:gd name="T114" fmla="*/ 1339 w 1491"/>
                <a:gd name="T115" fmla="*/ 1358 h 1842"/>
                <a:gd name="T116" fmla="*/ 1013 w 1491"/>
                <a:gd name="T117" fmla="*/ 1337 h 1842"/>
                <a:gd name="T118" fmla="*/ 1323 w 1491"/>
                <a:gd name="T119" fmla="*/ 1172 h 1842"/>
                <a:gd name="T120" fmla="*/ 1322 w 1491"/>
                <a:gd name="T121" fmla="*/ 1287 h 1842"/>
                <a:gd name="T122" fmla="*/ 316 w 1491"/>
                <a:gd name="T123" fmla="*/ 0 h 1842"/>
                <a:gd name="T124" fmla="*/ 348 w 1491"/>
                <a:gd name="T125" fmla="*/ 176 h 18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1" h="1842">
                  <a:moveTo>
                    <a:pt x="658" y="0"/>
                  </a:moveTo>
                  <a:cubicBezTo>
                    <a:pt x="672" y="55"/>
                    <a:pt x="679" y="115"/>
                    <a:pt x="679" y="178"/>
                  </a:cubicBezTo>
                  <a:cubicBezTo>
                    <a:pt x="679" y="322"/>
                    <a:pt x="628" y="466"/>
                    <a:pt x="543" y="564"/>
                  </a:cubicBezTo>
                  <a:cubicBezTo>
                    <a:pt x="440" y="680"/>
                    <a:pt x="292" y="742"/>
                    <a:pt x="113" y="742"/>
                  </a:cubicBezTo>
                  <a:cubicBezTo>
                    <a:pt x="74" y="742"/>
                    <a:pt x="36" y="739"/>
                    <a:pt x="0" y="733"/>
                  </a:cubicBezTo>
                  <a:lnTo>
                    <a:pt x="0" y="1491"/>
                  </a:lnTo>
                  <a:lnTo>
                    <a:pt x="427" y="1491"/>
                  </a:lnTo>
                  <a:lnTo>
                    <a:pt x="427" y="1100"/>
                  </a:lnTo>
                  <a:lnTo>
                    <a:pt x="533" y="1100"/>
                  </a:lnTo>
                  <a:lnTo>
                    <a:pt x="533" y="1271"/>
                  </a:lnTo>
                  <a:lnTo>
                    <a:pt x="657" y="1100"/>
                  </a:lnTo>
                  <a:lnTo>
                    <a:pt x="777" y="1100"/>
                  </a:lnTo>
                  <a:lnTo>
                    <a:pt x="630" y="1282"/>
                  </a:lnTo>
                  <a:lnTo>
                    <a:pt x="763" y="1458"/>
                  </a:lnTo>
                  <a:lnTo>
                    <a:pt x="901" y="1100"/>
                  </a:lnTo>
                  <a:lnTo>
                    <a:pt x="1029" y="1100"/>
                  </a:lnTo>
                  <a:lnTo>
                    <a:pt x="1179" y="1491"/>
                  </a:lnTo>
                  <a:lnTo>
                    <a:pt x="1187" y="1491"/>
                  </a:lnTo>
                  <a:lnTo>
                    <a:pt x="1187" y="1100"/>
                  </a:lnTo>
                  <a:lnTo>
                    <a:pt x="1330" y="1100"/>
                  </a:lnTo>
                  <a:cubicBezTo>
                    <a:pt x="1367" y="1100"/>
                    <a:pt x="1397" y="1105"/>
                    <a:pt x="1422" y="1114"/>
                  </a:cubicBezTo>
                  <a:cubicBezTo>
                    <a:pt x="1446" y="1123"/>
                    <a:pt x="1464" y="1137"/>
                    <a:pt x="1476" y="1155"/>
                  </a:cubicBezTo>
                  <a:cubicBezTo>
                    <a:pt x="1483" y="1166"/>
                    <a:pt x="1488" y="1178"/>
                    <a:pt x="1491" y="1192"/>
                  </a:cubicBezTo>
                  <a:lnTo>
                    <a:pt x="1491" y="0"/>
                  </a:lnTo>
                  <a:lnTo>
                    <a:pt x="658" y="0"/>
                  </a:lnTo>
                  <a:close/>
                  <a:moveTo>
                    <a:pt x="97" y="1641"/>
                  </a:moveTo>
                  <a:cubicBezTo>
                    <a:pt x="104" y="1641"/>
                    <a:pt x="110" y="1643"/>
                    <a:pt x="116" y="1647"/>
                  </a:cubicBezTo>
                  <a:cubicBezTo>
                    <a:pt x="121" y="1651"/>
                    <a:pt x="125" y="1656"/>
                    <a:pt x="128" y="1662"/>
                  </a:cubicBezTo>
                  <a:cubicBezTo>
                    <a:pt x="131" y="1669"/>
                    <a:pt x="132" y="1677"/>
                    <a:pt x="132" y="1686"/>
                  </a:cubicBezTo>
                  <a:cubicBezTo>
                    <a:pt x="132" y="1696"/>
                    <a:pt x="131" y="1704"/>
                    <a:pt x="128" y="1711"/>
                  </a:cubicBezTo>
                  <a:cubicBezTo>
                    <a:pt x="125" y="1718"/>
                    <a:pt x="121" y="1724"/>
                    <a:pt x="115" y="1727"/>
                  </a:cubicBezTo>
                  <a:cubicBezTo>
                    <a:pt x="110" y="1731"/>
                    <a:pt x="103" y="1733"/>
                    <a:pt x="96" y="1733"/>
                  </a:cubicBezTo>
                  <a:cubicBezTo>
                    <a:pt x="89" y="1733"/>
                    <a:pt x="83" y="1731"/>
                    <a:pt x="78" y="1728"/>
                  </a:cubicBezTo>
                  <a:cubicBezTo>
                    <a:pt x="72" y="1724"/>
                    <a:pt x="68" y="1719"/>
                    <a:pt x="65" y="1712"/>
                  </a:cubicBezTo>
                  <a:cubicBezTo>
                    <a:pt x="62" y="1705"/>
                    <a:pt x="61" y="1697"/>
                    <a:pt x="61" y="1688"/>
                  </a:cubicBezTo>
                  <a:cubicBezTo>
                    <a:pt x="61" y="1678"/>
                    <a:pt x="62" y="1669"/>
                    <a:pt x="65" y="1663"/>
                  </a:cubicBezTo>
                  <a:cubicBezTo>
                    <a:pt x="68" y="1656"/>
                    <a:pt x="72" y="1651"/>
                    <a:pt x="78" y="1647"/>
                  </a:cubicBezTo>
                  <a:cubicBezTo>
                    <a:pt x="83" y="1643"/>
                    <a:pt x="90" y="1641"/>
                    <a:pt x="97" y="1641"/>
                  </a:cubicBezTo>
                  <a:close/>
                  <a:moveTo>
                    <a:pt x="61" y="1749"/>
                  </a:moveTo>
                  <a:cubicBezTo>
                    <a:pt x="68" y="1758"/>
                    <a:pt x="76" y="1766"/>
                    <a:pt x="85" y="1770"/>
                  </a:cubicBezTo>
                  <a:cubicBezTo>
                    <a:pt x="94" y="1775"/>
                    <a:pt x="105" y="1778"/>
                    <a:pt x="117" y="1778"/>
                  </a:cubicBezTo>
                  <a:cubicBezTo>
                    <a:pt x="128" y="1778"/>
                    <a:pt x="138" y="1775"/>
                    <a:pt x="147" y="1771"/>
                  </a:cubicBezTo>
                  <a:cubicBezTo>
                    <a:pt x="156" y="1767"/>
                    <a:pt x="164" y="1761"/>
                    <a:pt x="171" y="1753"/>
                  </a:cubicBezTo>
                  <a:cubicBezTo>
                    <a:pt x="178" y="1745"/>
                    <a:pt x="183" y="1735"/>
                    <a:pt x="187" y="1724"/>
                  </a:cubicBezTo>
                  <a:cubicBezTo>
                    <a:pt x="191" y="1713"/>
                    <a:pt x="193" y="1700"/>
                    <a:pt x="193" y="1687"/>
                  </a:cubicBezTo>
                  <a:cubicBezTo>
                    <a:pt x="193" y="1673"/>
                    <a:pt x="191" y="1661"/>
                    <a:pt x="187" y="1650"/>
                  </a:cubicBezTo>
                  <a:cubicBezTo>
                    <a:pt x="184" y="1639"/>
                    <a:pt x="178" y="1629"/>
                    <a:pt x="171" y="1622"/>
                  </a:cubicBezTo>
                  <a:cubicBezTo>
                    <a:pt x="165" y="1614"/>
                    <a:pt x="157" y="1608"/>
                    <a:pt x="147" y="1604"/>
                  </a:cubicBezTo>
                  <a:cubicBezTo>
                    <a:pt x="138" y="1600"/>
                    <a:pt x="127" y="1598"/>
                    <a:pt x="116" y="1598"/>
                  </a:cubicBezTo>
                  <a:cubicBezTo>
                    <a:pt x="103" y="1598"/>
                    <a:pt x="91" y="1601"/>
                    <a:pt x="80" y="1607"/>
                  </a:cubicBezTo>
                  <a:cubicBezTo>
                    <a:pt x="70" y="1614"/>
                    <a:pt x="61" y="1623"/>
                    <a:pt x="55" y="1635"/>
                  </a:cubicBezTo>
                  <a:lnTo>
                    <a:pt x="55" y="1602"/>
                  </a:lnTo>
                  <a:lnTo>
                    <a:pt x="2" y="1602"/>
                  </a:lnTo>
                  <a:lnTo>
                    <a:pt x="2" y="1842"/>
                  </a:lnTo>
                  <a:lnTo>
                    <a:pt x="61" y="1842"/>
                  </a:lnTo>
                  <a:lnTo>
                    <a:pt x="61" y="1749"/>
                  </a:lnTo>
                  <a:close/>
                  <a:moveTo>
                    <a:pt x="296" y="1598"/>
                  </a:moveTo>
                  <a:cubicBezTo>
                    <a:pt x="276" y="1598"/>
                    <a:pt x="258" y="1601"/>
                    <a:pt x="244" y="1608"/>
                  </a:cubicBezTo>
                  <a:cubicBezTo>
                    <a:pt x="229" y="1616"/>
                    <a:pt x="218" y="1626"/>
                    <a:pt x="210" y="1639"/>
                  </a:cubicBezTo>
                  <a:cubicBezTo>
                    <a:pt x="202" y="1653"/>
                    <a:pt x="198" y="1669"/>
                    <a:pt x="198" y="1688"/>
                  </a:cubicBezTo>
                  <a:cubicBezTo>
                    <a:pt x="198" y="1706"/>
                    <a:pt x="202" y="1722"/>
                    <a:pt x="210" y="1736"/>
                  </a:cubicBezTo>
                  <a:cubicBezTo>
                    <a:pt x="218" y="1749"/>
                    <a:pt x="229" y="1759"/>
                    <a:pt x="244" y="1766"/>
                  </a:cubicBezTo>
                  <a:cubicBezTo>
                    <a:pt x="258" y="1774"/>
                    <a:pt x="276" y="1777"/>
                    <a:pt x="296" y="1777"/>
                  </a:cubicBezTo>
                  <a:cubicBezTo>
                    <a:pt x="317" y="1777"/>
                    <a:pt x="335" y="1774"/>
                    <a:pt x="349" y="1766"/>
                  </a:cubicBezTo>
                  <a:cubicBezTo>
                    <a:pt x="364" y="1759"/>
                    <a:pt x="375" y="1749"/>
                    <a:pt x="383" y="1736"/>
                  </a:cubicBezTo>
                  <a:cubicBezTo>
                    <a:pt x="391" y="1722"/>
                    <a:pt x="395" y="1706"/>
                    <a:pt x="395" y="1688"/>
                  </a:cubicBezTo>
                  <a:cubicBezTo>
                    <a:pt x="395" y="1669"/>
                    <a:pt x="391" y="1653"/>
                    <a:pt x="383" y="1639"/>
                  </a:cubicBezTo>
                  <a:cubicBezTo>
                    <a:pt x="375" y="1626"/>
                    <a:pt x="364" y="1616"/>
                    <a:pt x="349" y="1608"/>
                  </a:cubicBezTo>
                  <a:cubicBezTo>
                    <a:pt x="335" y="1601"/>
                    <a:pt x="317" y="1598"/>
                    <a:pt x="296" y="1598"/>
                  </a:cubicBezTo>
                  <a:close/>
                  <a:moveTo>
                    <a:pt x="296" y="1638"/>
                  </a:moveTo>
                  <a:cubicBezTo>
                    <a:pt x="304" y="1638"/>
                    <a:pt x="310" y="1640"/>
                    <a:pt x="316" y="1644"/>
                  </a:cubicBezTo>
                  <a:cubicBezTo>
                    <a:pt x="321" y="1648"/>
                    <a:pt x="326" y="1654"/>
                    <a:pt x="329" y="1661"/>
                  </a:cubicBezTo>
                  <a:cubicBezTo>
                    <a:pt x="332" y="1668"/>
                    <a:pt x="334" y="1677"/>
                    <a:pt x="334" y="1687"/>
                  </a:cubicBezTo>
                  <a:cubicBezTo>
                    <a:pt x="334" y="1697"/>
                    <a:pt x="332" y="1706"/>
                    <a:pt x="329" y="1713"/>
                  </a:cubicBezTo>
                  <a:cubicBezTo>
                    <a:pt x="326" y="1720"/>
                    <a:pt x="321" y="1726"/>
                    <a:pt x="316" y="1730"/>
                  </a:cubicBezTo>
                  <a:cubicBezTo>
                    <a:pt x="310" y="1734"/>
                    <a:pt x="304" y="1736"/>
                    <a:pt x="296" y="1736"/>
                  </a:cubicBezTo>
                  <a:cubicBezTo>
                    <a:pt x="289" y="1736"/>
                    <a:pt x="283" y="1734"/>
                    <a:pt x="277" y="1730"/>
                  </a:cubicBezTo>
                  <a:cubicBezTo>
                    <a:pt x="272" y="1726"/>
                    <a:pt x="267" y="1720"/>
                    <a:pt x="264" y="1713"/>
                  </a:cubicBezTo>
                  <a:cubicBezTo>
                    <a:pt x="261" y="1706"/>
                    <a:pt x="259" y="1697"/>
                    <a:pt x="259" y="1687"/>
                  </a:cubicBezTo>
                  <a:cubicBezTo>
                    <a:pt x="259" y="1677"/>
                    <a:pt x="261" y="1669"/>
                    <a:pt x="264" y="1661"/>
                  </a:cubicBezTo>
                  <a:cubicBezTo>
                    <a:pt x="267" y="1654"/>
                    <a:pt x="272" y="1648"/>
                    <a:pt x="277" y="1644"/>
                  </a:cubicBezTo>
                  <a:cubicBezTo>
                    <a:pt x="283" y="1640"/>
                    <a:pt x="289" y="1638"/>
                    <a:pt x="296" y="1638"/>
                  </a:cubicBezTo>
                  <a:close/>
                  <a:moveTo>
                    <a:pt x="533" y="1491"/>
                  </a:moveTo>
                  <a:lnTo>
                    <a:pt x="533" y="1626"/>
                  </a:lnTo>
                  <a:cubicBezTo>
                    <a:pt x="527" y="1616"/>
                    <a:pt x="518" y="1609"/>
                    <a:pt x="509" y="1605"/>
                  </a:cubicBezTo>
                  <a:cubicBezTo>
                    <a:pt x="500" y="1600"/>
                    <a:pt x="489" y="1598"/>
                    <a:pt x="477" y="1598"/>
                  </a:cubicBezTo>
                  <a:cubicBezTo>
                    <a:pt x="462" y="1598"/>
                    <a:pt x="448" y="1601"/>
                    <a:pt x="437" y="1608"/>
                  </a:cubicBezTo>
                  <a:cubicBezTo>
                    <a:pt x="426" y="1615"/>
                    <a:pt x="417" y="1626"/>
                    <a:pt x="411" y="1639"/>
                  </a:cubicBezTo>
                  <a:cubicBezTo>
                    <a:pt x="405" y="1652"/>
                    <a:pt x="402" y="1667"/>
                    <a:pt x="402" y="1685"/>
                  </a:cubicBezTo>
                  <a:cubicBezTo>
                    <a:pt x="402" y="1699"/>
                    <a:pt x="403" y="1711"/>
                    <a:pt x="407" y="1723"/>
                  </a:cubicBezTo>
                  <a:cubicBezTo>
                    <a:pt x="411" y="1734"/>
                    <a:pt x="416" y="1743"/>
                    <a:pt x="423" y="1751"/>
                  </a:cubicBezTo>
                  <a:cubicBezTo>
                    <a:pt x="430" y="1759"/>
                    <a:pt x="438" y="1765"/>
                    <a:pt x="447" y="1769"/>
                  </a:cubicBezTo>
                  <a:cubicBezTo>
                    <a:pt x="456" y="1773"/>
                    <a:pt x="466" y="1776"/>
                    <a:pt x="478" y="1776"/>
                  </a:cubicBezTo>
                  <a:cubicBezTo>
                    <a:pt x="491" y="1776"/>
                    <a:pt x="503" y="1772"/>
                    <a:pt x="514" y="1766"/>
                  </a:cubicBezTo>
                  <a:cubicBezTo>
                    <a:pt x="524" y="1760"/>
                    <a:pt x="533" y="1751"/>
                    <a:pt x="539" y="1739"/>
                  </a:cubicBezTo>
                  <a:lnTo>
                    <a:pt x="539" y="1773"/>
                  </a:lnTo>
                  <a:lnTo>
                    <a:pt x="592" y="1773"/>
                  </a:lnTo>
                  <a:lnTo>
                    <a:pt x="592" y="1491"/>
                  </a:lnTo>
                  <a:lnTo>
                    <a:pt x="656" y="1491"/>
                  </a:lnTo>
                  <a:lnTo>
                    <a:pt x="533" y="1312"/>
                  </a:lnTo>
                  <a:lnTo>
                    <a:pt x="533" y="1490"/>
                  </a:lnTo>
                  <a:lnTo>
                    <a:pt x="533" y="1491"/>
                  </a:lnTo>
                  <a:close/>
                  <a:moveTo>
                    <a:pt x="496" y="1640"/>
                  </a:moveTo>
                  <a:cubicBezTo>
                    <a:pt x="503" y="1640"/>
                    <a:pt x="510" y="1642"/>
                    <a:pt x="515" y="1646"/>
                  </a:cubicBezTo>
                  <a:cubicBezTo>
                    <a:pt x="521" y="1650"/>
                    <a:pt x="525" y="1655"/>
                    <a:pt x="528" y="1662"/>
                  </a:cubicBezTo>
                  <a:cubicBezTo>
                    <a:pt x="531" y="1668"/>
                    <a:pt x="533" y="1677"/>
                    <a:pt x="533" y="1686"/>
                  </a:cubicBezTo>
                  <a:cubicBezTo>
                    <a:pt x="533" y="1696"/>
                    <a:pt x="532" y="1704"/>
                    <a:pt x="529" y="1711"/>
                  </a:cubicBezTo>
                  <a:cubicBezTo>
                    <a:pt x="526" y="1718"/>
                    <a:pt x="522" y="1723"/>
                    <a:pt x="516" y="1727"/>
                  </a:cubicBezTo>
                  <a:cubicBezTo>
                    <a:pt x="511" y="1730"/>
                    <a:pt x="504" y="1732"/>
                    <a:pt x="497" y="1732"/>
                  </a:cubicBezTo>
                  <a:cubicBezTo>
                    <a:pt x="490" y="1732"/>
                    <a:pt x="484" y="1730"/>
                    <a:pt x="478" y="1727"/>
                  </a:cubicBezTo>
                  <a:cubicBezTo>
                    <a:pt x="473" y="1723"/>
                    <a:pt x="469" y="1718"/>
                    <a:pt x="466" y="1711"/>
                  </a:cubicBezTo>
                  <a:cubicBezTo>
                    <a:pt x="463" y="1704"/>
                    <a:pt x="461" y="1696"/>
                    <a:pt x="461" y="1687"/>
                  </a:cubicBezTo>
                  <a:cubicBezTo>
                    <a:pt x="461" y="1677"/>
                    <a:pt x="463" y="1669"/>
                    <a:pt x="466" y="1662"/>
                  </a:cubicBezTo>
                  <a:cubicBezTo>
                    <a:pt x="469" y="1655"/>
                    <a:pt x="473" y="1650"/>
                    <a:pt x="478" y="1646"/>
                  </a:cubicBezTo>
                  <a:cubicBezTo>
                    <a:pt x="483" y="1642"/>
                    <a:pt x="489" y="1640"/>
                    <a:pt x="496" y="1640"/>
                  </a:cubicBezTo>
                  <a:close/>
                  <a:moveTo>
                    <a:pt x="704" y="1641"/>
                  </a:moveTo>
                  <a:cubicBezTo>
                    <a:pt x="711" y="1641"/>
                    <a:pt x="718" y="1643"/>
                    <a:pt x="723" y="1647"/>
                  </a:cubicBezTo>
                  <a:cubicBezTo>
                    <a:pt x="728" y="1651"/>
                    <a:pt x="732" y="1656"/>
                    <a:pt x="735" y="1662"/>
                  </a:cubicBezTo>
                  <a:cubicBezTo>
                    <a:pt x="738" y="1669"/>
                    <a:pt x="740" y="1677"/>
                    <a:pt x="740" y="1686"/>
                  </a:cubicBezTo>
                  <a:cubicBezTo>
                    <a:pt x="740" y="1696"/>
                    <a:pt x="738" y="1704"/>
                    <a:pt x="735" y="1711"/>
                  </a:cubicBezTo>
                  <a:cubicBezTo>
                    <a:pt x="732" y="1718"/>
                    <a:pt x="728" y="1724"/>
                    <a:pt x="722" y="1727"/>
                  </a:cubicBezTo>
                  <a:cubicBezTo>
                    <a:pt x="717" y="1731"/>
                    <a:pt x="711" y="1733"/>
                    <a:pt x="703" y="1733"/>
                  </a:cubicBezTo>
                  <a:cubicBezTo>
                    <a:pt x="696" y="1733"/>
                    <a:pt x="690" y="1731"/>
                    <a:pt x="685" y="1728"/>
                  </a:cubicBezTo>
                  <a:cubicBezTo>
                    <a:pt x="680" y="1724"/>
                    <a:pt x="675" y="1719"/>
                    <a:pt x="672" y="1712"/>
                  </a:cubicBezTo>
                  <a:cubicBezTo>
                    <a:pt x="669" y="1705"/>
                    <a:pt x="668" y="1697"/>
                    <a:pt x="668" y="1688"/>
                  </a:cubicBezTo>
                  <a:cubicBezTo>
                    <a:pt x="668" y="1678"/>
                    <a:pt x="669" y="1669"/>
                    <a:pt x="672" y="1663"/>
                  </a:cubicBezTo>
                  <a:cubicBezTo>
                    <a:pt x="675" y="1656"/>
                    <a:pt x="680" y="1651"/>
                    <a:pt x="685" y="1647"/>
                  </a:cubicBezTo>
                  <a:cubicBezTo>
                    <a:pt x="691" y="1643"/>
                    <a:pt x="697" y="1641"/>
                    <a:pt x="704" y="1641"/>
                  </a:cubicBezTo>
                  <a:close/>
                  <a:moveTo>
                    <a:pt x="668" y="1749"/>
                  </a:moveTo>
                  <a:cubicBezTo>
                    <a:pt x="675" y="1758"/>
                    <a:pt x="683" y="1766"/>
                    <a:pt x="692" y="1770"/>
                  </a:cubicBezTo>
                  <a:cubicBezTo>
                    <a:pt x="701" y="1775"/>
                    <a:pt x="712" y="1778"/>
                    <a:pt x="724" y="1778"/>
                  </a:cubicBezTo>
                  <a:cubicBezTo>
                    <a:pt x="735" y="1778"/>
                    <a:pt x="745" y="1775"/>
                    <a:pt x="754" y="1771"/>
                  </a:cubicBezTo>
                  <a:cubicBezTo>
                    <a:pt x="764" y="1767"/>
                    <a:pt x="772" y="1761"/>
                    <a:pt x="778" y="1753"/>
                  </a:cubicBezTo>
                  <a:cubicBezTo>
                    <a:pt x="785" y="1745"/>
                    <a:pt x="791" y="1735"/>
                    <a:pt x="794" y="1724"/>
                  </a:cubicBezTo>
                  <a:cubicBezTo>
                    <a:pt x="798" y="1713"/>
                    <a:pt x="800" y="1700"/>
                    <a:pt x="800" y="1687"/>
                  </a:cubicBezTo>
                  <a:cubicBezTo>
                    <a:pt x="800" y="1673"/>
                    <a:pt x="798" y="1661"/>
                    <a:pt x="794" y="1650"/>
                  </a:cubicBezTo>
                  <a:cubicBezTo>
                    <a:pt x="791" y="1639"/>
                    <a:pt x="785" y="1629"/>
                    <a:pt x="779" y="1622"/>
                  </a:cubicBezTo>
                  <a:cubicBezTo>
                    <a:pt x="772" y="1614"/>
                    <a:pt x="764" y="1608"/>
                    <a:pt x="754" y="1604"/>
                  </a:cubicBezTo>
                  <a:cubicBezTo>
                    <a:pt x="745" y="1600"/>
                    <a:pt x="735" y="1598"/>
                    <a:pt x="723" y="1598"/>
                  </a:cubicBezTo>
                  <a:cubicBezTo>
                    <a:pt x="710" y="1598"/>
                    <a:pt x="698" y="1601"/>
                    <a:pt x="688" y="1607"/>
                  </a:cubicBezTo>
                  <a:cubicBezTo>
                    <a:pt x="677" y="1614"/>
                    <a:pt x="669" y="1623"/>
                    <a:pt x="662" y="1635"/>
                  </a:cubicBezTo>
                  <a:lnTo>
                    <a:pt x="662" y="1602"/>
                  </a:lnTo>
                  <a:lnTo>
                    <a:pt x="610" y="1602"/>
                  </a:lnTo>
                  <a:lnTo>
                    <a:pt x="610" y="1842"/>
                  </a:lnTo>
                  <a:lnTo>
                    <a:pt x="668" y="1842"/>
                  </a:lnTo>
                  <a:lnTo>
                    <a:pt x="668" y="1749"/>
                  </a:lnTo>
                  <a:close/>
                  <a:moveTo>
                    <a:pt x="908" y="1598"/>
                  </a:moveTo>
                  <a:cubicBezTo>
                    <a:pt x="887" y="1598"/>
                    <a:pt x="870" y="1601"/>
                    <a:pt x="855" y="1608"/>
                  </a:cubicBezTo>
                  <a:cubicBezTo>
                    <a:pt x="841" y="1616"/>
                    <a:pt x="829" y="1626"/>
                    <a:pt x="822" y="1639"/>
                  </a:cubicBezTo>
                  <a:cubicBezTo>
                    <a:pt x="814" y="1653"/>
                    <a:pt x="810" y="1669"/>
                    <a:pt x="810" y="1688"/>
                  </a:cubicBezTo>
                  <a:cubicBezTo>
                    <a:pt x="810" y="1706"/>
                    <a:pt x="814" y="1722"/>
                    <a:pt x="822" y="1736"/>
                  </a:cubicBezTo>
                  <a:cubicBezTo>
                    <a:pt x="830" y="1749"/>
                    <a:pt x="841" y="1759"/>
                    <a:pt x="855" y="1766"/>
                  </a:cubicBezTo>
                  <a:cubicBezTo>
                    <a:pt x="870" y="1774"/>
                    <a:pt x="888" y="1777"/>
                    <a:pt x="908" y="1777"/>
                  </a:cubicBezTo>
                  <a:cubicBezTo>
                    <a:pt x="929" y="1777"/>
                    <a:pt x="946" y="1774"/>
                    <a:pt x="961" y="1766"/>
                  </a:cubicBezTo>
                  <a:cubicBezTo>
                    <a:pt x="976" y="1759"/>
                    <a:pt x="987" y="1749"/>
                    <a:pt x="995" y="1736"/>
                  </a:cubicBezTo>
                  <a:cubicBezTo>
                    <a:pt x="1002" y="1722"/>
                    <a:pt x="1006" y="1706"/>
                    <a:pt x="1006" y="1688"/>
                  </a:cubicBezTo>
                  <a:cubicBezTo>
                    <a:pt x="1006" y="1669"/>
                    <a:pt x="1002" y="1653"/>
                    <a:pt x="995" y="1639"/>
                  </a:cubicBezTo>
                  <a:cubicBezTo>
                    <a:pt x="987" y="1626"/>
                    <a:pt x="976" y="1616"/>
                    <a:pt x="961" y="1608"/>
                  </a:cubicBezTo>
                  <a:cubicBezTo>
                    <a:pt x="946" y="1601"/>
                    <a:pt x="929" y="1598"/>
                    <a:pt x="908" y="1598"/>
                  </a:cubicBezTo>
                  <a:close/>
                  <a:moveTo>
                    <a:pt x="908" y="1638"/>
                  </a:moveTo>
                  <a:cubicBezTo>
                    <a:pt x="915" y="1638"/>
                    <a:pt x="922" y="1640"/>
                    <a:pt x="927" y="1644"/>
                  </a:cubicBezTo>
                  <a:cubicBezTo>
                    <a:pt x="933" y="1648"/>
                    <a:pt x="937" y="1654"/>
                    <a:pt x="941" y="1661"/>
                  </a:cubicBezTo>
                  <a:cubicBezTo>
                    <a:pt x="944" y="1668"/>
                    <a:pt x="945" y="1677"/>
                    <a:pt x="945" y="1687"/>
                  </a:cubicBezTo>
                  <a:cubicBezTo>
                    <a:pt x="945" y="1697"/>
                    <a:pt x="944" y="1706"/>
                    <a:pt x="941" y="1713"/>
                  </a:cubicBezTo>
                  <a:cubicBezTo>
                    <a:pt x="937" y="1720"/>
                    <a:pt x="933" y="1726"/>
                    <a:pt x="927" y="1730"/>
                  </a:cubicBezTo>
                  <a:cubicBezTo>
                    <a:pt x="922" y="1734"/>
                    <a:pt x="915" y="1736"/>
                    <a:pt x="908" y="1736"/>
                  </a:cubicBezTo>
                  <a:cubicBezTo>
                    <a:pt x="901" y="1736"/>
                    <a:pt x="895" y="1734"/>
                    <a:pt x="889" y="1730"/>
                  </a:cubicBezTo>
                  <a:cubicBezTo>
                    <a:pt x="883" y="1726"/>
                    <a:pt x="879" y="1720"/>
                    <a:pt x="876" y="1713"/>
                  </a:cubicBezTo>
                  <a:cubicBezTo>
                    <a:pt x="873" y="1706"/>
                    <a:pt x="871" y="1697"/>
                    <a:pt x="871" y="1687"/>
                  </a:cubicBezTo>
                  <a:cubicBezTo>
                    <a:pt x="871" y="1677"/>
                    <a:pt x="873" y="1669"/>
                    <a:pt x="876" y="1661"/>
                  </a:cubicBezTo>
                  <a:cubicBezTo>
                    <a:pt x="879" y="1654"/>
                    <a:pt x="883" y="1648"/>
                    <a:pt x="889" y="1644"/>
                  </a:cubicBezTo>
                  <a:cubicBezTo>
                    <a:pt x="894" y="1640"/>
                    <a:pt x="901" y="1638"/>
                    <a:pt x="908" y="1638"/>
                  </a:cubicBezTo>
                  <a:close/>
                  <a:moveTo>
                    <a:pt x="1140" y="1600"/>
                  </a:moveTo>
                  <a:cubicBezTo>
                    <a:pt x="1137" y="1599"/>
                    <a:pt x="1134" y="1599"/>
                    <a:pt x="1131" y="1598"/>
                  </a:cubicBezTo>
                  <a:cubicBezTo>
                    <a:pt x="1128" y="1598"/>
                    <a:pt x="1125" y="1598"/>
                    <a:pt x="1123" y="1598"/>
                  </a:cubicBezTo>
                  <a:cubicBezTo>
                    <a:pt x="1111" y="1598"/>
                    <a:pt x="1101" y="1601"/>
                    <a:pt x="1092" y="1607"/>
                  </a:cubicBezTo>
                  <a:cubicBezTo>
                    <a:pt x="1084" y="1613"/>
                    <a:pt x="1076" y="1622"/>
                    <a:pt x="1071" y="1635"/>
                  </a:cubicBezTo>
                  <a:lnTo>
                    <a:pt x="1071" y="1602"/>
                  </a:lnTo>
                  <a:lnTo>
                    <a:pt x="1018" y="1602"/>
                  </a:lnTo>
                  <a:lnTo>
                    <a:pt x="1018" y="1773"/>
                  </a:lnTo>
                  <a:lnTo>
                    <a:pt x="1077" y="1773"/>
                  </a:lnTo>
                  <a:lnTo>
                    <a:pt x="1077" y="1700"/>
                  </a:lnTo>
                  <a:cubicBezTo>
                    <a:pt x="1077" y="1683"/>
                    <a:pt x="1080" y="1669"/>
                    <a:pt x="1088" y="1660"/>
                  </a:cubicBezTo>
                  <a:cubicBezTo>
                    <a:pt x="1095" y="1652"/>
                    <a:pt x="1105" y="1647"/>
                    <a:pt x="1119" y="1647"/>
                  </a:cubicBezTo>
                  <a:cubicBezTo>
                    <a:pt x="1122" y="1647"/>
                    <a:pt x="1125" y="1647"/>
                    <a:pt x="1129" y="1648"/>
                  </a:cubicBezTo>
                  <a:cubicBezTo>
                    <a:pt x="1132" y="1648"/>
                    <a:pt x="1134" y="1649"/>
                    <a:pt x="1137" y="1650"/>
                  </a:cubicBezTo>
                  <a:lnTo>
                    <a:pt x="1140" y="1600"/>
                  </a:lnTo>
                  <a:close/>
                  <a:moveTo>
                    <a:pt x="1300" y="1684"/>
                  </a:moveTo>
                  <a:cubicBezTo>
                    <a:pt x="1300" y="1664"/>
                    <a:pt x="1297" y="1648"/>
                    <a:pt x="1291" y="1635"/>
                  </a:cubicBezTo>
                  <a:cubicBezTo>
                    <a:pt x="1286" y="1622"/>
                    <a:pt x="1277" y="1613"/>
                    <a:pt x="1265" y="1607"/>
                  </a:cubicBezTo>
                  <a:cubicBezTo>
                    <a:pt x="1253" y="1600"/>
                    <a:pt x="1237" y="1597"/>
                    <a:pt x="1219" y="1597"/>
                  </a:cubicBezTo>
                  <a:cubicBezTo>
                    <a:pt x="1206" y="1597"/>
                    <a:pt x="1194" y="1598"/>
                    <a:pt x="1183" y="1600"/>
                  </a:cubicBezTo>
                  <a:cubicBezTo>
                    <a:pt x="1172" y="1602"/>
                    <a:pt x="1161" y="1605"/>
                    <a:pt x="1151" y="1609"/>
                  </a:cubicBezTo>
                  <a:lnTo>
                    <a:pt x="1152" y="1648"/>
                  </a:lnTo>
                  <a:cubicBezTo>
                    <a:pt x="1162" y="1643"/>
                    <a:pt x="1172" y="1640"/>
                    <a:pt x="1180" y="1637"/>
                  </a:cubicBezTo>
                  <a:cubicBezTo>
                    <a:pt x="1188" y="1635"/>
                    <a:pt x="1196" y="1634"/>
                    <a:pt x="1203" y="1634"/>
                  </a:cubicBezTo>
                  <a:cubicBezTo>
                    <a:pt x="1216" y="1634"/>
                    <a:pt x="1227" y="1636"/>
                    <a:pt x="1234" y="1641"/>
                  </a:cubicBezTo>
                  <a:cubicBezTo>
                    <a:pt x="1241" y="1646"/>
                    <a:pt x="1245" y="1653"/>
                    <a:pt x="1245" y="1663"/>
                  </a:cubicBezTo>
                  <a:lnTo>
                    <a:pt x="1245" y="1665"/>
                  </a:lnTo>
                  <a:lnTo>
                    <a:pt x="1222" y="1665"/>
                  </a:lnTo>
                  <a:cubicBezTo>
                    <a:pt x="1191" y="1665"/>
                    <a:pt x="1168" y="1669"/>
                    <a:pt x="1153" y="1679"/>
                  </a:cubicBezTo>
                  <a:cubicBezTo>
                    <a:pt x="1138" y="1688"/>
                    <a:pt x="1130" y="1702"/>
                    <a:pt x="1130" y="1721"/>
                  </a:cubicBezTo>
                  <a:cubicBezTo>
                    <a:pt x="1130" y="1732"/>
                    <a:pt x="1133" y="1741"/>
                    <a:pt x="1137" y="1749"/>
                  </a:cubicBezTo>
                  <a:cubicBezTo>
                    <a:pt x="1142" y="1757"/>
                    <a:pt x="1148" y="1764"/>
                    <a:pt x="1157" y="1768"/>
                  </a:cubicBezTo>
                  <a:cubicBezTo>
                    <a:pt x="1165" y="1773"/>
                    <a:pt x="1175" y="1775"/>
                    <a:pt x="1187" y="1775"/>
                  </a:cubicBezTo>
                  <a:cubicBezTo>
                    <a:pt x="1201" y="1775"/>
                    <a:pt x="1212" y="1773"/>
                    <a:pt x="1222" y="1768"/>
                  </a:cubicBezTo>
                  <a:cubicBezTo>
                    <a:pt x="1232" y="1764"/>
                    <a:pt x="1240" y="1756"/>
                    <a:pt x="1248" y="1746"/>
                  </a:cubicBezTo>
                  <a:lnTo>
                    <a:pt x="1249" y="1773"/>
                  </a:lnTo>
                  <a:lnTo>
                    <a:pt x="1300" y="1773"/>
                  </a:lnTo>
                  <a:lnTo>
                    <a:pt x="1300" y="1684"/>
                  </a:lnTo>
                  <a:close/>
                  <a:moveTo>
                    <a:pt x="1235" y="1695"/>
                  </a:moveTo>
                  <a:lnTo>
                    <a:pt x="1245" y="1695"/>
                  </a:lnTo>
                  <a:lnTo>
                    <a:pt x="1245" y="1700"/>
                  </a:lnTo>
                  <a:cubicBezTo>
                    <a:pt x="1245" y="1708"/>
                    <a:pt x="1243" y="1715"/>
                    <a:pt x="1240" y="1721"/>
                  </a:cubicBezTo>
                  <a:cubicBezTo>
                    <a:pt x="1237" y="1726"/>
                    <a:pt x="1232" y="1731"/>
                    <a:pt x="1227" y="1734"/>
                  </a:cubicBezTo>
                  <a:cubicBezTo>
                    <a:pt x="1221" y="1737"/>
                    <a:pt x="1215" y="1739"/>
                    <a:pt x="1208" y="1739"/>
                  </a:cubicBezTo>
                  <a:cubicBezTo>
                    <a:pt x="1204" y="1739"/>
                    <a:pt x="1200" y="1738"/>
                    <a:pt x="1197" y="1736"/>
                  </a:cubicBezTo>
                  <a:cubicBezTo>
                    <a:pt x="1193" y="1734"/>
                    <a:pt x="1191" y="1732"/>
                    <a:pt x="1189" y="1729"/>
                  </a:cubicBezTo>
                  <a:cubicBezTo>
                    <a:pt x="1187" y="1726"/>
                    <a:pt x="1186" y="1723"/>
                    <a:pt x="1186" y="1719"/>
                  </a:cubicBezTo>
                  <a:cubicBezTo>
                    <a:pt x="1186" y="1713"/>
                    <a:pt x="1188" y="1708"/>
                    <a:pt x="1191" y="1705"/>
                  </a:cubicBezTo>
                  <a:cubicBezTo>
                    <a:pt x="1195" y="1702"/>
                    <a:pt x="1200" y="1699"/>
                    <a:pt x="1207" y="1697"/>
                  </a:cubicBezTo>
                  <a:cubicBezTo>
                    <a:pt x="1215" y="1696"/>
                    <a:pt x="1224" y="1695"/>
                    <a:pt x="1235" y="1695"/>
                  </a:cubicBezTo>
                  <a:close/>
                  <a:moveTo>
                    <a:pt x="856" y="1491"/>
                  </a:moveTo>
                  <a:lnTo>
                    <a:pt x="1065" y="1491"/>
                  </a:lnTo>
                  <a:lnTo>
                    <a:pt x="1038" y="1412"/>
                  </a:lnTo>
                  <a:lnTo>
                    <a:pt x="884" y="1412"/>
                  </a:lnTo>
                  <a:lnTo>
                    <a:pt x="856" y="1491"/>
                  </a:lnTo>
                  <a:close/>
                  <a:moveTo>
                    <a:pt x="1294" y="1491"/>
                  </a:moveTo>
                  <a:lnTo>
                    <a:pt x="1491" y="1491"/>
                  </a:lnTo>
                  <a:lnTo>
                    <a:pt x="1491" y="1260"/>
                  </a:lnTo>
                  <a:cubicBezTo>
                    <a:pt x="1486" y="1287"/>
                    <a:pt x="1474" y="1308"/>
                    <a:pt x="1455" y="1324"/>
                  </a:cubicBezTo>
                  <a:cubicBezTo>
                    <a:pt x="1429" y="1346"/>
                    <a:pt x="1390" y="1358"/>
                    <a:pt x="1339" y="1358"/>
                  </a:cubicBezTo>
                  <a:lnTo>
                    <a:pt x="1294" y="1358"/>
                  </a:lnTo>
                  <a:lnTo>
                    <a:pt x="1294" y="1491"/>
                  </a:lnTo>
                  <a:close/>
                  <a:moveTo>
                    <a:pt x="963" y="1189"/>
                  </a:moveTo>
                  <a:lnTo>
                    <a:pt x="1013" y="1337"/>
                  </a:lnTo>
                  <a:lnTo>
                    <a:pt x="911" y="1337"/>
                  </a:lnTo>
                  <a:lnTo>
                    <a:pt x="963" y="1189"/>
                  </a:lnTo>
                  <a:close/>
                  <a:moveTo>
                    <a:pt x="1294" y="1172"/>
                  </a:moveTo>
                  <a:lnTo>
                    <a:pt x="1323" y="1172"/>
                  </a:lnTo>
                  <a:cubicBezTo>
                    <a:pt x="1344" y="1172"/>
                    <a:pt x="1359" y="1177"/>
                    <a:pt x="1370" y="1187"/>
                  </a:cubicBezTo>
                  <a:cubicBezTo>
                    <a:pt x="1381" y="1197"/>
                    <a:pt x="1386" y="1212"/>
                    <a:pt x="1386" y="1231"/>
                  </a:cubicBezTo>
                  <a:cubicBezTo>
                    <a:pt x="1386" y="1250"/>
                    <a:pt x="1381" y="1263"/>
                    <a:pt x="1370" y="1273"/>
                  </a:cubicBezTo>
                  <a:cubicBezTo>
                    <a:pt x="1359" y="1282"/>
                    <a:pt x="1343" y="1287"/>
                    <a:pt x="1322" y="1287"/>
                  </a:cubicBezTo>
                  <a:lnTo>
                    <a:pt x="1294" y="1287"/>
                  </a:lnTo>
                  <a:lnTo>
                    <a:pt x="1294" y="1172"/>
                  </a:lnTo>
                  <a:close/>
                  <a:moveTo>
                    <a:pt x="348" y="176"/>
                  </a:moveTo>
                  <a:cubicBezTo>
                    <a:pt x="348" y="108"/>
                    <a:pt x="337" y="48"/>
                    <a:pt x="316" y="0"/>
                  </a:cubicBezTo>
                  <a:lnTo>
                    <a:pt x="0" y="0"/>
                  </a:lnTo>
                  <a:lnTo>
                    <a:pt x="0" y="452"/>
                  </a:lnTo>
                  <a:cubicBezTo>
                    <a:pt x="33" y="472"/>
                    <a:pt x="70" y="483"/>
                    <a:pt x="113" y="483"/>
                  </a:cubicBezTo>
                  <a:cubicBezTo>
                    <a:pt x="254" y="483"/>
                    <a:pt x="348" y="360"/>
                    <a:pt x="348" y="176"/>
                  </a:cubicBezTo>
                  <a:close/>
                </a:path>
              </a:pathLst>
            </a:custGeom>
            <a:solidFill>
              <a:srgbClr val="4F60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  <p:sp>
          <p:nvSpPr>
            <p:cNvPr id="12" name="Freeform 7"/>
            <p:cNvSpPr>
              <a:spLocks noEditPoints="1"/>
            </p:cNvSpPr>
            <p:nvPr userDrawn="1"/>
          </p:nvSpPr>
          <p:spPr bwMode="auto">
            <a:xfrm>
              <a:off x="442913" y="665163"/>
              <a:ext cx="393700" cy="144463"/>
            </a:xfrm>
            <a:custGeom>
              <a:avLst/>
              <a:gdLst>
                <a:gd name="T0" fmla="*/ 0 w 1064"/>
                <a:gd name="T1" fmla="*/ 391 h 391"/>
                <a:gd name="T2" fmla="*/ 106 w 1064"/>
                <a:gd name="T3" fmla="*/ 391 h 391"/>
                <a:gd name="T4" fmla="*/ 106 w 1064"/>
                <a:gd name="T5" fmla="*/ 212 h 391"/>
                <a:gd name="T6" fmla="*/ 229 w 1064"/>
                <a:gd name="T7" fmla="*/ 391 h 391"/>
                <a:gd name="T8" fmla="*/ 429 w 1064"/>
                <a:gd name="T9" fmla="*/ 391 h 391"/>
                <a:gd name="T10" fmla="*/ 457 w 1064"/>
                <a:gd name="T11" fmla="*/ 312 h 391"/>
                <a:gd name="T12" fmla="*/ 611 w 1064"/>
                <a:gd name="T13" fmla="*/ 312 h 391"/>
                <a:gd name="T14" fmla="*/ 638 w 1064"/>
                <a:gd name="T15" fmla="*/ 391 h 391"/>
                <a:gd name="T16" fmla="*/ 752 w 1064"/>
                <a:gd name="T17" fmla="*/ 391 h 391"/>
                <a:gd name="T18" fmla="*/ 602 w 1064"/>
                <a:gd name="T19" fmla="*/ 0 h 391"/>
                <a:gd name="T20" fmla="*/ 474 w 1064"/>
                <a:gd name="T21" fmla="*/ 0 h 391"/>
                <a:gd name="T22" fmla="*/ 336 w 1064"/>
                <a:gd name="T23" fmla="*/ 358 h 391"/>
                <a:gd name="T24" fmla="*/ 203 w 1064"/>
                <a:gd name="T25" fmla="*/ 182 h 391"/>
                <a:gd name="T26" fmla="*/ 350 w 1064"/>
                <a:gd name="T27" fmla="*/ 0 h 391"/>
                <a:gd name="T28" fmla="*/ 230 w 1064"/>
                <a:gd name="T29" fmla="*/ 0 h 391"/>
                <a:gd name="T30" fmla="*/ 106 w 1064"/>
                <a:gd name="T31" fmla="*/ 171 h 391"/>
                <a:gd name="T32" fmla="*/ 106 w 1064"/>
                <a:gd name="T33" fmla="*/ 0 h 391"/>
                <a:gd name="T34" fmla="*/ 0 w 1064"/>
                <a:gd name="T35" fmla="*/ 0 h 391"/>
                <a:gd name="T36" fmla="*/ 0 w 1064"/>
                <a:gd name="T37" fmla="*/ 391 h 391"/>
                <a:gd name="T38" fmla="*/ 760 w 1064"/>
                <a:gd name="T39" fmla="*/ 391 h 391"/>
                <a:gd name="T40" fmla="*/ 867 w 1064"/>
                <a:gd name="T41" fmla="*/ 391 h 391"/>
                <a:gd name="T42" fmla="*/ 867 w 1064"/>
                <a:gd name="T43" fmla="*/ 258 h 391"/>
                <a:gd name="T44" fmla="*/ 912 w 1064"/>
                <a:gd name="T45" fmla="*/ 258 h 391"/>
                <a:gd name="T46" fmla="*/ 1028 w 1064"/>
                <a:gd name="T47" fmla="*/ 224 h 391"/>
                <a:gd name="T48" fmla="*/ 1064 w 1064"/>
                <a:gd name="T49" fmla="*/ 160 h 391"/>
                <a:gd name="T50" fmla="*/ 1064 w 1064"/>
                <a:gd name="T51" fmla="*/ 92 h 391"/>
                <a:gd name="T52" fmla="*/ 1049 w 1064"/>
                <a:gd name="T53" fmla="*/ 55 h 391"/>
                <a:gd name="T54" fmla="*/ 995 w 1064"/>
                <a:gd name="T55" fmla="*/ 14 h 391"/>
                <a:gd name="T56" fmla="*/ 903 w 1064"/>
                <a:gd name="T57" fmla="*/ 0 h 391"/>
                <a:gd name="T58" fmla="*/ 760 w 1064"/>
                <a:gd name="T59" fmla="*/ 0 h 391"/>
                <a:gd name="T60" fmla="*/ 760 w 1064"/>
                <a:gd name="T61" fmla="*/ 391 h 391"/>
                <a:gd name="T62" fmla="*/ 536 w 1064"/>
                <a:gd name="T63" fmla="*/ 89 h 391"/>
                <a:gd name="T64" fmla="*/ 586 w 1064"/>
                <a:gd name="T65" fmla="*/ 237 h 391"/>
                <a:gd name="T66" fmla="*/ 484 w 1064"/>
                <a:gd name="T67" fmla="*/ 237 h 391"/>
                <a:gd name="T68" fmla="*/ 536 w 1064"/>
                <a:gd name="T69" fmla="*/ 89 h 391"/>
                <a:gd name="T70" fmla="*/ 867 w 1064"/>
                <a:gd name="T71" fmla="*/ 72 h 391"/>
                <a:gd name="T72" fmla="*/ 896 w 1064"/>
                <a:gd name="T73" fmla="*/ 72 h 391"/>
                <a:gd name="T74" fmla="*/ 943 w 1064"/>
                <a:gd name="T75" fmla="*/ 87 h 391"/>
                <a:gd name="T76" fmla="*/ 959 w 1064"/>
                <a:gd name="T77" fmla="*/ 131 h 391"/>
                <a:gd name="T78" fmla="*/ 943 w 1064"/>
                <a:gd name="T79" fmla="*/ 173 h 391"/>
                <a:gd name="T80" fmla="*/ 895 w 1064"/>
                <a:gd name="T81" fmla="*/ 187 h 391"/>
                <a:gd name="T82" fmla="*/ 867 w 1064"/>
                <a:gd name="T83" fmla="*/ 187 h 391"/>
                <a:gd name="T84" fmla="*/ 867 w 1064"/>
                <a:gd name="T85" fmla="*/ 72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64" h="391">
                  <a:moveTo>
                    <a:pt x="0" y="391"/>
                  </a:moveTo>
                  <a:lnTo>
                    <a:pt x="106" y="391"/>
                  </a:lnTo>
                  <a:lnTo>
                    <a:pt x="106" y="212"/>
                  </a:lnTo>
                  <a:lnTo>
                    <a:pt x="229" y="391"/>
                  </a:lnTo>
                  <a:lnTo>
                    <a:pt x="429" y="391"/>
                  </a:lnTo>
                  <a:lnTo>
                    <a:pt x="457" y="312"/>
                  </a:lnTo>
                  <a:lnTo>
                    <a:pt x="611" y="312"/>
                  </a:lnTo>
                  <a:lnTo>
                    <a:pt x="638" y="391"/>
                  </a:lnTo>
                  <a:lnTo>
                    <a:pt x="752" y="391"/>
                  </a:lnTo>
                  <a:lnTo>
                    <a:pt x="602" y="0"/>
                  </a:lnTo>
                  <a:lnTo>
                    <a:pt x="474" y="0"/>
                  </a:lnTo>
                  <a:lnTo>
                    <a:pt x="336" y="358"/>
                  </a:lnTo>
                  <a:lnTo>
                    <a:pt x="203" y="182"/>
                  </a:lnTo>
                  <a:lnTo>
                    <a:pt x="350" y="0"/>
                  </a:lnTo>
                  <a:lnTo>
                    <a:pt x="230" y="0"/>
                  </a:lnTo>
                  <a:lnTo>
                    <a:pt x="106" y="171"/>
                  </a:lnTo>
                  <a:lnTo>
                    <a:pt x="106" y="0"/>
                  </a:lnTo>
                  <a:lnTo>
                    <a:pt x="0" y="0"/>
                  </a:lnTo>
                  <a:lnTo>
                    <a:pt x="0" y="391"/>
                  </a:lnTo>
                  <a:close/>
                  <a:moveTo>
                    <a:pt x="760" y="391"/>
                  </a:moveTo>
                  <a:lnTo>
                    <a:pt x="867" y="391"/>
                  </a:lnTo>
                  <a:lnTo>
                    <a:pt x="867" y="258"/>
                  </a:lnTo>
                  <a:lnTo>
                    <a:pt x="912" y="258"/>
                  </a:lnTo>
                  <a:cubicBezTo>
                    <a:pt x="963" y="258"/>
                    <a:pt x="1002" y="246"/>
                    <a:pt x="1028" y="224"/>
                  </a:cubicBezTo>
                  <a:cubicBezTo>
                    <a:pt x="1047" y="208"/>
                    <a:pt x="1059" y="187"/>
                    <a:pt x="1064" y="160"/>
                  </a:cubicBezTo>
                  <a:lnTo>
                    <a:pt x="1064" y="92"/>
                  </a:lnTo>
                  <a:cubicBezTo>
                    <a:pt x="1061" y="78"/>
                    <a:pt x="1056" y="66"/>
                    <a:pt x="1049" y="55"/>
                  </a:cubicBezTo>
                  <a:cubicBezTo>
                    <a:pt x="1037" y="37"/>
                    <a:pt x="1019" y="23"/>
                    <a:pt x="995" y="14"/>
                  </a:cubicBezTo>
                  <a:cubicBezTo>
                    <a:pt x="970" y="5"/>
                    <a:pt x="940" y="0"/>
                    <a:pt x="903" y="0"/>
                  </a:cubicBezTo>
                  <a:lnTo>
                    <a:pt x="760" y="0"/>
                  </a:lnTo>
                  <a:lnTo>
                    <a:pt x="760" y="391"/>
                  </a:lnTo>
                  <a:close/>
                  <a:moveTo>
                    <a:pt x="536" y="89"/>
                  </a:moveTo>
                  <a:lnTo>
                    <a:pt x="586" y="237"/>
                  </a:lnTo>
                  <a:lnTo>
                    <a:pt x="484" y="237"/>
                  </a:lnTo>
                  <a:lnTo>
                    <a:pt x="536" y="89"/>
                  </a:lnTo>
                  <a:close/>
                  <a:moveTo>
                    <a:pt x="867" y="72"/>
                  </a:moveTo>
                  <a:lnTo>
                    <a:pt x="896" y="72"/>
                  </a:lnTo>
                  <a:cubicBezTo>
                    <a:pt x="917" y="72"/>
                    <a:pt x="932" y="77"/>
                    <a:pt x="943" y="87"/>
                  </a:cubicBezTo>
                  <a:cubicBezTo>
                    <a:pt x="954" y="97"/>
                    <a:pt x="959" y="112"/>
                    <a:pt x="959" y="131"/>
                  </a:cubicBezTo>
                  <a:cubicBezTo>
                    <a:pt x="959" y="150"/>
                    <a:pt x="954" y="163"/>
                    <a:pt x="943" y="173"/>
                  </a:cubicBezTo>
                  <a:cubicBezTo>
                    <a:pt x="932" y="182"/>
                    <a:pt x="916" y="187"/>
                    <a:pt x="895" y="187"/>
                  </a:cubicBezTo>
                  <a:lnTo>
                    <a:pt x="867" y="187"/>
                  </a:lnTo>
                  <a:lnTo>
                    <a:pt x="867" y="72"/>
                  </a:lnTo>
                  <a:close/>
                </a:path>
              </a:pathLst>
            </a:custGeom>
            <a:solidFill>
              <a:srgbClr val="F0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1350"/>
            </a:p>
          </p:txBody>
        </p:sp>
      </p:grpSp>
    </p:spTree>
    <p:extLst>
      <p:ext uri="{BB962C8B-B14F-4D97-AF65-F5344CB8AC3E}">
        <p14:creationId xmlns:p14="http://schemas.microsoft.com/office/powerpoint/2010/main" val="10479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19869-1D4F-4317-B763-9C5C7067888F}" type="datetimeFigureOut">
              <a:rPr lang="cs-CZ" smtClean="0"/>
              <a:pPr/>
              <a:t>10.03.2017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F81AE-1528-460F-9151-EDF3466498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4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dotaznik%20KAP%20k%20anal&#253;ze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uv.cz/projekty/pkap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nuv.cz/projekty/pkap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pavla.chocholova@nuv.cz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zensky-kraj.cz/" TargetMode="External"/><Relationship Id="rId2" Type="http://schemas.openxmlformats.org/officeDocument/2006/relationships/hyperlink" Target="mailto:petr.duda@plzensky-kraj.cz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hyperlink" Target="Metodika%20tvorby%20&#352;AP_p&#345;&#237;loha_final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plzensky-kraj.cz/cs/kategorie/dokumenty-kap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délník 13"/>
          <p:cNvSpPr/>
          <p:nvPr/>
        </p:nvSpPr>
        <p:spPr>
          <a:xfrm>
            <a:off x="-25467" y="1281268"/>
            <a:ext cx="9144000" cy="3938999"/>
          </a:xfrm>
          <a:prstGeom prst="rect">
            <a:avLst/>
          </a:prstGeom>
          <a:solidFill>
            <a:srgbClr val="4F606E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532"/>
          </a:p>
        </p:txBody>
      </p:sp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784018" y="3933000"/>
            <a:ext cx="7344000" cy="1008000"/>
          </a:xfrm>
        </p:spPr>
        <p:txBody>
          <a:bodyPr>
            <a:normAutofit fontScale="90000"/>
          </a:bodyPr>
          <a:lstStyle/>
          <a:p>
            <a:r>
              <a:rPr lang="cs-CZ" sz="4000" dirty="0" smtClean="0">
                <a:solidFill>
                  <a:schemeClr val="bg1"/>
                </a:solidFill>
              </a:rPr>
              <a:t>Metodická </a:t>
            </a:r>
            <a:r>
              <a:rPr lang="cs-CZ" sz="4000" dirty="0">
                <a:solidFill>
                  <a:schemeClr val="bg1"/>
                </a:solidFill>
              </a:rPr>
              <a:t>podpora projektu P-KAP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krajskému akčnímu plánování </a:t>
            </a: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2200" dirty="0" smtClean="0">
                <a:solidFill>
                  <a:schemeClr val="bg1"/>
                </a:solidFill>
              </a:rPr>
              <a:t>(Pavla Chocholová)</a:t>
            </a:r>
            <a:br>
              <a:rPr lang="cs-CZ" sz="22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a</a:t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Krajský akční plán Plzeňského kraje</a:t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2200" dirty="0" smtClean="0">
                <a:solidFill>
                  <a:schemeClr val="bg1"/>
                </a:solidFill>
              </a:rPr>
              <a:t>(Petr Duda)</a:t>
            </a:r>
            <a:endParaRPr lang="cs-CZ" sz="2200" dirty="0">
              <a:solidFill>
                <a:schemeClr val="bg1"/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132000" y="552764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Národní ústav pro vzdělávání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Podpora krajského akčního plánování</a:t>
            </a:r>
          </a:p>
          <a:p>
            <a:pPr algn="r"/>
            <a:r>
              <a:rPr lang="cs-CZ" b="1" dirty="0">
                <a:solidFill>
                  <a:schemeClr val="tx2">
                    <a:lumMod val="75000"/>
                  </a:schemeClr>
                </a:solidFill>
              </a:rPr>
              <a:t>www.pkap.cz</a:t>
            </a:r>
          </a:p>
        </p:txBody>
      </p:sp>
      <p:grpSp>
        <p:nvGrpSpPr>
          <p:cNvPr id="13" name="Group 4"/>
          <p:cNvGrpSpPr>
            <a:grpSpLocks noChangeAspect="1"/>
          </p:cNvGrpSpPr>
          <p:nvPr/>
        </p:nvGrpSpPr>
        <p:grpSpPr bwMode="auto">
          <a:xfrm>
            <a:off x="7927826" y="5527647"/>
            <a:ext cx="870199" cy="1064605"/>
            <a:chOff x="5384" y="2780"/>
            <a:chExt cx="752" cy="920"/>
          </a:xfrm>
        </p:grpSpPr>
        <p:sp>
          <p:nvSpPr>
            <p:cNvPr id="15" name="AutoShape 3"/>
            <p:cNvSpPr>
              <a:spLocks noChangeAspect="1" noChangeArrowheads="1" noTextEdit="1"/>
            </p:cNvSpPr>
            <p:nvPr/>
          </p:nvSpPr>
          <p:spPr bwMode="auto">
            <a:xfrm>
              <a:off x="5384" y="2780"/>
              <a:ext cx="752" cy="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6" name="Freeform 5"/>
            <p:cNvSpPr>
              <a:spLocks/>
            </p:cNvSpPr>
            <p:nvPr/>
          </p:nvSpPr>
          <p:spPr bwMode="auto">
            <a:xfrm>
              <a:off x="5384" y="2780"/>
              <a:ext cx="346" cy="374"/>
            </a:xfrm>
            <a:custGeom>
              <a:avLst/>
              <a:gdLst>
                <a:gd name="T0" fmla="*/ 1192 w 1491"/>
                <a:gd name="T1" fmla="*/ 1239 h 1629"/>
                <a:gd name="T2" fmla="*/ 1491 w 1491"/>
                <a:gd name="T3" fmla="*/ 391 h 1629"/>
                <a:gd name="T4" fmla="*/ 1444 w 1491"/>
                <a:gd name="T5" fmla="*/ 0 h 1629"/>
                <a:gd name="T6" fmla="*/ 691 w 1491"/>
                <a:gd name="T7" fmla="*/ 0 h 1629"/>
                <a:gd name="T8" fmla="*/ 762 w 1491"/>
                <a:gd name="T9" fmla="*/ 384 h 1629"/>
                <a:gd name="T10" fmla="*/ 248 w 1491"/>
                <a:gd name="T11" fmla="*/ 1056 h 1629"/>
                <a:gd name="T12" fmla="*/ 0 w 1491"/>
                <a:gd name="T13" fmla="*/ 988 h 1629"/>
                <a:gd name="T14" fmla="*/ 0 w 1491"/>
                <a:gd name="T15" fmla="*/ 1609 h 1629"/>
                <a:gd name="T16" fmla="*/ 248 w 1491"/>
                <a:gd name="T17" fmla="*/ 1629 h 1629"/>
                <a:gd name="T18" fmla="*/ 1192 w 1491"/>
                <a:gd name="T19" fmla="*/ 1239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91" h="1629">
                  <a:moveTo>
                    <a:pt x="1192" y="1239"/>
                  </a:moveTo>
                  <a:cubicBezTo>
                    <a:pt x="1379" y="1024"/>
                    <a:pt x="1491" y="707"/>
                    <a:pt x="1491" y="391"/>
                  </a:cubicBezTo>
                  <a:cubicBezTo>
                    <a:pt x="1491" y="251"/>
                    <a:pt x="1475" y="122"/>
                    <a:pt x="1444" y="0"/>
                  </a:cubicBezTo>
                  <a:lnTo>
                    <a:pt x="691" y="0"/>
                  </a:lnTo>
                  <a:cubicBezTo>
                    <a:pt x="737" y="105"/>
                    <a:pt x="762" y="235"/>
                    <a:pt x="762" y="384"/>
                  </a:cubicBezTo>
                  <a:cubicBezTo>
                    <a:pt x="762" y="788"/>
                    <a:pt x="556" y="1056"/>
                    <a:pt x="248" y="1056"/>
                  </a:cubicBezTo>
                  <a:cubicBezTo>
                    <a:pt x="154" y="1056"/>
                    <a:pt x="71" y="1032"/>
                    <a:pt x="0" y="988"/>
                  </a:cubicBezTo>
                  <a:lnTo>
                    <a:pt x="0" y="1609"/>
                  </a:lnTo>
                  <a:cubicBezTo>
                    <a:pt x="79" y="1622"/>
                    <a:pt x="162" y="1629"/>
                    <a:pt x="248" y="1629"/>
                  </a:cubicBezTo>
                  <a:cubicBezTo>
                    <a:pt x="641" y="1629"/>
                    <a:pt x="967" y="1493"/>
                    <a:pt x="1192" y="1239"/>
                  </a:cubicBezTo>
                  <a:close/>
                </a:path>
              </a:pathLst>
            </a:custGeom>
            <a:solidFill>
              <a:srgbClr val="707E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7" name="Freeform 6"/>
            <p:cNvSpPr>
              <a:spLocks noEditPoints="1"/>
            </p:cNvSpPr>
            <p:nvPr/>
          </p:nvSpPr>
          <p:spPr bwMode="auto">
            <a:xfrm>
              <a:off x="5384" y="2780"/>
              <a:ext cx="758" cy="927"/>
            </a:xfrm>
            <a:custGeom>
              <a:avLst/>
              <a:gdLst>
                <a:gd name="T0" fmla="*/ 247 w 3263"/>
                <a:gd name="T1" fmla="*/ 1623 h 4032"/>
                <a:gd name="T2" fmla="*/ 934 w 3263"/>
                <a:gd name="T3" fmla="*/ 2408 h 4032"/>
                <a:gd name="T4" fmla="*/ 1699 w 3263"/>
                <a:gd name="T5" fmla="*/ 2408 h 4032"/>
                <a:gd name="T6" fmla="*/ 2252 w 3263"/>
                <a:gd name="T7" fmla="*/ 2408 h 4032"/>
                <a:gd name="T8" fmla="*/ 2910 w 3263"/>
                <a:gd name="T9" fmla="*/ 2408 h 4032"/>
                <a:gd name="T10" fmla="*/ 3263 w 3263"/>
                <a:gd name="T11" fmla="*/ 0 h 4032"/>
                <a:gd name="T12" fmla="*/ 280 w 3263"/>
                <a:gd name="T13" fmla="*/ 3638 h 4032"/>
                <a:gd name="T14" fmla="*/ 211 w 3263"/>
                <a:gd name="T15" fmla="*/ 3792 h 4032"/>
                <a:gd name="T16" fmla="*/ 143 w 3263"/>
                <a:gd name="T17" fmla="*/ 3638 h 4032"/>
                <a:gd name="T18" fmla="*/ 186 w 3263"/>
                <a:gd name="T19" fmla="*/ 3874 h 4032"/>
                <a:gd name="T20" fmla="*/ 409 w 3263"/>
                <a:gd name="T21" fmla="*/ 3773 h 4032"/>
                <a:gd name="T22" fmla="*/ 322 w 3263"/>
                <a:gd name="T23" fmla="*/ 3510 h 4032"/>
                <a:gd name="T24" fmla="*/ 120 w 3263"/>
                <a:gd name="T25" fmla="*/ 3506 h 4032"/>
                <a:gd name="T26" fmla="*/ 133 w 3263"/>
                <a:gd name="T27" fmla="*/ 3827 h 4032"/>
                <a:gd name="T28" fmla="*/ 434 w 3263"/>
                <a:gd name="T29" fmla="*/ 3693 h 4032"/>
                <a:gd name="T30" fmla="*/ 764 w 3263"/>
                <a:gd name="T31" fmla="*/ 3865 h 4032"/>
                <a:gd name="T32" fmla="*/ 764 w 3263"/>
                <a:gd name="T33" fmla="*/ 3520 h 4032"/>
                <a:gd name="T34" fmla="*/ 720 w 3263"/>
                <a:gd name="T35" fmla="*/ 3635 h 4032"/>
                <a:gd name="T36" fmla="*/ 649 w 3263"/>
                <a:gd name="T37" fmla="*/ 3798 h 4032"/>
                <a:gd name="T38" fmla="*/ 578 w 3263"/>
                <a:gd name="T39" fmla="*/ 3635 h 4032"/>
                <a:gd name="T40" fmla="*/ 1167 w 3263"/>
                <a:gd name="T41" fmla="*/ 3558 h 4032"/>
                <a:gd name="T42" fmla="*/ 899 w 3263"/>
                <a:gd name="T43" fmla="*/ 3586 h 4032"/>
                <a:gd name="T44" fmla="*/ 978 w 3263"/>
                <a:gd name="T45" fmla="*/ 3871 h 4032"/>
                <a:gd name="T46" fmla="*/ 1180 w 3263"/>
                <a:gd name="T47" fmla="*/ 3880 h 4032"/>
                <a:gd name="T48" fmla="*/ 1167 w 3263"/>
                <a:gd name="T49" fmla="*/ 2871 h 4032"/>
                <a:gd name="T50" fmla="*/ 1156 w 3263"/>
                <a:gd name="T51" fmla="*/ 3636 h 4032"/>
                <a:gd name="T52" fmla="*/ 1087 w 3263"/>
                <a:gd name="T53" fmla="*/ 3790 h 4032"/>
                <a:gd name="T54" fmla="*/ 1020 w 3263"/>
                <a:gd name="T55" fmla="*/ 3637 h 4032"/>
                <a:gd name="T56" fmla="*/ 1582 w 3263"/>
                <a:gd name="T57" fmla="*/ 3604 h 4032"/>
                <a:gd name="T58" fmla="*/ 1581 w 3263"/>
                <a:gd name="T59" fmla="*/ 3780 h 4032"/>
                <a:gd name="T60" fmla="*/ 1462 w 3263"/>
                <a:gd name="T61" fmla="*/ 3693 h 4032"/>
                <a:gd name="T62" fmla="*/ 1462 w 3263"/>
                <a:gd name="T63" fmla="*/ 3827 h 4032"/>
                <a:gd name="T64" fmla="*/ 1703 w 3263"/>
                <a:gd name="T65" fmla="*/ 3835 h 4032"/>
                <a:gd name="T66" fmla="*/ 1704 w 3263"/>
                <a:gd name="T67" fmla="*/ 3548 h 4032"/>
                <a:gd name="T68" fmla="*/ 1449 w 3263"/>
                <a:gd name="T69" fmla="*/ 3577 h 4032"/>
                <a:gd name="T70" fmla="*/ 1462 w 3263"/>
                <a:gd name="T71" fmla="*/ 4032 h 4032"/>
                <a:gd name="T72" fmla="*/ 1798 w 3263"/>
                <a:gd name="T73" fmla="*/ 3587 h 4032"/>
                <a:gd name="T74" fmla="*/ 1987 w 3263"/>
                <a:gd name="T75" fmla="*/ 3889 h 4032"/>
                <a:gd name="T76" fmla="*/ 2177 w 3263"/>
                <a:gd name="T77" fmla="*/ 3587 h 4032"/>
                <a:gd name="T78" fmla="*/ 2030 w 3263"/>
                <a:gd name="T79" fmla="*/ 3598 h 4032"/>
                <a:gd name="T80" fmla="*/ 2030 w 3263"/>
                <a:gd name="T81" fmla="*/ 3785 h 4032"/>
                <a:gd name="T82" fmla="*/ 1906 w 3263"/>
                <a:gd name="T83" fmla="*/ 3692 h 4032"/>
                <a:gd name="T84" fmla="*/ 2495 w 3263"/>
                <a:gd name="T85" fmla="*/ 3500 h 4032"/>
                <a:gd name="T86" fmla="*/ 2343 w 3263"/>
                <a:gd name="T87" fmla="*/ 3577 h 4032"/>
                <a:gd name="T88" fmla="*/ 2356 w 3263"/>
                <a:gd name="T89" fmla="*/ 3880 h 4032"/>
                <a:gd name="T90" fmla="*/ 2469 w 3263"/>
                <a:gd name="T91" fmla="*/ 3606 h 4032"/>
                <a:gd name="T92" fmla="*/ 2826 w 3263"/>
                <a:gd name="T93" fmla="*/ 3578 h 4032"/>
                <a:gd name="T94" fmla="*/ 2519 w 3263"/>
                <a:gd name="T95" fmla="*/ 3521 h 4032"/>
                <a:gd name="T96" fmla="*/ 2700 w 3263"/>
                <a:gd name="T97" fmla="*/ 3592 h 4032"/>
                <a:gd name="T98" fmla="*/ 2523 w 3263"/>
                <a:gd name="T99" fmla="*/ 3673 h 4032"/>
                <a:gd name="T100" fmla="*/ 2598 w 3263"/>
                <a:gd name="T101" fmla="*/ 3884 h 4032"/>
                <a:gd name="T102" fmla="*/ 2844 w 3263"/>
                <a:gd name="T103" fmla="*/ 3880 h 4032"/>
                <a:gd name="T104" fmla="*/ 2723 w 3263"/>
                <a:gd name="T105" fmla="*/ 3721 h 4032"/>
                <a:gd name="T106" fmla="*/ 2618 w 3263"/>
                <a:gd name="T107" fmla="*/ 3799 h 4032"/>
                <a:gd name="T108" fmla="*/ 2642 w 3263"/>
                <a:gd name="T109" fmla="*/ 3715 h 4032"/>
                <a:gd name="T110" fmla="*/ 2272 w 3263"/>
                <a:gd name="T111" fmla="*/ 3090 h 4032"/>
                <a:gd name="T112" fmla="*/ 3263 w 3263"/>
                <a:gd name="T113" fmla="*/ 3263 h 4032"/>
                <a:gd name="T114" fmla="*/ 2831 w 3263"/>
                <a:gd name="T115" fmla="*/ 2971 h 4032"/>
                <a:gd name="T116" fmla="*/ 1993 w 3263"/>
                <a:gd name="T117" fmla="*/ 2925 h 4032"/>
                <a:gd name="T118" fmla="*/ 2998 w 3263"/>
                <a:gd name="T119" fmla="*/ 2597 h 4032"/>
                <a:gd name="T120" fmla="*/ 2831 w 3263"/>
                <a:gd name="T121" fmla="*/ 2815 h 4032"/>
                <a:gd name="T122" fmla="*/ 0 w 3263"/>
                <a:gd name="T123" fmla="*/ 0 h 4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263" h="4032">
                  <a:moveTo>
                    <a:pt x="1439" y="0"/>
                  </a:moveTo>
                  <a:cubicBezTo>
                    <a:pt x="1470" y="121"/>
                    <a:pt x="1486" y="251"/>
                    <a:pt x="1486" y="390"/>
                  </a:cubicBezTo>
                  <a:cubicBezTo>
                    <a:pt x="1486" y="705"/>
                    <a:pt x="1374" y="1020"/>
                    <a:pt x="1188" y="1235"/>
                  </a:cubicBezTo>
                  <a:cubicBezTo>
                    <a:pt x="964" y="1487"/>
                    <a:pt x="639" y="1623"/>
                    <a:pt x="247" y="1623"/>
                  </a:cubicBezTo>
                  <a:cubicBezTo>
                    <a:pt x="162" y="1623"/>
                    <a:pt x="79" y="1617"/>
                    <a:pt x="0" y="1604"/>
                  </a:cubicBezTo>
                  <a:lnTo>
                    <a:pt x="0" y="3263"/>
                  </a:lnTo>
                  <a:lnTo>
                    <a:pt x="934" y="3263"/>
                  </a:lnTo>
                  <a:lnTo>
                    <a:pt x="934" y="2408"/>
                  </a:lnTo>
                  <a:lnTo>
                    <a:pt x="1167" y="2408"/>
                  </a:lnTo>
                  <a:lnTo>
                    <a:pt x="1167" y="2782"/>
                  </a:lnTo>
                  <a:lnTo>
                    <a:pt x="1438" y="2408"/>
                  </a:lnTo>
                  <a:lnTo>
                    <a:pt x="1699" y="2408"/>
                  </a:lnTo>
                  <a:lnTo>
                    <a:pt x="1378" y="2805"/>
                  </a:lnTo>
                  <a:lnTo>
                    <a:pt x="1670" y="3191"/>
                  </a:lnTo>
                  <a:lnTo>
                    <a:pt x="1971" y="2408"/>
                  </a:lnTo>
                  <a:lnTo>
                    <a:pt x="2252" y="2408"/>
                  </a:lnTo>
                  <a:lnTo>
                    <a:pt x="2580" y="3263"/>
                  </a:lnTo>
                  <a:lnTo>
                    <a:pt x="2598" y="3263"/>
                  </a:lnTo>
                  <a:lnTo>
                    <a:pt x="2598" y="2408"/>
                  </a:lnTo>
                  <a:lnTo>
                    <a:pt x="2910" y="2408"/>
                  </a:lnTo>
                  <a:cubicBezTo>
                    <a:pt x="2991" y="2408"/>
                    <a:pt x="3058" y="2418"/>
                    <a:pt x="3111" y="2437"/>
                  </a:cubicBezTo>
                  <a:cubicBezTo>
                    <a:pt x="3165" y="2457"/>
                    <a:pt x="3204" y="2487"/>
                    <a:pt x="3231" y="2528"/>
                  </a:cubicBezTo>
                  <a:cubicBezTo>
                    <a:pt x="3246" y="2551"/>
                    <a:pt x="3256" y="2578"/>
                    <a:pt x="3263" y="2608"/>
                  </a:cubicBezTo>
                  <a:lnTo>
                    <a:pt x="3263" y="0"/>
                  </a:lnTo>
                  <a:lnTo>
                    <a:pt x="1439" y="0"/>
                  </a:lnTo>
                  <a:close/>
                  <a:moveTo>
                    <a:pt x="213" y="3592"/>
                  </a:moveTo>
                  <a:cubicBezTo>
                    <a:pt x="228" y="3592"/>
                    <a:pt x="242" y="3596"/>
                    <a:pt x="253" y="3604"/>
                  </a:cubicBezTo>
                  <a:cubicBezTo>
                    <a:pt x="265" y="3612"/>
                    <a:pt x="274" y="3623"/>
                    <a:pt x="280" y="3638"/>
                  </a:cubicBezTo>
                  <a:cubicBezTo>
                    <a:pt x="286" y="3652"/>
                    <a:pt x="290" y="3669"/>
                    <a:pt x="290" y="3689"/>
                  </a:cubicBezTo>
                  <a:cubicBezTo>
                    <a:pt x="290" y="3711"/>
                    <a:pt x="286" y="3730"/>
                    <a:pt x="280" y="3745"/>
                  </a:cubicBezTo>
                  <a:cubicBezTo>
                    <a:pt x="273" y="3760"/>
                    <a:pt x="264" y="3772"/>
                    <a:pt x="252" y="3780"/>
                  </a:cubicBezTo>
                  <a:cubicBezTo>
                    <a:pt x="240" y="3788"/>
                    <a:pt x="226" y="3793"/>
                    <a:pt x="211" y="3792"/>
                  </a:cubicBezTo>
                  <a:cubicBezTo>
                    <a:pt x="195" y="3792"/>
                    <a:pt x="181" y="3788"/>
                    <a:pt x="170" y="3781"/>
                  </a:cubicBezTo>
                  <a:cubicBezTo>
                    <a:pt x="158" y="3773"/>
                    <a:pt x="149" y="3761"/>
                    <a:pt x="143" y="3746"/>
                  </a:cubicBezTo>
                  <a:cubicBezTo>
                    <a:pt x="136" y="3732"/>
                    <a:pt x="133" y="3714"/>
                    <a:pt x="133" y="3693"/>
                  </a:cubicBezTo>
                  <a:cubicBezTo>
                    <a:pt x="133" y="3671"/>
                    <a:pt x="136" y="3653"/>
                    <a:pt x="143" y="3638"/>
                  </a:cubicBezTo>
                  <a:cubicBezTo>
                    <a:pt x="149" y="3623"/>
                    <a:pt x="158" y="3612"/>
                    <a:pt x="170" y="3604"/>
                  </a:cubicBezTo>
                  <a:cubicBezTo>
                    <a:pt x="182" y="3596"/>
                    <a:pt x="196" y="3592"/>
                    <a:pt x="213" y="3592"/>
                  </a:cubicBezTo>
                  <a:close/>
                  <a:moveTo>
                    <a:pt x="133" y="3827"/>
                  </a:moveTo>
                  <a:cubicBezTo>
                    <a:pt x="148" y="3848"/>
                    <a:pt x="165" y="3864"/>
                    <a:pt x="186" y="3874"/>
                  </a:cubicBezTo>
                  <a:cubicBezTo>
                    <a:pt x="206" y="3885"/>
                    <a:pt x="229" y="3890"/>
                    <a:pt x="256" y="3890"/>
                  </a:cubicBezTo>
                  <a:cubicBezTo>
                    <a:pt x="280" y="3890"/>
                    <a:pt x="302" y="3885"/>
                    <a:pt x="322" y="3876"/>
                  </a:cubicBezTo>
                  <a:cubicBezTo>
                    <a:pt x="342" y="3866"/>
                    <a:pt x="360" y="3853"/>
                    <a:pt x="375" y="3835"/>
                  </a:cubicBezTo>
                  <a:cubicBezTo>
                    <a:pt x="389" y="3818"/>
                    <a:pt x="401" y="3797"/>
                    <a:pt x="409" y="3773"/>
                  </a:cubicBezTo>
                  <a:cubicBezTo>
                    <a:pt x="418" y="3748"/>
                    <a:pt x="422" y="3721"/>
                    <a:pt x="422" y="3691"/>
                  </a:cubicBezTo>
                  <a:cubicBezTo>
                    <a:pt x="422" y="3661"/>
                    <a:pt x="418" y="3634"/>
                    <a:pt x="410" y="3610"/>
                  </a:cubicBezTo>
                  <a:cubicBezTo>
                    <a:pt x="402" y="3586"/>
                    <a:pt x="390" y="3565"/>
                    <a:pt x="375" y="3548"/>
                  </a:cubicBezTo>
                  <a:cubicBezTo>
                    <a:pt x="360" y="3531"/>
                    <a:pt x="343" y="3519"/>
                    <a:pt x="322" y="3510"/>
                  </a:cubicBezTo>
                  <a:cubicBezTo>
                    <a:pt x="302" y="3501"/>
                    <a:pt x="279" y="3496"/>
                    <a:pt x="254" y="3496"/>
                  </a:cubicBezTo>
                  <a:cubicBezTo>
                    <a:pt x="225" y="3496"/>
                    <a:pt x="199" y="3503"/>
                    <a:pt x="176" y="3517"/>
                  </a:cubicBezTo>
                  <a:cubicBezTo>
                    <a:pt x="153" y="3531"/>
                    <a:pt x="134" y="3551"/>
                    <a:pt x="120" y="3577"/>
                  </a:cubicBezTo>
                  <a:lnTo>
                    <a:pt x="120" y="3506"/>
                  </a:lnTo>
                  <a:lnTo>
                    <a:pt x="5" y="3506"/>
                  </a:lnTo>
                  <a:lnTo>
                    <a:pt x="5" y="4032"/>
                  </a:lnTo>
                  <a:lnTo>
                    <a:pt x="133" y="4032"/>
                  </a:lnTo>
                  <a:lnTo>
                    <a:pt x="133" y="3827"/>
                  </a:lnTo>
                  <a:close/>
                  <a:moveTo>
                    <a:pt x="649" y="3496"/>
                  </a:moveTo>
                  <a:cubicBezTo>
                    <a:pt x="603" y="3496"/>
                    <a:pt x="565" y="3504"/>
                    <a:pt x="533" y="3520"/>
                  </a:cubicBezTo>
                  <a:cubicBezTo>
                    <a:pt x="501" y="3535"/>
                    <a:pt x="477" y="3558"/>
                    <a:pt x="460" y="3587"/>
                  </a:cubicBezTo>
                  <a:cubicBezTo>
                    <a:pt x="443" y="3617"/>
                    <a:pt x="434" y="3652"/>
                    <a:pt x="434" y="3693"/>
                  </a:cubicBezTo>
                  <a:cubicBezTo>
                    <a:pt x="434" y="3734"/>
                    <a:pt x="443" y="3769"/>
                    <a:pt x="460" y="3798"/>
                  </a:cubicBezTo>
                  <a:cubicBezTo>
                    <a:pt x="477" y="3828"/>
                    <a:pt x="501" y="3850"/>
                    <a:pt x="533" y="3865"/>
                  </a:cubicBezTo>
                  <a:cubicBezTo>
                    <a:pt x="565" y="3881"/>
                    <a:pt x="604" y="3889"/>
                    <a:pt x="649" y="3889"/>
                  </a:cubicBezTo>
                  <a:cubicBezTo>
                    <a:pt x="694" y="3889"/>
                    <a:pt x="732" y="3881"/>
                    <a:pt x="764" y="3865"/>
                  </a:cubicBezTo>
                  <a:cubicBezTo>
                    <a:pt x="796" y="3850"/>
                    <a:pt x="821" y="3828"/>
                    <a:pt x="838" y="3798"/>
                  </a:cubicBezTo>
                  <a:cubicBezTo>
                    <a:pt x="855" y="3769"/>
                    <a:pt x="864" y="3734"/>
                    <a:pt x="864" y="3693"/>
                  </a:cubicBezTo>
                  <a:cubicBezTo>
                    <a:pt x="864" y="3652"/>
                    <a:pt x="855" y="3617"/>
                    <a:pt x="838" y="3587"/>
                  </a:cubicBezTo>
                  <a:cubicBezTo>
                    <a:pt x="821" y="3558"/>
                    <a:pt x="796" y="3535"/>
                    <a:pt x="764" y="3520"/>
                  </a:cubicBezTo>
                  <a:cubicBezTo>
                    <a:pt x="732" y="3504"/>
                    <a:pt x="694" y="3496"/>
                    <a:pt x="649" y="3496"/>
                  </a:cubicBezTo>
                  <a:close/>
                  <a:moveTo>
                    <a:pt x="649" y="3585"/>
                  </a:moveTo>
                  <a:cubicBezTo>
                    <a:pt x="665" y="3585"/>
                    <a:pt x="679" y="3590"/>
                    <a:pt x="691" y="3598"/>
                  </a:cubicBezTo>
                  <a:cubicBezTo>
                    <a:pt x="703" y="3607"/>
                    <a:pt x="713" y="3619"/>
                    <a:pt x="720" y="3635"/>
                  </a:cubicBezTo>
                  <a:cubicBezTo>
                    <a:pt x="726" y="3651"/>
                    <a:pt x="730" y="3670"/>
                    <a:pt x="730" y="3692"/>
                  </a:cubicBezTo>
                  <a:cubicBezTo>
                    <a:pt x="730" y="3714"/>
                    <a:pt x="726" y="3733"/>
                    <a:pt x="720" y="3749"/>
                  </a:cubicBezTo>
                  <a:cubicBezTo>
                    <a:pt x="713" y="3765"/>
                    <a:pt x="703" y="3777"/>
                    <a:pt x="691" y="3785"/>
                  </a:cubicBezTo>
                  <a:cubicBezTo>
                    <a:pt x="679" y="3794"/>
                    <a:pt x="665" y="3798"/>
                    <a:pt x="649" y="3798"/>
                  </a:cubicBezTo>
                  <a:cubicBezTo>
                    <a:pt x="633" y="3798"/>
                    <a:pt x="619" y="3794"/>
                    <a:pt x="607" y="3785"/>
                  </a:cubicBezTo>
                  <a:cubicBezTo>
                    <a:pt x="595" y="3777"/>
                    <a:pt x="585" y="3765"/>
                    <a:pt x="578" y="3749"/>
                  </a:cubicBezTo>
                  <a:cubicBezTo>
                    <a:pt x="571" y="3733"/>
                    <a:pt x="567" y="3714"/>
                    <a:pt x="567" y="3692"/>
                  </a:cubicBezTo>
                  <a:cubicBezTo>
                    <a:pt x="567" y="3670"/>
                    <a:pt x="571" y="3651"/>
                    <a:pt x="578" y="3635"/>
                  </a:cubicBezTo>
                  <a:cubicBezTo>
                    <a:pt x="585" y="3620"/>
                    <a:pt x="594" y="3607"/>
                    <a:pt x="606" y="3599"/>
                  </a:cubicBezTo>
                  <a:cubicBezTo>
                    <a:pt x="619" y="3590"/>
                    <a:pt x="633" y="3585"/>
                    <a:pt x="649" y="3585"/>
                  </a:cubicBezTo>
                  <a:close/>
                  <a:moveTo>
                    <a:pt x="1167" y="3263"/>
                  </a:moveTo>
                  <a:lnTo>
                    <a:pt x="1167" y="3558"/>
                  </a:lnTo>
                  <a:cubicBezTo>
                    <a:pt x="1152" y="3537"/>
                    <a:pt x="1135" y="3522"/>
                    <a:pt x="1114" y="3511"/>
                  </a:cubicBezTo>
                  <a:cubicBezTo>
                    <a:pt x="1093" y="3501"/>
                    <a:pt x="1070" y="3496"/>
                    <a:pt x="1044" y="3496"/>
                  </a:cubicBezTo>
                  <a:cubicBezTo>
                    <a:pt x="1010" y="3496"/>
                    <a:pt x="981" y="3504"/>
                    <a:pt x="957" y="3520"/>
                  </a:cubicBezTo>
                  <a:cubicBezTo>
                    <a:pt x="932" y="3535"/>
                    <a:pt x="913" y="3557"/>
                    <a:pt x="899" y="3586"/>
                  </a:cubicBezTo>
                  <a:cubicBezTo>
                    <a:pt x="886" y="3614"/>
                    <a:pt x="879" y="3648"/>
                    <a:pt x="879" y="3688"/>
                  </a:cubicBezTo>
                  <a:cubicBezTo>
                    <a:pt x="879" y="3718"/>
                    <a:pt x="883" y="3745"/>
                    <a:pt x="891" y="3769"/>
                  </a:cubicBezTo>
                  <a:cubicBezTo>
                    <a:pt x="899" y="3794"/>
                    <a:pt x="910" y="3814"/>
                    <a:pt x="925" y="3832"/>
                  </a:cubicBezTo>
                  <a:cubicBezTo>
                    <a:pt x="940" y="3849"/>
                    <a:pt x="957" y="3862"/>
                    <a:pt x="978" y="3871"/>
                  </a:cubicBezTo>
                  <a:cubicBezTo>
                    <a:pt x="998" y="3881"/>
                    <a:pt x="1021" y="3885"/>
                    <a:pt x="1045" y="3885"/>
                  </a:cubicBezTo>
                  <a:cubicBezTo>
                    <a:pt x="1075" y="3885"/>
                    <a:pt x="1101" y="3878"/>
                    <a:pt x="1124" y="3865"/>
                  </a:cubicBezTo>
                  <a:cubicBezTo>
                    <a:pt x="1147" y="3851"/>
                    <a:pt x="1166" y="3831"/>
                    <a:pt x="1180" y="3805"/>
                  </a:cubicBezTo>
                  <a:lnTo>
                    <a:pt x="1180" y="3880"/>
                  </a:lnTo>
                  <a:lnTo>
                    <a:pt x="1295" y="3880"/>
                  </a:lnTo>
                  <a:lnTo>
                    <a:pt x="1295" y="3263"/>
                  </a:lnTo>
                  <a:lnTo>
                    <a:pt x="1435" y="3263"/>
                  </a:lnTo>
                  <a:lnTo>
                    <a:pt x="1167" y="2871"/>
                  </a:lnTo>
                  <a:lnTo>
                    <a:pt x="1167" y="3263"/>
                  </a:lnTo>
                  <a:close/>
                  <a:moveTo>
                    <a:pt x="1084" y="3590"/>
                  </a:moveTo>
                  <a:cubicBezTo>
                    <a:pt x="1101" y="3590"/>
                    <a:pt x="1115" y="3594"/>
                    <a:pt x="1128" y="3602"/>
                  </a:cubicBezTo>
                  <a:cubicBezTo>
                    <a:pt x="1140" y="3610"/>
                    <a:pt x="1149" y="3621"/>
                    <a:pt x="1156" y="3636"/>
                  </a:cubicBezTo>
                  <a:cubicBezTo>
                    <a:pt x="1163" y="3651"/>
                    <a:pt x="1166" y="3669"/>
                    <a:pt x="1166" y="3690"/>
                  </a:cubicBezTo>
                  <a:cubicBezTo>
                    <a:pt x="1166" y="3711"/>
                    <a:pt x="1163" y="3729"/>
                    <a:pt x="1157" y="3744"/>
                  </a:cubicBezTo>
                  <a:cubicBezTo>
                    <a:pt x="1150" y="3759"/>
                    <a:pt x="1141" y="3770"/>
                    <a:pt x="1129" y="3778"/>
                  </a:cubicBezTo>
                  <a:cubicBezTo>
                    <a:pt x="1118" y="3786"/>
                    <a:pt x="1104" y="3790"/>
                    <a:pt x="1087" y="3790"/>
                  </a:cubicBezTo>
                  <a:cubicBezTo>
                    <a:pt x="1072" y="3790"/>
                    <a:pt x="1058" y="3786"/>
                    <a:pt x="1046" y="3778"/>
                  </a:cubicBezTo>
                  <a:cubicBezTo>
                    <a:pt x="1035" y="3771"/>
                    <a:pt x="1026" y="3759"/>
                    <a:pt x="1019" y="3745"/>
                  </a:cubicBezTo>
                  <a:cubicBezTo>
                    <a:pt x="1013" y="3730"/>
                    <a:pt x="1010" y="3712"/>
                    <a:pt x="1010" y="3691"/>
                  </a:cubicBezTo>
                  <a:cubicBezTo>
                    <a:pt x="1010" y="3671"/>
                    <a:pt x="1013" y="3652"/>
                    <a:pt x="1020" y="3637"/>
                  </a:cubicBezTo>
                  <a:cubicBezTo>
                    <a:pt x="1026" y="3622"/>
                    <a:pt x="1035" y="3610"/>
                    <a:pt x="1047" y="3602"/>
                  </a:cubicBezTo>
                  <a:cubicBezTo>
                    <a:pt x="1058" y="3594"/>
                    <a:pt x="1070" y="3590"/>
                    <a:pt x="1084" y="3590"/>
                  </a:cubicBezTo>
                  <a:close/>
                  <a:moveTo>
                    <a:pt x="1542" y="3592"/>
                  </a:moveTo>
                  <a:cubicBezTo>
                    <a:pt x="1557" y="3592"/>
                    <a:pt x="1570" y="3596"/>
                    <a:pt x="1582" y="3604"/>
                  </a:cubicBezTo>
                  <a:cubicBezTo>
                    <a:pt x="1593" y="3612"/>
                    <a:pt x="1602" y="3623"/>
                    <a:pt x="1609" y="3638"/>
                  </a:cubicBezTo>
                  <a:cubicBezTo>
                    <a:pt x="1615" y="3652"/>
                    <a:pt x="1618" y="3669"/>
                    <a:pt x="1619" y="3689"/>
                  </a:cubicBezTo>
                  <a:cubicBezTo>
                    <a:pt x="1618" y="3711"/>
                    <a:pt x="1615" y="3730"/>
                    <a:pt x="1609" y="3745"/>
                  </a:cubicBezTo>
                  <a:cubicBezTo>
                    <a:pt x="1602" y="3760"/>
                    <a:pt x="1593" y="3772"/>
                    <a:pt x="1581" y="3780"/>
                  </a:cubicBezTo>
                  <a:cubicBezTo>
                    <a:pt x="1569" y="3788"/>
                    <a:pt x="1555" y="3792"/>
                    <a:pt x="1539" y="3792"/>
                  </a:cubicBezTo>
                  <a:cubicBezTo>
                    <a:pt x="1524" y="3792"/>
                    <a:pt x="1510" y="3788"/>
                    <a:pt x="1499" y="3781"/>
                  </a:cubicBezTo>
                  <a:cubicBezTo>
                    <a:pt x="1487" y="3773"/>
                    <a:pt x="1478" y="3761"/>
                    <a:pt x="1471" y="3746"/>
                  </a:cubicBezTo>
                  <a:cubicBezTo>
                    <a:pt x="1465" y="3732"/>
                    <a:pt x="1462" y="3714"/>
                    <a:pt x="1462" y="3693"/>
                  </a:cubicBezTo>
                  <a:cubicBezTo>
                    <a:pt x="1462" y="3671"/>
                    <a:pt x="1465" y="3653"/>
                    <a:pt x="1472" y="3638"/>
                  </a:cubicBezTo>
                  <a:cubicBezTo>
                    <a:pt x="1478" y="3623"/>
                    <a:pt x="1487" y="3612"/>
                    <a:pt x="1499" y="3604"/>
                  </a:cubicBezTo>
                  <a:cubicBezTo>
                    <a:pt x="1511" y="3596"/>
                    <a:pt x="1525" y="3592"/>
                    <a:pt x="1542" y="3592"/>
                  </a:cubicBezTo>
                  <a:close/>
                  <a:moveTo>
                    <a:pt x="1462" y="3827"/>
                  </a:moveTo>
                  <a:cubicBezTo>
                    <a:pt x="1477" y="3848"/>
                    <a:pt x="1494" y="3864"/>
                    <a:pt x="1515" y="3874"/>
                  </a:cubicBezTo>
                  <a:cubicBezTo>
                    <a:pt x="1535" y="3885"/>
                    <a:pt x="1558" y="3890"/>
                    <a:pt x="1584" y="3890"/>
                  </a:cubicBezTo>
                  <a:cubicBezTo>
                    <a:pt x="1608" y="3890"/>
                    <a:pt x="1630" y="3885"/>
                    <a:pt x="1651" y="3876"/>
                  </a:cubicBezTo>
                  <a:cubicBezTo>
                    <a:pt x="1671" y="3866"/>
                    <a:pt x="1688" y="3853"/>
                    <a:pt x="1703" y="3835"/>
                  </a:cubicBezTo>
                  <a:cubicBezTo>
                    <a:pt x="1718" y="3818"/>
                    <a:pt x="1730" y="3797"/>
                    <a:pt x="1738" y="3773"/>
                  </a:cubicBezTo>
                  <a:cubicBezTo>
                    <a:pt x="1746" y="3748"/>
                    <a:pt x="1751" y="3721"/>
                    <a:pt x="1751" y="3691"/>
                  </a:cubicBezTo>
                  <a:cubicBezTo>
                    <a:pt x="1751" y="3661"/>
                    <a:pt x="1747" y="3634"/>
                    <a:pt x="1738" y="3610"/>
                  </a:cubicBezTo>
                  <a:cubicBezTo>
                    <a:pt x="1730" y="3586"/>
                    <a:pt x="1719" y="3565"/>
                    <a:pt x="1704" y="3548"/>
                  </a:cubicBezTo>
                  <a:cubicBezTo>
                    <a:pt x="1689" y="3531"/>
                    <a:pt x="1671" y="3519"/>
                    <a:pt x="1651" y="3510"/>
                  </a:cubicBezTo>
                  <a:cubicBezTo>
                    <a:pt x="1630" y="3501"/>
                    <a:pt x="1608" y="3496"/>
                    <a:pt x="1583" y="3496"/>
                  </a:cubicBezTo>
                  <a:cubicBezTo>
                    <a:pt x="1554" y="3496"/>
                    <a:pt x="1528" y="3503"/>
                    <a:pt x="1505" y="3517"/>
                  </a:cubicBezTo>
                  <a:cubicBezTo>
                    <a:pt x="1482" y="3531"/>
                    <a:pt x="1463" y="3551"/>
                    <a:pt x="1449" y="3577"/>
                  </a:cubicBezTo>
                  <a:lnTo>
                    <a:pt x="1449" y="3506"/>
                  </a:lnTo>
                  <a:lnTo>
                    <a:pt x="1334" y="3506"/>
                  </a:lnTo>
                  <a:lnTo>
                    <a:pt x="1334" y="4032"/>
                  </a:lnTo>
                  <a:lnTo>
                    <a:pt x="1462" y="4032"/>
                  </a:lnTo>
                  <a:lnTo>
                    <a:pt x="1462" y="3827"/>
                  </a:lnTo>
                  <a:close/>
                  <a:moveTo>
                    <a:pt x="1987" y="3496"/>
                  </a:moveTo>
                  <a:cubicBezTo>
                    <a:pt x="1942" y="3496"/>
                    <a:pt x="1903" y="3504"/>
                    <a:pt x="1871" y="3520"/>
                  </a:cubicBezTo>
                  <a:cubicBezTo>
                    <a:pt x="1840" y="3535"/>
                    <a:pt x="1815" y="3558"/>
                    <a:pt x="1798" y="3587"/>
                  </a:cubicBezTo>
                  <a:cubicBezTo>
                    <a:pt x="1781" y="3617"/>
                    <a:pt x="1773" y="3652"/>
                    <a:pt x="1773" y="3693"/>
                  </a:cubicBezTo>
                  <a:cubicBezTo>
                    <a:pt x="1773" y="3734"/>
                    <a:pt x="1781" y="3769"/>
                    <a:pt x="1798" y="3798"/>
                  </a:cubicBezTo>
                  <a:cubicBezTo>
                    <a:pt x="1815" y="3828"/>
                    <a:pt x="1840" y="3850"/>
                    <a:pt x="1872" y="3865"/>
                  </a:cubicBezTo>
                  <a:cubicBezTo>
                    <a:pt x="1904" y="3881"/>
                    <a:pt x="1942" y="3889"/>
                    <a:pt x="1987" y="3889"/>
                  </a:cubicBezTo>
                  <a:cubicBezTo>
                    <a:pt x="2032" y="3889"/>
                    <a:pt x="2071" y="3881"/>
                    <a:pt x="2103" y="3865"/>
                  </a:cubicBezTo>
                  <a:cubicBezTo>
                    <a:pt x="2135" y="3850"/>
                    <a:pt x="2159" y="3828"/>
                    <a:pt x="2177" y="3798"/>
                  </a:cubicBezTo>
                  <a:cubicBezTo>
                    <a:pt x="2193" y="3769"/>
                    <a:pt x="2202" y="3734"/>
                    <a:pt x="2202" y="3693"/>
                  </a:cubicBezTo>
                  <a:cubicBezTo>
                    <a:pt x="2202" y="3652"/>
                    <a:pt x="2193" y="3617"/>
                    <a:pt x="2177" y="3587"/>
                  </a:cubicBezTo>
                  <a:cubicBezTo>
                    <a:pt x="2159" y="3558"/>
                    <a:pt x="2135" y="3535"/>
                    <a:pt x="2103" y="3520"/>
                  </a:cubicBezTo>
                  <a:cubicBezTo>
                    <a:pt x="2071" y="3504"/>
                    <a:pt x="2032" y="3496"/>
                    <a:pt x="1987" y="3496"/>
                  </a:cubicBezTo>
                  <a:close/>
                  <a:moveTo>
                    <a:pt x="1987" y="3585"/>
                  </a:moveTo>
                  <a:cubicBezTo>
                    <a:pt x="2003" y="3585"/>
                    <a:pt x="2017" y="3590"/>
                    <a:pt x="2030" y="3598"/>
                  </a:cubicBezTo>
                  <a:cubicBezTo>
                    <a:pt x="2042" y="3607"/>
                    <a:pt x="2051" y="3619"/>
                    <a:pt x="2058" y="3635"/>
                  </a:cubicBezTo>
                  <a:cubicBezTo>
                    <a:pt x="2065" y="3651"/>
                    <a:pt x="2068" y="3670"/>
                    <a:pt x="2069" y="3692"/>
                  </a:cubicBezTo>
                  <a:cubicBezTo>
                    <a:pt x="2068" y="3714"/>
                    <a:pt x="2065" y="3733"/>
                    <a:pt x="2058" y="3749"/>
                  </a:cubicBezTo>
                  <a:cubicBezTo>
                    <a:pt x="2051" y="3765"/>
                    <a:pt x="2042" y="3777"/>
                    <a:pt x="2030" y="3785"/>
                  </a:cubicBezTo>
                  <a:cubicBezTo>
                    <a:pt x="2017" y="3794"/>
                    <a:pt x="2003" y="3798"/>
                    <a:pt x="1987" y="3798"/>
                  </a:cubicBezTo>
                  <a:cubicBezTo>
                    <a:pt x="1971" y="3798"/>
                    <a:pt x="1958" y="3794"/>
                    <a:pt x="1945" y="3785"/>
                  </a:cubicBezTo>
                  <a:cubicBezTo>
                    <a:pt x="1933" y="3777"/>
                    <a:pt x="1924" y="3765"/>
                    <a:pt x="1917" y="3749"/>
                  </a:cubicBezTo>
                  <a:cubicBezTo>
                    <a:pt x="1909" y="3733"/>
                    <a:pt x="1906" y="3714"/>
                    <a:pt x="1906" y="3692"/>
                  </a:cubicBezTo>
                  <a:cubicBezTo>
                    <a:pt x="1906" y="3670"/>
                    <a:pt x="1909" y="3651"/>
                    <a:pt x="1916" y="3635"/>
                  </a:cubicBezTo>
                  <a:cubicBezTo>
                    <a:pt x="1923" y="3620"/>
                    <a:pt x="1933" y="3607"/>
                    <a:pt x="1945" y="3599"/>
                  </a:cubicBezTo>
                  <a:cubicBezTo>
                    <a:pt x="1957" y="3590"/>
                    <a:pt x="1971" y="3585"/>
                    <a:pt x="1987" y="3585"/>
                  </a:cubicBezTo>
                  <a:close/>
                  <a:moveTo>
                    <a:pt x="2495" y="3500"/>
                  </a:moveTo>
                  <a:cubicBezTo>
                    <a:pt x="2488" y="3499"/>
                    <a:pt x="2481" y="3498"/>
                    <a:pt x="2474" y="3497"/>
                  </a:cubicBezTo>
                  <a:cubicBezTo>
                    <a:pt x="2468" y="3496"/>
                    <a:pt x="2462" y="3496"/>
                    <a:pt x="2457" y="3496"/>
                  </a:cubicBezTo>
                  <a:cubicBezTo>
                    <a:pt x="2431" y="3496"/>
                    <a:pt x="2409" y="3503"/>
                    <a:pt x="2390" y="3516"/>
                  </a:cubicBezTo>
                  <a:cubicBezTo>
                    <a:pt x="2371" y="3529"/>
                    <a:pt x="2356" y="3550"/>
                    <a:pt x="2343" y="3577"/>
                  </a:cubicBezTo>
                  <a:lnTo>
                    <a:pt x="2343" y="3506"/>
                  </a:lnTo>
                  <a:lnTo>
                    <a:pt x="2228" y="3506"/>
                  </a:lnTo>
                  <a:lnTo>
                    <a:pt x="2228" y="3880"/>
                  </a:lnTo>
                  <a:lnTo>
                    <a:pt x="2356" y="3880"/>
                  </a:lnTo>
                  <a:lnTo>
                    <a:pt x="2356" y="3721"/>
                  </a:lnTo>
                  <a:cubicBezTo>
                    <a:pt x="2356" y="3682"/>
                    <a:pt x="2364" y="3653"/>
                    <a:pt x="2380" y="3633"/>
                  </a:cubicBezTo>
                  <a:cubicBezTo>
                    <a:pt x="2395" y="3614"/>
                    <a:pt x="2418" y="3604"/>
                    <a:pt x="2449" y="3604"/>
                  </a:cubicBezTo>
                  <a:cubicBezTo>
                    <a:pt x="2456" y="3604"/>
                    <a:pt x="2463" y="3605"/>
                    <a:pt x="2469" y="3606"/>
                  </a:cubicBezTo>
                  <a:cubicBezTo>
                    <a:pt x="2476" y="3607"/>
                    <a:pt x="2482" y="3608"/>
                    <a:pt x="2489" y="3611"/>
                  </a:cubicBezTo>
                  <a:lnTo>
                    <a:pt x="2495" y="3500"/>
                  </a:lnTo>
                  <a:close/>
                  <a:moveTo>
                    <a:pt x="2844" y="3684"/>
                  </a:moveTo>
                  <a:cubicBezTo>
                    <a:pt x="2844" y="3641"/>
                    <a:pt x="2838" y="3606"/>
                    <a:pt x="2826" y="3578"/>
                  </a:cubicBezTo>
                  <a:cubicBezTo>
                    <a:pt x="2813" y="3550"/>
                    <a:pt x="2794" y="3529"/>
                    <a:pt x="2768" y="3516"/>
                  </a:cubicBezTo>
                  <a:cubicBezTo>
                    <a:pt x="2742" y="3502"/>
                    <a:pt x="2708" y="3495"/>
                    <a:pt x="2667" y="3495"/>
                  </a:cubicBezTo>
                  <a:cubicBezTo>
                    <a:pt x="2639" y="3495"/>
                    <a:pt x="2613" y="3497"/>
                    <a:pt x="2588" y="3502"/>
                  </a:cubicBezTo>
                  <a:cubicBezTo>
                    <a:pt x="2564" y="3506"/>
                    <a:pt x="2541" y="3512"/>
                    <a:pt x="2519" y="3521"/>
                  </a:cubicBezTo>
                  <a:lnTo>
                    <a:pt x="2521" y="3606"/>
                  </a:lnTo>
                  <a:cubicBezTo>
                    <a:pt x="2543" y="3596"/>
                    <a:pt x="2564" y="3588"/>
                    <a:pt x="2582" y="3583"/>
                  </a:cubicBezTo>
                  <a:cubicBezTo>
                    <a:pt x="2601" y="3578"/>
                    <a:pt x="2617" y="3575"/>
                    <a:pt x="2632" y="3575"/>
                  </a:cubicBezTo>
                  <a:cubicBezTo>
                    <a:pt x="2662" y="3575"/>
                    <a:pt x="2684" y="3581"/>
                    <a:pt x="2700" y="3592"/>
                  </a:cubicBezTo>
                  <a:cubicBezTo>
                    <a:pt x="2716" y="3602"/>
                    <a:pt x="2723" y="3618"/>
                    <a:pt x="2723" y="3638"/>
                  </a:cubicBezTo>
                  <a:lnTo>
                    <a:pt x="2723" y="3643"/>
                  </a:lnTo>
                  <a:lnTo>
                    <a:pt x="2673" y="3643"/>
                  </a:lnTo>
                  <a:cubicBezTo>
                    <a:pt x="2606" y="3643"/>
                    <a:pt x="2556" y="3653"/>
                    <a:pt x="2523" y="3673"/>
                  </a:cubicBezTo>
                  <a:cubicBezTo>
                    <a:pt x="2490" y="3693"/>
                    <a:pt x="2473" y="3724"/>
                    <a:pt x="2473" y="3766"/>
                  </a:cubicBezTo>
                  <a:cubicBezTo>
                    <a:pt x="2474" y="3789"/>
                    <a:pt x="2479" y="3810"/>
                    <a:pt x="2489" y="3828"/>
                  </a:cubicBezTo>
                  <a:cubicBezTo>
                    <a:pt x="2499" y="3846"/>
                    <a:pt x="2513" y="3859"/>
                    <a:pt x="2532" y="3869"/>
                  </a:cubicBezTo>
                  <a:cubicBezTo>
                    <a:pt x="2550" y="3879"/>
                    <a:pt x="2572" y="3884"/>
                    <a:pt x="2598" y="3884"/>
                  </a:cubicBezTo>
                  <a:cubicBezTo>
                    <a:pt x="2627" y="3884"/>
                    <a:pt x="2653" y="3879"/>
                    <a:pt x="2674" y="3869"/>
                  </a:cubicBezTo>
                  <a:cubicBezTo>
                    <a:pt x="2696" y="3859"/>
                    <a:pt x="2714" y="3844"/>
                    <a:pt x="2730" y="3822"/>
                  </a:cubicBezTo>
                  <a:lnTo>
                    <a:pt x="2733" y="3880"/>
                  </a:lnTo>
                  <a:lnTo>
                    <a:pt x="2844" y="3880"/>
                  </a:lnTo>
                  <a:lnTo>
                    <a:pt x="2844" y="3684"/>
                  </a:lnTo>
                  <a:close/>
                  <a:moveTo>
                    <a:pt x="2702" y="3710"/>
                  </a:moveTo>
                  <a:lnTo>
                    <a:pt x="2723" y="3710"/>
                  </a:lnTo>
                  <a:lnTo>
                    <a:pt x="2723" y="3721"/>
                  </a:lnTo>
                  <a:cubicBezTo>
                    <a:pt x="2723" y="3738"/>
                    <a:pt x="2720" y="3753"/>
                    <a:pt x="2713" y="3765"/>
                  </a:cubicBezTo>
                  <a:cubicBezTo>
                    <a:pt x="2706" y="3778"/>
                    <a:pt x="2697" y="3788"/>
                    <a:pt x="2685" y="3794"/>
                  </a:cubicBezTo>
                  <a:cubicBezTo>
                    <a:pt x="2673" y="3801"/>
                    <a:pt x="2659" y="3805"/>
                    <a:pt x="2644" y="3805"/>
                  </a:cubicBezTo>
                  <a:cubicBezTo>
                    <a:pt x="2634" y="3805"/>
                    <a:pt x="2626" y="3803"/>
                    <a:pt x="2618" y="3799"/>
                  </a:cubicBezTo>
                  <a:cubicBezTo>
                    <a:pt x="2611" y="3795"/>
                    <a:pt x="2605" y="3790"/>
                    <a:pt x="2602" y="3784"/>
                  </a:cubicBezTo>
                  <a:cubicBezTo>
                    <a:pt x="2598" y="3777"/>
                    <a:pt x="2596" y="3770"/>
                    <a:pt x="2596" y="3761"/>
                  </a:cubicBezTo>
                  <a:cubicBezTo>
                    <a:pt x="2596" y="3749"/>
                    <a:pt x="2599" y="3739"/>
                    <a:pt x="2607" y="3731"/>
                  </a:cubicBezTo>
                  <a:cubicBezTo>
                    <a:pt x="2615" y="3723"/>
                    <a:pt x="2626" y="3718"/>
                    <a:pt x="2642" y="3715"/>
                  </a:cubicBezTo>
                  <a:cubicBezTo>
                    <a:pt x="2658" y="3711"/>
                    <a:pt x="2678" y="3709"/>
                    <a:pt x="2702" y="3710"/>
                  </a:cubicBezTo>
                  <a:close/>
                  <a:moveTo>
                    <a:pt x="1873" y="3263"/>
                  </a:moveTo>
                  <a:lnTo>
                    <a:pt x="2331" y="3263"/>
                  </a:lnTo>
                  <a:lnTo>
                    <a:pt x="2272" y="3090"/>
                  </a:lnTo>
                  <a:lnTo>
                    <a:pt x="1935" y="3090"/>
                  </a:lnTo>
                  <a:lnTo>
                    <a:pt x="1873" y="3263"/>
                  </a:lnTo>
                  <a:close/>
                  <a:moveTo>
                    <a:pt x="2831" y="3263"/>
                  </a:moveTo>
                  <a:lnTo>
                    <a:pt x="3263" y="3263"/>
                  </a:lnTo>
                  <a:lnTo>
                    <a:pt x="3263" y="2758"/>
                  </a:lnTo>
                  <a:cubicBezTo>
                    <a:pt x="3251" y="2816"/>
                    <a:pt x="3224" y="2862"/>
                    <a:pt x="3183" y="2897"/>
                  </a:cubicBezTo>
                  <a:cubicBezTo>
                    <a:pt x="3126" y="2946"/>
                    <a:pt x="3042" y="2971"/>
                    <a:pt x="2931" y="2971"/>
                  </a:cubicBezTo>
                  <a:lnTo>
                    <a:pt x="2831" y="2971"/>
                  </a:lnTo>
                  <a:lnTo>
                    <a:pt x="2831" y="3263"/>
                  </a:lnTo>
                  <a:close/>
                  <a:moveTo>
                    <a:pt x="2107" y="2601"/>
                  </a:moveTo>
                  <a:lnTo>
                    <a:pt x="2217" y="2925"/>
                  </a:lnTo>
                  <a:lnTo>
                    <a:pt x="1993" y="2925"/>
                  </a:lnTo>
                  <a:lnTo>
                    <a:pt x="2107" y="2601"/>
                  </a:lnTo>
                  <a:close/>
                  <a:moveTo>
                    <a:pt x="2831" y="2564"/>
                  </a:moveTo>
                  <a:lnTo>
                    <a:pt x="2894" y="2564"/>
                  </a:lnTo>
                  <a:cubicBezTo>
                    <a:pt x="2940" y="2564"/>
                    <a:pt x="2975" y="2575"/>
                    <a:pt x="2998" y="2597"/>
                  </a:cubicBezTo>
                  <a:cubicBezTo>
                    <a:pt x="3022" y="2620"/>
                    <a:pt x="3034" y="2652"/>
                    <a:pt x="3034" y="2695"/>
                  </a:cubicBezTo>
                  <a:cubicBezTo>
                    <a:pt x="3034" y="2734"/>
                    <a:pt x="3022" y="2765"/>
                    <a:pt x="2998" y="2785"/>
                  </a:cubicBezTo>
                  <a:cubicBezTo>
                    <a:pt x="2975" y="2805"/>
                    <a:pt x="2939" y="2815"/>
                    <a:pt x="2893" y="2815"/>
                  </a:cubicBezTo>
                  <a:lnTo>
                    <a:pt x="2831" y="2815"/>
                  </a:lnTo>
                  <a:lnTo>
                    <a:pt x="2831" y="2564"/>
                  </a:lnTo>
                  <a:close/>
                  <a:moveTo>
                    <a:pt x="763" y="384"/>
                  </a:moveTo>
                  <a:cubicBezTo>
                    <a:pt x="763" y="235"/>
                    <a:pt x="737" y="105"/>
                    <a:pt x="691" y="0"/>
                  </a:cubicBezTo>
                  <a:lnTo>
                    <a:pt x="0" y="0"/>
                  </a:lnTo>
                  <a:lnTo>
                    <a:pt x="0" y="988"/>
                  </a:lnTo>
                  <a:cubicBezTo>
                    <a:pt x="71" y="1032"/>
                    <a:pt x="154" y="1056"/>
                    <a:pt x="248" y="1056"/>
                  </a:cubicBezTo>
                  <a:cubicBezTo>
                    <a:pt x="556" y="1056"/>
                    <a:pt x="763" y="788"/>
                    <a:pt x="763" y="384"/>
                  </a:cubicBezTo>
                  <a:close/>
                </a:path>
              </a:pathLst>
            </a:custGeom>
            <a:solidFill>
              <a:srgbClr val="4F60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5601" y="3334"/>
              <a:ext cx="541" cy="196"/>
            </a:xfrm>
            <a:custGeom>
              <a:avLst/>
              <a:gdLst>
                <a:gd name="T0" fmla="*/ 0 w 2329"/>
                <a:gd name="T1" fmla="*/ 855 h 855"/>
                <a:gd name="T2" fmla="*/ 233 w 2329"/>
                <a:gd name="T3" fmla="*/ 855 h 855"/>
                <a:gd name="T4" fmla="*/ 233 w 2329"/>
                <a:gd name="T5" fmla="*/ 463 h 855"/>
                <a:gd name="T6" fmla="*/ 501 w 2329"/>
                <a:gd name="T7" fmla="*/ 855 h 855"/>
                <a:gd name="T8" fmla="*/ 939 w 2329"/>
                <a:gd name="T9" fmla="*/ 855 h 855"/>
                <a:gd name="T10" fmla="*/ 1001 w 2329"/>
                <a:gd name="T11" fmla="*/ 682 h 855"/>
                <a:gd name="T12" fmla="*/ 1338 w 2329"/>
                <a:gd name="T13" fmla="*/ 682 h 855"/>
                <a:gd name="T14" fmla="*/ 1397 w 2329"/>
                <a:gd name="T15" fmla="*/ 855 h 855"/>
                <a:gd name="T16" fmla="*/ 1646 w 2329"/>
                <a:gd name="T17" fmla="*/ 855 h 855"/>
                <a:gd name="T18" fmla="*/ 1318 w 2329"/>
                <a:gd name="T19" fmla="*/ 0 h 855"/>
                <a:gd name="T20" fmla="*/ 1037 w 2329"/>
                <a:gd name="T21" fmla="*/ 0 h 855"/>
                <a:gd name="T22" fmla="*/ 736 w 2329"/>
                <a:gd name="T23" fmla="*/ 783 h 855"/>
                <a:gd name="T24" fmla="*/ 444 w 2329"/>
                <a:gd name="T25" fmla="*/ 397 h 855"/>
                <a:gd name="T26" fmla="*/ 765 w 2329"/>
                <a:gd name="T27" fmla="*/ 0 h 855"/>
                <a:gd name="T28" fmla="*/ 504 w 2329"/>
                <a:gd name="T29" fmla="*/ 0 h 855"/>
                <a:gd name="T30" fmla="*/ 233 w 2329"/>
                <a:gd name="T31" fmla="*/ 374 h 855"/>
                <a:gd name="T32" fmla="*/ 233 w 2329"/>
                <a:gd name="T33" fmla="*/ 0 h 855"/>
                <a:gd name="T34" fmla="*/ 0 w 2329"/>
                <a:gd name="T35" fmla="*/ 0 h 855"/>
                <a:gd name="T36" fmla="*/ 0 w 2329"/>
                <a:gd name="T37" fmla="*/ 855 h 855"/>
                <a:gd name="T38" fmla="*/ 1664 w 2329"/>
                <a:gd name="T39" fmla="*/ 855 h 855"/>
                <a:gd name="T40" fmla="*/ 1897 w 2329"/>
                <a:gd name="T41" fmla="*/ 855 h 855"/>
                <a:gd name="T42" fmla="*/ 1897 w 2329"/>
                <a:gd name="T43" fmla="*/ 563 h 855"/>
                <a:gd name="T44" fmla="*/ 1997 w 2329"/>
                <a:gd name="T45" fmla="*/ 563 h 855"/>
                <a:gd name="T46" fmla="*/ 2249 w 2329"/>
                <a:gd name="T47" fmla="*/ 489 h 855"/>
                <a:gd name="T48" fmla="*/ 2329 w 2329"/>
                <a:gd name="T49" fmla="*/ 350 h 855"/>
                <a:gd name="T50" fmla="*/ 2329 w 2329"/>
                <a:gd name="T51" fmla="*/ 200 h 855"/>
                <a:gd name="T52" fmla="*/ 2297 w 2329"/>
                <a:gd name="T53" fmla="*/ 120 h 855"/>
                <a:gd name="T54" fmla="*/ 2177 w 2329"/>
                <a:gd name="T55" fmla="*/ 29 h 855"/>
                <a:gd name="T56" fmla="*/ 1976 w 2329"/>
                <a:gd name="T57" fmla="*/ 0 h 855"/>
                <a:gd name="T58" fmla="*/ 1664 w 2329"/>
                <a:gd name="T59" fmla="*/ 0 h 855"/>
                <a:gd name="T60" fmla="*/ 1664 w 2329"/>
                <a:gd name="T61" fmla="*/ 855 h 855"/>
                <a:gd name="T62" fmla="*/ 1173 w 2329"/>
                <a:gd name="T63" fmla="*/ 193 h 855"/>
                <a:gd name="T64" fmla="*/ 1283 w 2329"/>
                <a:gd name="T65" fmla="*/ 517 h 855"/>
                <a:gd name="T66" fmla="*/ 1059 w 2329"/>
                <a:gd name="T67" fmla="*/ 517 h 855"/>
                <a:gd name="T68" fmla="*/ 1173 w 2329"/>
                <a:gd name="T69" fmla="*/ 193 h 855"/>
                <a:gd name="T70" fmla="*/ 1897 w 2329"/>
                <a:gd name="T71" fmla="*/ 156 h 855"/>
                <a:gd name="T72" fmla="*/ 1960 w 2329"/>
                <a:gd name="T73" fmla="*/ 156 h 855"/>
                <a:gd name="T74" fmla="*/ 2064 w 2329"/>
                <a:gd name="T75" fmla="*/ 189 h 855"/>
                <a:gd name="T76" fmla="*/ 2100 w 2329"/>
                <a:gd name="T77" fmla="*/ 287 h 855"/>
                <a:gd name="T78" fmla="*/ 2064 w 2329"/>
                <a:gd name="T79" fmla="*/ 377 h 855"/>
                <a:gd name="T80" fmla="*/ 1959 w 2329"/>
                <a:gd name="T81" fmla="*/ 407 h 855"/>
                <a:gd name="T82" fmla="*/ 1897 w 2329"/>
                <a:gd name="T83" fmla="*/ 407 h 855"/>
                <a:gd name="T84" fmla="*/ 1897 w 2329"/>
                <a:gd name="T85" fmla="*/ 156 h 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29" h="855">
                  <a:moveTo>
                    <a:pt x="0" y="855"/>
                  </a:moveTo>
                  <a:lnTo>
                    <a:pt x="233" y="855"/>
                  </a:lnTo>
                  <a:lnTo>
                    <a:pt x="233" y="463"/>
                  </a:lnTo>
                  <a:lnTo>
                    <a:pt x="501" y="855"/>
                  </a:lnTo>
                  <a:lnTo>
                    <a:pt x="939" y="855"/>
                  </a:lnTo>
                  <a:lnTo>
                    <a:pt x="1001" y="682"/>
                  </a:lnTo>
                  <a:lnTo>
                    <a:pt x="1338" y="682"/>
                  </a:lnTo>
                  <a:lnTo>
                    <a:pt x="1397" y="855"/>
                  </a:lnTo>
                  <a:lnTo>
                    <a:pt x="1646" y="855"/>
                  </a:lnTo>
                  <a:lnTo>
                    <a:pt x="1318" y="0"/>
                  </a:lnTo>
                  <a:lnTo>
                    <a:pt x="1037" y="0"/>
                  </a:lnTo>
                  <a:lnTo>
                    <a:pt x="736" y="783"/>
                  </a:lnTo>
                  <a:lnTo>
                    <a:pt x="444" y="397"/>
                  </a:lnTo>
                  <a:lnTo>
                    <a:pt x="765" y="0"/>
                  </a:lnTo>
                  <a:lnTo>
                    <a:pt x="504" y="0"/>
                  </a:lnTo>
                  <a:lnTo>
                    <a:pt x="233" y="374"/>
                  </a:lnTo>
                  <a:lnTo>
                    <a:pt x="233" y="0"/>
                  </a:lnTo>
                  <a:lnTo>
                    <a:pt x="0" y="0"/>
                  </a:lnTo>
                  <a:lnTo>
                    <a:pt x="0" y="855"/>
                  </a:lnTo>
                  <a:close/>
                  <a:moveTo>
                    <a:pt x="1664" y="855"/>
                  </a:moveTo>
                  <a:lnTo>
                    <a:pt x="1897" y="855"/>
                  </a:lnTo>
                  <a:lnTo>
                    <a:pt x="1897" y="563"/>
                  </a:lnTo>
                  <a:lnTo>
                    <a:pt x="1997" y="563"/>
                  </a:lnTo>
                  <a:cubicBezTo>
                    <a:pt x="2108" y="563"/>
                    <a:pt x="2192" y="538"/>
                    <a:pt x="2249" y="489"/>
                  </a:cubicBezTo>
                  <a:cubicBezTo>
                    <a:pt x="2290" y="454"/>
                    <a:pt x="2317" y="408"/>
                    <a:pt x="2329" y="350"/>
                  </a:cubicBezTo>
                  <a:lnTo>
                    <a:pt x="2329" y="200"/>
                  </a:lnTo>
                  <a:cubicBezTo>
                    <a:pt x="2322" y="170"/>
                    <a:pt x="2312" y="143"/>
                    <a:pt x="2297" y="120"/>
                  </a:cubicBezTo>
                  <a:cubicBezTo>
                    <a:pt x="2270" y="79"/>
                    <a:pt x="2231" y="49"/>
                    <a:pt x="2177" y="29"/>
                  </a:cubicBezTo>
                  <a:cubicBezTo>
                    <a:pt x="2124" y="10"/>
                    <a:pt x="2057" y="0"/>
                    <a:pt x="1976" y="0"/>
                  </a:cubicBezTo>
                  <a:lnTo>
                    <a:pt x="1664" y="0"/>
                  </a:lnTo>
                  <a:lnTo>
                    <a:pt x="1664" y="855"/>
                  </a:lnTo>
                  <a:close/>
                  <a:moveTo>
                    <a:pt x="1173" y="193"/>
                  </a:moveTo>
                  <a:lnTo>
                    <a:pt x="1283" y="517"/>
                  </a:lnTo>
                  <a:lnTo>
                    <a:pt x="1059" y="517"/>
                  </a:lnTo>
                  <a:lnTo>
                    <a:pt x="1173" y="193"/>
                  </a:lnTo>
                  <a:close/>
                  <a:moveTo>
                    <a:pt x="1897" y="156"/>
                  </a:moveTo>
                  <a:lnTo>
                    <a:pt x="1960" y="156"/>
                  </a:lnTo>
                  <a:cubicBezTo>
                    <a:pt x="2006" y="156"/>
                    <a:pt x="2041" y="167"/>
                    <a:pt x="2064" y="189"/>
                  </a:cubicBezTo>
                  <a:cubicBezTo>
                    <a:pt x="2088" y="212"/>
                    <a:pt x="2100" y="244"/>
                    <a:pt x="2100" y="287"/>
                  </a:cubicBezTo>
                  <a:cubicBezTo>
                    <a:pt x="2100" y="326"/>
                    <a:pt x="2088" y="357"/>
                    <a:pt x="2064" y="377"/>
                  </a:cubicBezTo>
                  <a:cubicBezTo>
                    <a:pt x="2041" y="397"/>
                    <a:pt x="2005" y="407"/>
                    <a:pt x="1959" y="407"/>
                  </a:cubicBezTo>
                  <a:lnTo>
                    <a:pt x="1897" y="407"/>
                  </a:lnTo>
                  <a:lnTo>
                    <a:pt x="1897" y="156"/>
                  </a:lnTo>
                  <a:close/>
                </a:path>
              </a:pathLst>
            </a:custGeom>
            <a:solidFill>
              <a:srgbClr val="F0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865750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077913"/>
            <a:ext cx="8856662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Podporované strategické oblasti v KAP – dle priority	</a:t>
            </a:r>
          </a:p>
        </p:txBody>
      </p:sp>
      <p:sp>
        <p:nvSpPr>
          <p:cNvPr id="7174" name="TextovéPole 14"/>
          <p:cNvSpPr txBox="1">
            <a:spLocks noChangeArrowheads="1"/>
          </p:cNvSpPr>
          <p:nvPr/>
        </p:nvSpPr>
        <p:spPr bwMode="auto">
          <a:xfrm>
            <a:off x="287338" y="1701000"/>
            <a:ext cx="8712200" cy="5032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300" b="1" dirty="0"/>
              <a:t>Povinné oblasti </a:t>
            </a:r>
            <a:r>
              <a:rPr lang="cs-CZ" sz="2300" b="1" dirty="0" smtClean="0"/>
              <a:t>intervence:</a:t>
            </a:r>
            <a:endParaRPr lang="cs-CZ" sz="2300" dirty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Podpora </a:t>
            </a:r>
            <a:r>
              <a:rPr lang="cs-CZ" sz="2000" b="1" dirty="0"/>
              <a:t>polytechnického</a:t>
            </a:r>
            <a:r>
              <a:rPr lang="cs-CZ" sz="2000" dirty="0"/>
              <a:t> vzdělávání 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Podpora </a:t>
            </a:r>
            <a:r>
              <a:rPr lang="cs-CZ" sz="2000" b="1" dirty="0"/>
              <a:t>odborného</a:t>
            </a:r>
            <a:r>
              <a:rPr lang="cs-CZ" sz="2000" dirty="0"/>
              <a:t> vzdělávání včetně spolupráce škol a zaměstnavatelů 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Podpora kompetencí k </a:t>
            </a:r>
            <a:r>
              <a:rPr lang="cs-CZ" sz="2000" b="1" dirty="0"/>
              <a:t>podnikavosti,</a:t>
            </a:r>
            <a:r>
              <a:rPr lang="cs-CZ" sz="2000" dirty="0"/>
              <a:t> iniciativě a kreativitě </a:t>
            </a:r>
          </a:p>
          <a:p>
            <a:pPr marL="342900" lvl="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Rozvoj </a:t>
            </a:r>
            <a:r>
              <a:rPr lang="cs-CZ" sz="2000" b="1" dirty="0"/>
              <a:t>kariérového poradenství</a:t>
            </a:r>
          </a:p>
          <a:p>
            <a:pPr marL="342900" lvl="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Podpora </a:t>
            </a:r>
            <a:r>
              <a:rPr lang="cs-CZ" sz="2000" b="1" dirty="0"/>
              <a:t>inkluze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Rozvoj </a:t>
            </a:r>
            <a:r>
              <a:rPr lang="cs-CZ" sz="2000" dirty="0"/>
              <a:t>škol jako </a:t>
            </a:r>
            <a:r>
              <a:rPr lang="cs-CZ" sz="2000" b="1" dirty="0"/>
              <a:t>center dalšího profesního vzdělávání</a:t>
            </a:r>
          </a:p>
          <a:p>
            <a:pPr>
              <a:spcBef>
                <a:spcPts val="1200"/>
              </a:spcBef>
            </a:pPr>
            <a:r>
              <a:rPr lang="cs-CZ" sz="2300" b="1" dirty="0" smtClean="0"/>
              <a:t>Nepovinná </a:t>
            </a:r>
            <a:r>
              <a:rPr lang="cs-CZ" sz="2300" b="1" dirty="0"/>
              <a:t>témata:</a:t>
            </a:r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Rozvoj výuky cizích </a:t>
            </a:r>
            <a:r>
              <a:rPr lang="cs-CZ" sz="2000" b="1" dirty="0" smtClean="0"/>
              <a:t>jazyků</a:t>
            </a:r>
            <a:r>
              <a:rPr lang="cs-CZ" sz="2000" dirty="0" smtClean="0"/>
              <a:t> včetně potřeb infrastruktury (důraz na NJ)</a:t>
            </a:r>
            <a:endParaRPr lang="cs-CZ" sz="2000" dirty="0"/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b="1" dirty="0"/>
              <a:t>ICT </a:t>
            </a:r>
            <a:r>
              <a:rPr lang="cs-CZ" sz="2000" dirty="0" smtClean="0"/>
              <a:t>kompetence </a:t>
            </a:r>
            <a:r>
              <a:rPr lang="cs-CZ" sz="2000" dirty="0"/>
              <a:t>včetně potřeb infrastruktury</a:t>
            </a:r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b="1" dirty="0"/>
              <a:t>Čtenářská</a:t>
            </a:r>
            <a:r>
              <a:rPr lang="cs-CZ" sz="2000" dirty="0"/>
              <a:t> </a:t>
            </a:r>
            <a:r>
              <a:rPr lang="cs-CZ" sz="2000" dirty="0" smtClean="0"/>
              <a:t>gramotnost</a:t>
            </a:r>
            <a:endParaRPr lang="cs-CZ" sz="2000" b="1" dirty="0"/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b="1" dirty="0" smtClean="0"/>
              <a:t>Matematická</a:t>
            </a:r>
            <a:r>
              <a:rPr lang="cs-CZ" sz="2000" dirty="0" smtClean="0"/>
              <a:t> gramotnost</a:t>
            </a:r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b="1" dirty="0" smtClean="0"/>
              <a:t>Finanční </a:t>
            </a:r>
            <a:r>
              <a:rPr lang="cs-CZ" sz="2000" dirty="0" smtClean="0"/>
              <a:t>gramotnost</a:t>
            </a:r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b="1" dirty="0"/>
              <a:t>Další problémy mimo </a:t>
            </a:r>
            <a:r>
              <a:rPr lang="cs-CZ" sz="2000" b="1" dirty="0" smtClean="0"/>
              <a:t>intervence </a:t>
            </a:r>
            <a:r>
              <a:rPr lang="cs-CZ" sz="2000" dirty="0" smtClean="0"/>
              <a:t>(snížit </a:t>
            </a:r>
            <a:r>
              <a:rPr lang="cs-CZ" sz="2000" dirty="0"/>
              <a:t>administrativní zátěž </a:t>
            </a:r>
            <a:r>
              <a:rPr lang="cs-CZ" sz="2000" dirty="0" smtClean="0"/>
              <a:t>SŠ)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9371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856662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Podpora odborného vzdělávání v Plzeňském kraji</a:t>
            </a:r>
          </a:p>
        </p:txBody>
      </p:sp>
      <p:sp>
        <p:nvSpPr>
          <p:cNvPr id="7174" name="TextovéPole 14"/>
          <p:cNvSpPr txBox="1">
            <a:spLocks noChangeArrowheads="1"/>
          </p:cNvSpPr>
          <p:nvPr/>
        </p:nvSpPr>
        <p:spPr bwMode="auto">
          <a:xfrm>
            <a:off x="287338" y="1845000"/>
            <a:ext cx="8712200" cy="457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V</a:t>
            </a:r>
            <a:r>
              <a:rPr lang="cs-CZ" sz="2000" dirty="0" smtClean="0"/>
              <a:t> rámci výzvy </a:t>
            </a:r>
            <a:r>
              <a:rPr lang="cs-CZ" sz="2000" b="1" dirty="0" smtClean="0"/>
              <a:t>Implementace Krajských akčních plánů I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1" dirty="0"/>
              <a:t>K</a:t>
            </a:r>
            <a:r>
              <a:rPr lang="cs-CZ" sz="2000" b="1" dirty="0" smtClean="0"/>
              <a:t>omplexní podpora technických a řemeslných oborů na SŠ v PK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Aktivity projektu: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b="1" dirty="0" smtClean="0"/>
              <a:t>síťování škol pro rozvoj odborného vzdělávání 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</a:rPr>
              <a:t>Podnícení zájmu dětí a žáků ke studiu technických a řemeslných oborů, intenzivní </a:t>
            </a:r>
            <a:r>
              <a:rPr lang="cs-CZ" sz="2000" b="1" dirty="0">
                <a:solidFill>
                  <a:prstClr val="black"/>
                </a:solidFill>
              </a:rPr>
              <a:t>spolupráce mezi ZŠ, MŠ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>
                <a:solidFill>
                  <a:prstClr val="black"/>
                </a:solidFill>
              </a:rPr>
              <a:t>a </a:t>
            </a:r>
            <a:r>
              <a:rPr lang="cs-CZ" sz="2000" b="1" dirty="0" smtClean="0">
                <a:solidFill>
                  <a:prstClr val="black"/>
                </a:solidFill>
              </a:rPr>
              <a:t>SŠ </a:t>
            </a:r>
            <a:r>
              <a:rPr lang="cs-CZ" sz="2000" b="1" dirty="0">
                <a:solidFill>
                  <a:prstClr val="black"/>
                </a:solidFill>
              </a:rPr>
              <a:t>s úzkou vazbou na </a:t>
            </a:r>
            <a:r>
              <a:rPr lang="cs-CZ" sz="2000" b="1" dirty="0" smtClean="0">
                <a:solidFill>
                  <a:prstClr val="black"/>
                </a:solidFill>
              </a:rPr>
              <a:t>zaměstnavatele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prstClr val="black"/>
                </a:solidFill>
              </a:rPr>
              <a:t>Podpora </a:t>
            </a:r>
            <a:r>
              <a:rPr lang="cs-CZ" sz="2000" dirty="0">
                <a:solidFill>
                  <a:prstClr val="black"/>
                </a:solidFill>
              </a:rPr>
              <a:t>žáků ZŠ a SŠ s vynikajícími výsledky v praktických </a:t>
            </a:r>
            <a:r>
              <a:rPr lang="cs-CZ" sz="2000" dirty="0" smtClean="0">
                <a:solidFill>
                  <a:prstClr val="black"/>
                </a:solidFill>
              </a:rPr>
              <a:t>předmětech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Podpora kariérového poradenství na </a:t>
            </a:r>
            <a:r>
              <a:rPr lang="cs-CZ" sz="2000" dirty="0" smtClean="0"/>
              <a:t>školách</a:t>
            </a:r>
            <a:endParaRPr lang="cs-CZ" sz="2000" dirty="0">
              <a:solidFill>
                <a:prstClr val="black"/>
              </a:solidFill>
            </a:endParaRP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cs-CZ" sz="700" dirty="0" smtClean="0"/>
          </a:p>
          <a:p>
            <a:pPr>
              <a:spcBef>
                <a:spcPts val="1200"/>
              </a:spcBef>
            </a:pPr>
            <a:r>
              <a:rPr lang="cs-CZ" sz="2400" b="1" spc="-30" dirty="0" smtClean="0">
                <a:solidFill>
                  <a:srgbClr val="666699"/>
                </a:solidFill>
              </a:rPr>
              <a:t>Spolupráce KAP s MAP a projektem SRP</a:t>
            </a:r>
            <a:endParaRPr lang="cs-CZ" sz="2000" i="1" dirty="0"/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/>
              <a:t>Účast na jednáních řídících výborů MAP, pravidelná setkání na NIDV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</a:rPr>
              <a:t>Sběr informací z jednotlivých MAP a jejich využití při tvorbě 2. KAP v roce 2019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2055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605837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Rozdíl mezi ŠAP a PA</a:t>
            </a:r>
            <a:r>
              <a:rPr lang="cs-CZ" altLang="cs-CZ" sz="2200" dirty="0">
                <a:solidFill>
                  <a:schemeClr val="tx1"/>
                </a:solidFill>
              </a:rPr>
              <a:t>	</a:t>
            </a:r>
            <a:endParaRPr lang="cs-CZ" altLang="cs-CZ" sz="1800" dirty="0">
              <a:solidFill>
                <a:schemeClr val="tx1"/>
              </a:solidFill>
              <a:latin typeface="Arial Unicode MS" pitchFamily="34" charset="-128"/>
            </a:endParaRPr>
          </a:p>
        </p:txBody>
      </p:sp>
      <p:sp>
        <p:nvSpPr>
          <p:cNvPr id="17" name="TextovéPole 14"/>
          <p:cNvSpPr txBox="1">
            <a:spLocks noChangeArrowheads="1"/>
          </p:cNvSpPr>
          <p:nvPr/>
        </p:nvSpPr>
        <p:spPr bwMode="auto">
          <a:xfrm>
            <a:off x="201184" y="1989000"/>
            <a:ext cx="8691991" cy="795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200" b="1" dirty="0"/>
              <a:t>ŠAP </a:t>
            </a:r>
            <a:r>
              <a:rPr lang="cs-CZ" sz="2200" dirty="0" smtClean="0"/>
              <a:t>- </a:t>
            </a:r>
            <a:r>
              <a:rPr lang="cs-CZ" sz="2200" dirty="0"/>
              <a:t>pro </a:t>
            </a:r>
            <a:r>
              <a:rPr lang="cs-CZ" sz="2200" b="1" dirty="0"/>
              <a:t>všechny povinné </a:t>
            </a:r>
            <a:r>
              <a:rPr lang="cs-CZ" sz="2200" dirty="0"/>
              <a:t>oblasti (+ příp. další nepovinné i vlastní</a:t>
            </a:r>
            <a:r>
              <a:rPr lang="cs-CZ" sz="2200" dirty="0" smtClean="0"/>
              <a:t>)</a:t>
            </a:r>
            <a:endParaRPr lang="cs-CZ" sz="2200" dirty="0"/>
          </a:p>
          <a:p>
            <a:pPr marL="342900" indent="-342900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cs-CZ" sz="2200" b="1" dirty="0" smtClean="0"/>
              <a:t>PA</a:t>
            </a:r>
            <a:r>
              <a:rPr lang="cs-CZ" sz="2200" dirty="0" smtClean="0"/>
              <a:t> - </a:t>
            </a:r>
            <a:r>
              <a:rPr lang="cs-CZ" sz="2200" dirty="0"/>
              <a:t>jen pro </a:t>
            </a:r>
            <a:r>
              <a:rPr lang="cs-CZ" sz="2200" b="1" dirty="0"/>
              <a:t>vybranou oblast </a:t>
            </a:r>
            <a:r>
              <a:rPr lang="cs-CZ" sz="2200" dirty="0"/>
              <a:t>nebo oblasti (povinné, nepovinné i vlastní</a:t>
            </a:r>
            <a:r>
              <a:rPr lang="cs-CZ" sz="2200" dirty="0" smtClean="0"/>
              <a:t>)</a:t>
            </a:r>
            <a:endParaRPr lang="cs-CZ" sz="2200" dirty="0"/>
          </a:p>
        </p:txBody>
      </p:sp>
      <p:sp>
        <p:nvSpPr>
          <p:cNvPr id="12" name="TextovéPole 14"/>
          <p:cNvSpPr txBox="1">
            <a:spLocks noChangeArrowheads="1"/>
          </p:cNvSpPr>
          <p:nvPr/>
        </p:nvSpPr>
        <p:spPr bwMode="auto">
          <a:xfrm>
            <a:off x="4577147" y="3447922"/>
            <a:ext cx="306746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/>
              <a:t>PA = podmnožina ŠAP</a:t>
            </a:r>
            <a:endParaRPr lang="cs-CZ" sz="20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1489006" y="6074349"/>
            <a:ext cx="1787897" cy="47656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INKLUZE</a:t>
            </a:r>
          </a:p>
        </p:txBody>
      </p:sp>
      <p:sp>
        <p:nvSpPr>
          <p:cNvPr id="21" name="Zaoblený obdélník 20"/>
          <p:cNvSpPr/>
          <p:nvPr/>
        </p:nvSpPr>
        <p:spPr>
          <a:xfrm>
            <a:off x="1488358" y="5123657"/>
            <a:ext cx="1788546" cy="476561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KARIPO</a:t>
            </a:r>
          </a:p>
        </p:txBody>
      </p:sp>
      <p:sp>
        <p:nvSpPr>
          <p:cNvPr id="22" name="Zaoblený obdélník 21"/>
          <p:cNvSpPr/>
          <p:nvPr/>
        </p:nvSpPr>
        <p:spPr>
          <a:xfrm>
            <a:off x="1489006" y="3706579"/>
            <a:ext cx="1787898" cy="4765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ODBORNÉ</a:t>
            </a:r>
          </a:p>
        </p:txBody>
      </p:sp>
      <p:sp>
        <p:nvSpPr>
          <p:cNvPr id="23" name="Zaoblený obdélník 22"/>
          <p:cNvSpPr/>
          <p:nvPr/>
        </p:nvSpPr>
        <p:spPr>
          <a:xfrm>
            <a:off x="1488358" y="5600218"/>
            <a:ext cx="1788546" cy="47656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CŽU</a:t>
            </a:r>
          </a:p>
        </p:txBody>
      </p:sp>
      <p:sp>
        <p:nvSpPr>
          <p:cNvPr id="24" name="Zaoblený obdélník 23"/>
          <p:cNvSpPr/>
          <p:nvPr/>
        </p:nvSpPr>
        <p:spPr>
          <a:xfrm>
            <a:off x="1489006" y="4647096"/>
            <a:ext cx="1787898" cy="476561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POLYTECHNICKÉ</a:t>
            </a:r>
          </a:p>
        </p:txBody>
      </p:sp>
      <p:sp>
        <p:nvSpPr>
          <p:cNvPr id="25" name="Zaoblený obdélník 24"/>
          <p:cNvSpPr/>
          <p:nvPr/>
        </p:nvSpPr>
        <p:spPr>
          <a:xfrm>
            <a:off x="1489006" y="4183140"/>
            <a:ext cx="1787898" cy="476561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PODNIKAVOST</a:t>
            </a:r>
          </a:p>
        </p:txBody>
      </p:sp>
      <p:sp>
        <p:nvSpPr>
          <p:cNvPr id="26" name="Zaoblený obdélník 25"/>
          <p:cNvSpPr/>
          <p:nvPr/>
        </p:nvSpPr>
        <p:spPr>
          <a:xfrm rot="5400000">
            <a:off x="235845" y="4337366"/>
            <a:ext cx="1883300" cy="621726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GRAMOTNOSTI</a:t>
            </a:r>
          </a:p>
        </p:txBody>
      </p:sp>
      <p:sp>
        <p:nvSpPr>
          <p:cNvPr id="27" name="Zaoblený obdélník 26"/>
          <p:cNvSpPr/>
          <p:nvPr/>
        </p:nvSpPr>
        <p:spPr>
          <a:xfrm rot="5400000">
            <a:off x="696654" y="5759209"/>
            <a:ext cx="961032" cy="622375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???</a:t>
            </a:r>
          </a:p>
        </p:txBody>
      </p:sp>
      <p:sp>
        <p:nvSpPr>
          <p:cNvPr id="29" name="Zaoblený obdélník 28"/>
          <p:cNvSpPr/>
          <p:nvPr/>
        </p:nvSpPr>
        <p:spPr>
          <a:xfrm rot="5400000">
            <a:off x="-797485" y="4890464"/>
            <a:ext cx="2844331" cy="4765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422674"/>
                </a:solidFill>
              </a:rPr>
              <a:t>ŠKOLNÍ AKČNÍ PLÁN (ŠAP)</a:t>
            </a:r>
            <a:endParaRPr lang="cs-CZ" b="1" dirty="0">
              <a:solidFill>
                <a:srgbClr val="422674"/>
              </a:solidFill>
            </a:endParaRPr>
          </a:p>
        </p:txBody>
      </p:sp>
      <p:sp>
        <p:nvSpPr>
          <p:cNvPr id="33" name="Zaoblený obdélník 32"/>
          <p:cNvSpPr/>
          <p:nvPr/>
        </p:nvSpPr>
        <p:spPr>
          <a:xfrm rot="5400000">
            <a:off x="3963619" y="5448490"/>
            <a:ext cx="1703618" cy="4765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573399"/>
                </a:solidFill>
              </a:rPr>
              <a:t>PLÁN</a:t>
            </a:r>
            <a:r>
              <a:rPr lang="cs-CZ" dirty="0" smtClean="0">
                <a:solidFill>
                  <a:srgbClr val="573399"/>
                </a:solidFill>
              </a:rPr>
              <a:t> </a:t>
            </a:r>
            <a:r>
              <a:rPr lang="cs-CZ" b="1" dirty="0" smtClean="0">
                <a:solidFill>
                  <a:srgbClr val="573399"/>
                </a:solidFill>
              </a:rPr>
              <a:t>AKTIVIT 1</a:t>
            </a:r>
            <a:endParaRPr lang="cs-CZ" b="1" dirty="0">
              <a:solidFill>
                <a:srgbClr val="573399"/>
              </a:solidFill>
            </a:endParaRPr>
          </a:p>
        </p:txBody>
      </p:sp>
      <p:sp>
        <p:nvSpPr>
          <p:cNvPr id="35" name="Zaoblený obdélník 34"/>
          <p:cNvSpPr/>
          <p:nvPr/>
        </p:nvSpPr>
        <p:spPr>
          <a:xfrm>
            <a:off x="5066633" y="4834962"/>
            <a:ext cx="1727355" cy="47656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ODBORNÉ</a:t>
            </a:r>
          </a:p>
        </p:txBody>
      </p:sp>
      <p:sp>
        <p:nvSpPr>
          <p:cNvPr id="36" name="Zaoblený obdélník 35"/>
          <p:cNvSpPr/>
          <p:nvPr/>
        </p:nvSpPr>
        <p:spPr>
          <a:xfrm>
            <a:off x="5066633" y="5779789"/>
            <a:ext cx="1727355" cy="476561"/>
          </a:xfrm>
          <a:prstGeom prst="round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ICT</a:t>
            </a:r>
            <a:r>
              <a:rPr lang="cs-CZ" dirty="0" smtClean="0"/>
              <a:t>, </a:t>
            </a:r>
            <a:r>
              <a:rPr lang="cs-CZ" b="1" dirty="0"/>
              <a:t>JAZYKY</a:t>
            </a:r>
          </a:p>
        </p:txBody>
      </p:sp>
      <p:sp>
        <p:nvSpPr>
          <p:cNvPr id="37" name="Zaoblený obdélník 36"/>
          <p:cNvSpPr/>
          <p:nvPr/>
        </p:nvSpPr>
        <p:spPr>
          <a:xfrm>
            <a:off x="5066633" y="5303228"/>
            <a:ext cx="1727354" cy="476561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INKLUZE</a:t>
            </a:r>
          </a:p>
        </p:txBody>
      </p:sp>
      <p:sp>
        <p:nvSpPr>
          <p:cNvPr id="38" name="Zaoblený obdélník 37"/>
          <p:cNvSpPr/>
          <p:nvPr/>
        </p:nvSpPr>
        <p:spPr>
          <a:xfrm>
            <a:off x="5066632" y="6256351"/>
            <a:ext cx="1727355" cy="28223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???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4577148" y="3796891"/>
            <a:ext cx="4366766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cs-CZ" b="1" dirty="0" smtClean="0"/>
              <a:t>Tvorba ŠAP i PA dle stejných pravidel.</a:t>
            </a:r>
          </a:p>
          <a:p>
            <a:pPr marL="0" lvl="1">
              <a:spcBef>
                <a:spcPts val="600"/>
              </a:spcBef>
            </a:pPr>
            <a:r>
              <a:rPr lang="cs-CZ" dirty="0">
                <a:hlinkClick r:id="rId4" action="ppaction://hlinkfile"/>
              </a:rPr>
              <a:t>D</a:t>
            </a:r>
            <a:r>
              <a:rPr lang="cs-CZ" dirty="0" smtClean="0">
                <a:hlinkClick r:id="rId4" action="ppaction://hlinkfile"/>
              </a:rPr>
              <a:t>otazník </a:t>
            </a:r>
            <a:r>
              <a:rPr lang="cs-CZ" dirty="0" smtClean="0"/>
              <a:t>= podklad</a:t>
            </a:r>
            <a:r>
              <a:rPr lang="cs-CZ" dirty="0"/>
              <a:t>, nikoliv </a:t>
            </a:r>
            <a:r>
              <a:rPr lang="cs-CZ" dirty="0" smtClean="0"/>
              <a:t>diktát</a:t>
            </a:r>
            <a:endParaRPr lang="cs-CZ" dirty="0"/>
          </a:p>
        </p:txBody>
      </p:sp>
      <p:sp>
        <p:nvSpPr>
          <p:cNvPr id="7168" name="Obousměrná vodorovná šipka 7167"/>
          <p:cNvSpPr/>
          <p:nvPr/>
        </p:nvSpPr>
        <p:spPr>
          <a:xfrm>
            <a:off x="3583199" y="5600218"/>
            <a:ext cx="773447" cy="476561"/>
          </a:xfrm>
          <a:prstGeom prst="leftRightArrow">
            <a:avLst>
              <a:gd name="adj1" fmla="val 50000"/>
              <a:gd name="adj2" fmla="val 30321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Zaoblený obdélník 30"/>
          <p:cNvSpPr/>
          <p:nvPr/>
        </p:nvSpPr>
        <p:spPr>
          <a:xfrm>
            <a:off x="6946388" y="5566403"/>
            <a:ext cx="1736278" cy="4765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573399"/>
                </a:solidFill>
              </a:rPr>
              <a:t>PLÁN</a:t>
            </a:r>
            <a:r>
              <a:rPr lang="cs-CZ" dirty="0" smtClean="0">
                <a:solidFill>
                  <a:srgbClr val="573399"/>
                </a:solidFill>
              </a:rPr>
              <a:t> </a:t>
            </a:r>
            <a:r>
              <a:rPr lang="cs-CZ" b="1" dirty="0" smtClean="0">
                <a:solidFill>
                  <a:srgbClr val="573399"/>
                </a:solidFill>
              </a:rPr>
              <a:t>AKTIVIT 2</a:t>
            </a:r>
            <a:endParaRPr lang="cs-CZ" b="1" dirty="0">
              <a:solidFill>
                <a:srgbClr val="573399"/>
              </a:solidFill>
            </a:endParaRPr>
          </a:p>
        </p:txBody>
      </p:sp>
      <p:sp>
        <p:nvSpPr>
          <p:cNvPr id="32" name="Zaoblený obdélník 31"/>
          <p:cNvSpPr/>
          <p:nvPr/>
        </p:nvSpPr>
        <p:spPr>
          <a:xfrm>
            <a:off x="6955312" y="6042964"/>
            <a:ext cx="1727354" cy="476561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PODNIKAVOST</a:t>
            </a:r>
          </a:p>
        </p:txBody>
      </p:sp>
      <p:sp>
        <p:nvSpPr>
          <p:cNvPr id="2" name="Zaoblený obdélníkový popisek 1"/>
          <p:cNvSpPr/>
          <p:nvPr/>
        </p:nvSpPr>
        <p:spPr>
          <a:xfrm>
            <a:off x="3467767" y="3508891"/>
            <a:ext cx="862449" cy="576000"/>
          </a:xfrm>
          <a:prstGeom prst="wedgeRoundRectCallout">
            <a:avLst>
              <a:gd name="adj1" fmla="val -63758"/>
              <a:gd name="adj2" fmla="val 13158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rgbClr val="422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err="1" smtClean="0">
                <a:ln>
                  <a:solidFill>
                    <a:srgbClr val="573399"/>
                  </a:solidFill>
                </a:ln>
                <a:solidFill>
                  <a:sysClr val="windowText" lastClr="000000"/>
                </a:solidFill>
              </a:rPr>
              <a:t>IPo</a:t>
            </a:r>
            <a:endParaRPr lang="cs-CZ" sz="2000" dirty="0">
              <a:ln>
                <a:solidFill>
                  <a:srgbClr val="573399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39" name="Zaoblený obdélníkový popisek 38"/>
          <p:cNvSpPr/>
          <p:nvPr/>
        </p:nvSpPr>
        <p:spPr>
          <a:xfrm>
            <a:off x="7164000" y="4599293"/>
            <a:ext cx="1873612" cy="721563"/>
          </a:xfrm>
          <a:prstGeom prst="wedgeRoundRectCallout">
            <a:avLst>
              <a:gd name="adj1" fmla="val -38909"/>
              <a:gd name="adj2" fmla="val 77754"/>
              <a:gd name="adj3" fmla="val 16667"/>
            </a:avLst>
          </a:prstGeom>
          <a:noFill/>
          <a:ln w="28575">
            <a:solidFill>
              <a:srgbClr val="422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>
                  <a:solidFill>
                    <a:srgbClr val="573399"/>
                  </a:solidFill>
                </a:ln>
                <a:solidFill>
                  <a:sysClr val="windowText" lastClr="000000"/>
                </a:solidFill>
              </a:rPr>
              <a:t>ŠABLONY</a:t>
            </a:r>
            <a:endParaRPr lang="cs-CZ" dirty="0">
              <a:ln>
                <a:solidFill>
                  <a:srgbClr val="573399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40" name="Zaoblený obdélníkový popisek 39"/>
          <p:cNvSpPr/>
          <p:nvPr/>
        </p:nvSpPr>
        <p:spPr>
          <a:xfrm>
            <a:off x="2124000" y="2904632"/>
            <a:ext cx="1537929" cy="576000"/>
          </a:xfrm>
          <a:prstGeom prst="wedgeRoundRectCallout">
            <a:avLst>
              <a:gd name="adj1" fmla="val -54414"/>
              <a:gd name="adj2" fmla="val 78669"/>
              <a:gd name="adj3" fmla="val 16667"/>
            </a:avLst>
          </a:prstGeom>
          <a:solidFill>
            <a:schemeClr val="bg1"/>
          </a:solidFill>
          <a:ln w="28575">
            <a:solidFill>
              <a:srgbClr val="422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n>
                  <a:solidFill>
                    <a:srgbClr val="573399"/>
                  </a:solidFill>
                </a:ln>
                <a:solidFill>
                  <a:sysClr val="windowText" lastClr="000000"/>
                </a:solidFill>
              </a:rPr>
              <a:t>ŠABLONY</a:t>
            </a:r>
            <a:endParaRPr lang="cs-CZ" dirty="0">
              <a:ln>
                <a:solidFill>
                  <a:srgbClr val="573399"/>
                </a:solidFill>
              </a:ln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7168" grpId="0" animBg="1"/>
      <p:bldP spid="31" grpId="0" animBg="1"/>
      <p:bldP spid="32" grpId="0" animBg="1"/>
      <p:bldP spid="2" grpId="0" animBg="1"/>
      <p:bldP spid="39" grpId="0" animBg="1"/>
      <p:bldP spid="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058713"/>
            <a:ext cx="8605837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pl-PL" altLang="cs-CZ" sz="2600" b="1" spc="-30" dirty="0">
                <a:solidFill>
                  <a:srgbClr val="666699"/>
                </a:solidFill>
              </a:rPr>
              <a:t>Jaký je obecný princip metodické podpory projektu P-KAP?</a:t>
            </a:r>
            <a:endParaRPr lang="cs-CZ" altLang="cs-CZ" sz="2600" b="1" spc="-30" dirty="0">
              <a:solidFill>
                <a:srgbClr val="666699"/>
              </a:solidFill>
            </a:endParaRPr>
          </a:p>
        </p:txBody>
      </p:sp>
      <p:sp>
        <p:nvSpPr>
          <p:cNvPr id="2" name="Ovál 1"/>
          <p:cNvSpPr/>
          <p:nvPr/>
        </p:nvSpPr>
        <p:spPr>
          <a:xfrm>
            <a:off x="624681" y="1900152"/>
            <a:ext cx="7691319" cy="4032000"/>
          </a:xfrm>
          <a:prstGeom prst="ellipse">
            <a:avLst/>
          </a:prstGeom>
          <a:solidFill>
            <a:srgbClr val="E5E5FF"/>
          </a:solidFill>
          <a:ln>
            <a:solidFill>
              <a:srgbClr val="5A2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2127267" y="2677077"/>
            <a:ext cx="4933050" cy="24681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3462830" y="3315852"/>
            <a:ext cx="2160000" cy="11805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</a:rPr>
              <a:t>Analytické a metodické zázemí</a:t>
            </a:r>
          </a:p>
          <a:p>
            <a:pPr algn="ctr"/>
            <a:r>
              <a:rPr lang="cs-CZ" sz="1600" b="1" dirty="0" smtClean="0">
                <a:solidFill>
                  <a:schemeClr val="bg1"/>
                </a:solidFill>
              </a:rPr>
              <a:t>(NÚV)</a:t>
            </a:r>
            <a:endParaRPr lang="cs-CZ" sz="1600" b="1" dirty="0">
              <a:solidFill>
                <a:schemeClr val="bg1"/>
              </a:solidFill>
            </a:endParaRPr>
          </a:p>
        </p:txBody>
      </p:sp>
      <p:cxnSp>
        <p:nvCxnSpPr>
          <p:cNvPr id="4" name="Přímá spojnice 3"/>
          <p:cNvCxnSpPr>
            <a:stCxn id="10" idx="0"/>
          </p:cNvCxnSpPr>
          <p:nvPr/>
        </p:nvCxnSpPr>
        <p:spPr>
          <a:xfrm flipH="1">
            <a:off x="4593523" y="2677077"/>
            <a:ext cx="269" cy="58185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endCxn id="10" idx="4"/>
          </p:cNvCxnSpPr>
          <p:nvPr/>
        </p:nvCxnSpPr>
        <p:spPr>
          <a:xfrm>
            <a:off x="4590196" y="4496352"/>
            <a:ext cx="3596" cy="648825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2" idx="2"/>
          </p:cNvCxnSpPr>
          <p:nvPr/>
        </p:nvCxnSpPr>
        <p:spPr>
          <a:xfrm flipV="1">
            <a:off x="624681" y="3906102"/>
            <a:ext cx="1499319" cy="10050"/>
          </a:xfrm>
          <a:prstGeom prst="line">
            <a:avLst/>
          </a:prstGeom>
          <a:ln w="28575">
            <a:solidFill>
              <a:srgbClr val="5A2FA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7103833" y="3861000"/>
            <a:ext cx="1226100" cy="10050"/>
          </a:xfrm>
          <a:prstGeom prst="line">
            <a:avLst/>
          </a:prstGeom>
          <a:ln w="28575">
            <a:solidFill>
              <a:srgbClr val="5A2FA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8" name="TextovéPole 7167"/>
          <p:cNvSpPr txBox="1"/>
          <p:nvPr/>
        </p:nvSpPr>
        <p:spPr>
          <a:xfrm>
            <a:off x="2268000" y="3502989"/>
            <a:ext cx="1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5">
                    <a:lumMod val="75000"/>
                  </a:schemeClr>
                </a:solidFill>
              </a:rPr>
              <a:t>Odborní garanti v krajích</a:t>
            </a:r>
            <a:endParaRPr lang="cs-CZ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916866" y="3490603"/>
            <a:ext cx="1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accent5">
                    <a:lumMod val="75000"/>
                  </a:schemeClr>
                </a:solidFill>
              </a:rPr>
              <a:t>Odborní garanti intervencí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581563" y="2170980"/>
            <a:ext cx="2393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5A2FA7"/>
                </a:solidFill>
              </a:rPr>
              <a:t>RT KAP - tvorba KAP </a:t>
            </a:r>
            <a:endParaRPr lang="cs-CZ" sz="2000" b="1" dirty="0">
              <a:solidFill>
                <a:srgbClr val="5A2FA7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035297" y="5298618"/>
            <a:ext cx="25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5A2FA7"/>
                </a:solidFill>
              </a:rPr>
              <a:t>Školy - tvorba ŠAP/PA</a:t>
            </a:r>
            <a:endParaRPr lang="cs-CZ" sz="2000" b="1" dirty="0">
              <a:solidFill>
                <a:srgbClr val="5A2FA7"/>
              </a:solidFill>
            </a:endParaRPr>
          </a:p>
        </p:txBody>
      </p:sp>
      <p:sp>
        <p:nvSpPr>
          <p:cNvPr id="6" name="Šrafovaná šipka doprava 5"/>
          <p:cNvSpPr/>
          <p:nvPr/>
        </p:nvSpPr>
        <p:spPr>
          <a:xfrm rot="10800000">
            <a:off x="3244696" y="3689099"/>
            <a:ext cx="673733" cy="434004"/>
          </a:xfrm>
          <a:prstGeom prst="stripedRightArrow">
            <a:avLst>
              <a:gd name="adj1" fmla="val 42197"/>
              <a:gd name="adj2" fmla="val 34393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rafovaná šipka doprava 24"/>
          <p:cNvSpPr/>
          <p:nvPr/>
        </p:nvSpPr>
        <p:spPr>
          <a:xfrm>
            <a:off x="5243133" y="3689100"/>
            <a:ext cx="673733" cy="434004"/>
          </a:xfrm>
          <a:prstGeom prst="stripedRightArrow">
            <a:avLst>
              <a:gd name="adj1" fmla="val 42197"/>
              <a:gd name="adj2" fmla="val 34393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ousměrná vodorovná šipka 2"/>
          <p:cNvSpPr/>
          <p:nvPr/>
        </p:nvSpPr>
        <p:spPr>
          <a:xfrm>
            <a:off x="4233792" y="2968002"/>
            <a:ext cx="720000" cy="172998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ousměrná vodorovná šipka 28"/>
          <p:cNvSpPr/>
          <p:nvPr/>
        </p:nvSpPr>
        <p:spPr>
          <a:xfrm>
            <a:off x="4233792" y="4711161"/>
            <a:ext cx="720000" cy="172998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41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168" grpId="0"/>
      <p:bldP spid="35" grpId="0"/>
      <p:bldP spid="6" grpId="0" animBg="1"/>
      <p:bldP spid="25" grpId="0" animBg="1"/>
      <p:bldP spid="3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605837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pl-PL" altLang="cs-CZ" sz="2600" b="1" spc="-30" dirty="0">
                <a:solidFill>
                  <a:srgbClr val="666699"/>
                </a:solidFill>
              </a:rPr>
              <a:t>Jaké jsou/budou platformy podpory ke KAP</a:t>
            </a:r>
            <a:endParaRPr lang="cs-CZ" altLang="cs-CZ" sz="2600" b="1" spc="-30" dirty="0">
              <a:solidFill>
                <a:srgbClr val="666699"/>
              </a:solidFill>
            </a:endParaRPr>
          </a:p>
        </p:txBody>
      </p:sp>
      <p:sp>
        <p:nvSpPr>
          <p:cNvPr id="2" name="Ovál 1"/>
          <p:cNvSpPr/>
          <p:nvPr/>
        </p:nvSpPr>
        <p:spPr>
          <a:xfrm>
            <a:off x="624681" y="1900152"/>
            <a:ext cx="7691319" cy="4032000"/>
          </a:xfrm>
          <a:prstGeom prst="ellipse">
            <a:avLst/>
          </a:prstGeom>
          <a:solidFill>
            <a:srgbClr val="E5E5FF"/>
          </a:solidFill>
          <a:ln>
            <a:solidFill>
              <a:srgbClr val="5A2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2127267" y="2677077"/>
            <a:ext cx="4933050" cy="24681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3462830" y="3315852"/>
            <a:ext cx="2160000" cy="11805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</a:rPr>
              <a:t>Analytické a metodické zázemí</a:t>
            </a:r>
          </a:p>
          <a:p>
            <a:pPr algn="ctr"/>
            <a:r>
              <a:rPr lang="cs-CZ" sz="1600" b="1" dirty="0" smtClean="0">
                <a:solidFill>
                  <a:schemeClr val="bg1"/>
                </a:solidFill>
              </a:rPr>
              <a:t>(NÚV)</a:t>
            </a:r>
            <a:endParaRPr lang="cs-CZ" sz="1600" b="1" dirty="0">
              <a:solidFill>
                <a:schemeClr val="bg1"/>
              </a:solidFill>
            </a:endParaRPr>
          </a:p>
        </p:txBody>
      </p:sp>
      <p:cxnSp>
        <p:nvCxnSpPr>
          <p:cNvPr id="4" name="Přímá spojnice 3"/>
          <p:cNvCxnSpPr>
            <a:stCxn id="10" idx="0"/>
          </p:cNvCxnSpPr>
          <p:nvPr/>
        </p:nvCxnSpPr>
        <p:spPr>
          <a:xfrm flipH="1">
            <a:off x="4593523" y="2677077"/>
            <a:ext cx="269" cy="58185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endCxn id="10" idx="4"/>
          </p:cNvCxnSpPr>
          <p:nvPr/>
        </p:nvCxnSpPr>
        <p:spPr>
          <a:xfrm>
            <a:off x="4590196" y="4450143"/>
            <a:ext cx="3596" cy="69503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2" idx="2"/>
          </p:cNvCxnSpPr>
          <p:nvPr/>
        </p:nvCxnSpPr>
        <p:spPr>
          <a:xfrm flipV="1">
            <a:off x="624681" y="3906102"/>
            <a:ext cx="1499319" cy="10050"/>
          </a:xfrm>
          <a:prstGeom prst="line">
            <a:avLst/>
          </a:prstGeom>
          <a:ln w="28575">
            <a:solidFill>
              <a:srgbClr val="5A2FA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7103833" y="3861000"/>
            <a:ext cx="1226100" cy="10050"/>
          </a:xfrm>
          <a:prstGeom prst="line">
            <a:avLst/>
          </a:prstGeom>
          <a:ln w="28575">
            <a:solidFill>
              <a:srgbClr val="5A2FA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8" name="TextovéPole 7167"/>
          <p:cNvSpPr txBox="1"/>
          <p:nvPr/>
        </p:nvSpPr>
        <p:spPr>
          <a:xfrm>
            <a:off x="2268000" y="3500653"/>
            <a:ext cx="1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5">
                    <a:lumMod val="75000"/>
                  </a:schemeClr>
                </a:solidFill>
              </a:rPr>
              <a:t>Odborní garanti v krajích</a:t>
            </a:r>
            <a:endParaRPr lang="cs-CZ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916866" y="3490603"/>
            <a:ext cx="1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accent5">
                    <a:lumMod val="75000"/>
                  </a:schemeClr>
                </a:solidFill>
              </a:rPr>
              <a:t>Odborní garanti intervencí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581563" y="2170980"/>
            <a:ext cx="2393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5A2FA7"/>
                </a:solidFill>
              </a:rPr>
              <a:t>RT KAP - tvorba KAP </a:t>
            </a:r>
            <a:endParaRPr lang="cs-CZ" sz="2000" b="1" dirty="0">
              <a:solidFill>
                <a:srgbClr val="5A2FA7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035297" y="5298618"/>
            <a:ext cx="25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5A2FA7"/>
                </a:solidFill>
              </a:rPr>
              <a:t>Školy - tvorba ŠAP/PA</a:t>
            </a:r>
            <a:endParaRPr lang="cs-CZ" sz="2000" b="1" dirty="0">
              <a:solidFill>
                <a:srgbClr val="5A2FA7"/>
              </a:solidFill>
            </a:endParaRPr>
          </a:p>
        </p:txBody>
      </p:sp>
      <p:sp>
        <p:nvSpPr>
          <p:cNvPr id="18" name="Zaoblený obdélníkový popisek 17"/>
          <p:cNvSpPr/>
          <p:nvPr/>
        </p:nvSpPr>
        <p:spPr>
          <a:xfrm>
            <a:off x="287338" y="4261047"/>
            <a:ext cx="2045660" cy="576000"/>
          </a:xfrm>
          <a:prstGeom prst="wedgeRoundRectCallout">
            <a:avLst>
              <a:gd name="adj1" fmla="val 55415"/>
              <a:gd name="adj2" fmla="val -4774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WS s řediteli škol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Zaoblený obdélníkový popisek 22"/>
          <p:cNvSpPr/>
          <p:nvPr/>
        </p:nvSpPr>
        <p:spPr>
          <a:xfrm>
            <a:off x="6457933" y="4346673"/>
            <a:ext cx="2045660" cy="576000"/>
          </a:xfrm>
          <a:prstGeom prst="wedgeRoundRectCallout">
            <a:avLst>
              <a:gd name="adj1" fmla="val -62956"/>
              <a:gd name="adj2" fmla="val -5215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WS s řediteli škol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Šrafovaná šipka doprava 5"/>
          <p:cNvSpPr/>
          <p:nvPr/>
        </p:nvSpPr>
        <p:spPr>
          <a:xfrm rot="10800000">
            <a:off x="3244696" y="3689099"/>
            <a:ext cx="673733" cy="434004"/>
          </a:xfrm>
          <a:prstGeom prst="stripedRightArrow">
            <a:avLst>
              <a:gd name="adj1" fmla="val 42197"/>
              <a:gd name="adj2" fmla="val 34393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rafovaná šipka doprava 24"/>
          <p:cNvSpPr/>
          <p:nvPr/>
        </p:nvSpPr>
        <p:spPr>
          <a:xfrm>
            <a:off x="5243133" y="3689100"/>
            <a:ext cx="673733" cy="434004"/>
          </a:xfrm>
          <a:prstGeom prst="stripedRightArrow">
            <a:avLst>
              <a:gd name="adj1" fmla="val 42197"/>
              <a:gd name="adj2" fmla="val 34393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Zaoblený obdélníkový popisek 27"/>
          <p:cNvSpPr/>
          <p:nvPr/>
        </p:nvSpPr>
        <p:spPr>
          <a:xfrm>
            <a:off x="6588001" y="490369"/>
            <a:ext cx="2448000" cy="2024400"/>
          </a:xfrm>
          <a:prstGeom prst="wedgeRoundRectCallout">
            <a:avLst>
              <a:gd name="adj1" fmla="val -94166"/>
              <a:gd name="adj2" fmla="val 9592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SEMINÁŘE (OG+OGI)</a:t>
            </a:r>
          </a:p>
          <a:p>
            <a:pPr marL="108000" indent="-144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</a:rPr>
              <a:t>Uplatňování intervencí</a:t>
            </a:r>
          </a:p>
          <a:p>
            <a:pPr marL="108000" indent="-144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</a:rPr>
              <a:t>Výměna zkušeností k přípravě/realizaci KAP</a:t>
            </a:r>
          </a:p>
          <a:p>
            <a:pPr marL="108000" indent="-144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</a:rPr>
              <a:t>Příprava KAP II (2018)</a:t>
            </a:r>
          </a:p>
          <a:p>
            <a:pPr marL="108000" indent="-144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</a:rPr>
              <a:t>+ Dle poptávky kraje</a:t>
            </a:r>
            <a:endParaRPr lang="cs-CZ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6" name="Zaoblený obdélníkový popisek 35"/>
          <p:cNvSpPr/>
          <p:nvPr/>
        </p:nvSpPr>
        <p:spPr>
          <a:xfrm>
            <a:off x="87908" y="3202603"/>
            <a:ext cx="2045660" cy="576000"/>
          </a:xfrm>
          <a:prstGeom prst="wedgeRoundRectCallout">
            <a:avLst>
              <a:gd name="adj1" fmla="val 60382"/>
              <a:gd name="adj2" fmla="val 566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Platformy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" name="Zaoblený obdélníkový popisek 40"/>
          <p:cNvSpPr/>
          <p:nvPr/>
        </p:nvSpPr>
        <p:spPr>
          <a:xfrm>
            <a:off x="6807922" y="2953272"/>
            <a:ext cx="2045660" cy="576000"/>
          </a:xfrm>
          <a:prstGeom prst="wedgeRoundRectCallout">
            <a:avLst>
              <a:gd name="adj1" fmla="val -77442"/>
              <a:gd name="adj2" fmla="val 37511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Platformy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2" name="Zaoblený obdélníkový popisek 41"/>
          <p:cNvSpPr/>
          <p:nvPr/>
        </p:nvSpPr>
        <p:spPr>
          <a:xfrm>
            <a:off x="240308" y="2514769"/>
            <a:ext cx="2045660" cy="576000"/>
          </a:xfrm>
          <a:prstGeom prst="wedgeRoundRectCallout">
            <a:avLst>
              <a:gd name="adj1" fmla="val 59140"/>
              <a:gd name="adj2" fmla="val 11688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PS Vzdělávání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3" name="Zaoblený obdélníkový popisek 42"/>
          <p:cNvSpPr/>
          <p:nvPr/>
        </p:nvSpPr>
        <p:spPr>
          <a:xfrm>
            <a:off x="1120809" y="1900321"/>
            <a:ext cx="2045660" cy="576000"/>
          </a:xfrm>
          <a:prstGeom prst="wedgeRoundRectCallout">
            <a:avLst>
              <a:gd name="adj1" fmla="val 21890"/>
              <a:gd name="adj2" fmla="val 21096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Konzultace s RT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2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3" grpId="0" animBg="1"/>
      <p:bldP spid="28" grpId="0" animBg="1"/>
      <p:bldP spid="36" grpId="0" animBg="1"/>
      <p:bldP spid="41" grpId="0" animBg="1"/>
      <p:bldP spid="42" grpId="0" animBg="1"/>
      <p:bldP spid="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856662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Analytické výstupy P-KAP</a:t>
            </a:r>
          </a:p>
        </p:txBody>
      </p:sp>
      <p:sp>
        <p:nvSpPr>
          <p:cNvPr id="7174" name="TextovéPole 14"/>
          <p:cNvSpPr txBox="1">
            <a:spLocks noChangeArrowheads="1"/>
          </p:cNvSpPr>
          <p:nvPr/>
        </p:nvSpPr>
        <p:spPr bwMode="auto">
          <a:xfrm>
            <a:off x="274471" y="1989000"/>
            <a:ext cx="8712200" cy="3795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300" b="1" dirty="0" smtClean="0"/>
              <a:t>Zpracování výsledků dotazníkového šetření</a:t>
            </a:r>
            <a:endParaRPr lang="cs-CZ" sz="2300" dirty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b="1" dirty="0" smtClean="0"/>
              <a:t>1. vlna šetření </a:t>
            </a:r>
            <a:r>
              <a:rPr lang="cs-CZ" sz="2000" dirty="0" smtClean="0"/>
              <a:t>25.11.2015 – 19.1.2016 (+ </a:t>
            </a:r>
            <a:r>
              <a:rPr lang="cs-CZ" sz="2000" dirty="0" err="1" smtClean="0"/>
              <a:t>dosběr</a:t>
            </a:r>
            <a:r>
              <a:rPr lang="cs-CZ" sz="2000" dirty="0" smtClean="0"/>
              <a:t>  9.5.2016-30.6.2016) – 98% SŠ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pro každý </a:t>
            </a:r>
            <a:r>
              <a:rPr lang="cs-CZ" sz="2000" dirty="0" smtClean="0"/>
              <a:t>kraj </a:t>
            </a:r>
            <a:r>
              <a:rPr lang="cs-CZ" sz="2000" b="1" dirty="0" smtClean="0"/>
              <a:t>* detailní report s výsledky </a:t>
            </a:r>
            <a:r>
              <a:rPr lang="cs-CZ" sz="2000" dirty="0" smtClean="0"/>
              <a:t>(úplná a zkrácená verze)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v přípravě je </a:t>
            </a:r>
            <a:r>
              <a:rPr lang="cs-CZ" sz="2000" b="1" dirty="0" smtClean="0"/>
              <a:t>celorepubliková analýza, </a:t>
            </a:r>
            <a:r>
              <a:rPr lang="cs-CZ" sz="2000" dirty="0" smtClean="0"/>
              <a:t>následovat bude </a:t>
            </a:r>
            <a:r>
              <a:rPr lang="cs-CZ" sz="2000" b="1" dirty="0" smtClean="0"/>
              <a:t>komparační analýza </a:t>
            </a:r>
            <a:r>
              <a:rPr lang="cs-CZ" sz="2000" dirty="0" smtClean="0"/>
              <a:t>výsledků</a:t>
            </a:r>
          </a:p>
          <a:p>
            <a:pPr>
              <a:spcBef>
                <a:spcPts val="1200"/>
              </a:spcBef>
            </a:pPr>
            <a:endParaRPr lang="cs-CZ" sz="2300" b="1" dirty="0" smtClean="0"/>
          </a:p>
          <a:p>
            <a:pPr>
              <a:spcBef>
                <a:spcPts val="1200"/>
              </a:spcBef>
            </a:pPr>
            <a:r>
              <a:rPr lang="cs-CZ" sz="2300" b="1" dirty="0" smtClean="0"/>
              <a:t>Zpracování regionálně specifických dat:</a:t>
            </a:r>
            <a:endParaRPr lang="cs-CZ" sz="2300" b="1" dirty="0"/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Pro každý kraj zpracovány výstupy s </a:t>
            </a:r>
            <a:r>
              <a:rPr lang="cs-CZ" sz="2000" dirty="0" err="1" smtClean="0"/>
              <a:t>info</a:t>
            </a:r>
            <a:r>
              <a:rPr lang="cs-CZ" sz="2000" dirty="0" smtClean="0"/>
              <a:t> </a:t>
            </a:r>
            <a:r>
              <a:rPr lang="cs-CZ" sz="2000" b="1" dirty="0" smtClean="0"/>
              <a:t>o struktuře pracovní síly, vývoji vzdělanostní struktury a nezaměstnanosti</a:t>
            </a:r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Výstupy obsahují časové řady, které budou dále aktualizovány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5792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856662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Metodické materiály pro tvorbu KAP</a:t>
            </a:r>
          </a:p>
        </p:txBody>
      </p:sp>
      <p:sp>
        <p:nvSpPr>
          <p:cNvPr id="7174" name="TextovéPole 14"/>
          <p:cNvSpPr txBox="1">
            <a:spLocks noChangeArrowheads="1"/>
          </p:cNvSpPr>
          <p:nvPr/>
        </p:nvSpPr>
        <p:spPr bwMode="auto">
          <a:xfrm>
            <a:off x="274471" y="2133000"/>
            <a:ext cx="8712200" cy="4124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300" b="1" dirty="0" smtClean="0"/>
              <a:t>Metodické listy pro jednotlivé fáze tvorby KAP</a:t>
            </a:r>
            <a:endParaRPr lang="cs-CZ" sz="2300" dirty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ML 01 – Analýza potřeb v území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ML 02 – Rámec pro investice do infrastruktury (+ ML 06 k jeho aktualizaci)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ML 03 – Analýza potřeb škol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ML 04 – </a:t>
            </a:r>
            <a:r>
              <a:rPr lang="cs-CZ" sz="2000" dirty="0" err="1"/>
              <a:t>Prioritizace</a:t>
            </a:r>
            <a:r>
              <a:rPr lang="cs-CZ" sz="2000" dirty="0"/>
              <a:t> potřeb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ML 05 – Sestavení krajského akčního plánu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ML 07 – Dokumentace krajského akčního plánu</a:t>
            </a:r>
          </a:p>
          <a:p>
            <a:pPr>
              <a:spcBef>
                <a:spcPts val="1200"/>
              </a:spcBef>
            </a:pPr>
            <a:endParaRPr lang="cs-CZ" sz="2300" b="1" dirty="0" smtClean="0"/>
          </a:p>
          <a:p>
            <a:pPr>
              <a:spcBef>
                <a:spcPts val="1200"/>
              </a:spcBef>
            </a:pPr>
            <a:endParaRPr lang="cs-CZ" sz="2300" b="1" dirty="0" smtClean="0"/>
          </a:p>
          <a:p>
            <a:pPr algn="r">
              <a:spcBef>
                <a:spcPts val="1200"/>
              </a:spcBef>
            </a:pPr>
            <a:r>
              <a:rPr lang="cs-CZ" sz="2300" b="1" dirty="0" smtClean="0"/>
              <a:t>Metodické podklady jsou k dispozici na </a:t>
            </a:r>
            <a:r>
              <a:rPr lang="cs-CZ" sz="2300" b="1" dirty="0" smtClean="0">
                <a:hlinkClick r:id="rId4"/>
              </a:rPr>
              <a:t>webu P-KAP</a:t>
            </a:r>
            <a:endParaRPr lang="cs-CZ" sz="2300" b="1" dirty="0" smtClean="0"/>
          </a:p>
        </p:txBody>
      </p:sp>
    </p:spTree>
    <p:extLst>
      <p:ext uri="{BB962C8B-B14F-4D97-AF65-F5344CB8AC3E}">
        <p14:creationId xmlns:p14="http://schemas.microsoft.com/office/powerpoint/2010/main" val="2724034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605837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pl-PL" altLang="cs-CZ" sz="2600" b="1" spc="-30" dirty="0">
                <a:solidFill>
                  <a:srgbClr val="666699"/>
                </a:solidFill>
              </a:rPr>
              <a:t>Jaké jsou/budou platformy podpory pro SŠ</a:t>
            </a:r>
            <a:endParaRPr lang="cs-CZ" altLang="cs-CZ" sz="2600" b="1" spc="-30" dirty="0">
              <a:solidFill>
                <a:srgbClr val="666699"/>
              </a:solidFill>
            </a:endParaRPr>
          </a:p>
        </p:txBody>
      </p:sp>
      <p:sp>
        <p:nvSpPr>
          <p:cNvPr id="2" name="Ovál 1"/>
          <p:cNvSpPr/>
          <p:nvPr/>
        </p:nvSpPr>
        <p:spPr>
          <a:xfrm>
            <a:off x="624681" y="1900152"/>
            <a:ext cx="7691319" cy="4032000"/>
          </a:xfrm>
          <a:prstGeom prst="ellipse">
            <a:avLst/>
          </a:prstGeom>
          <a:solidFill>
            <a:srgbClr val="E5E5FF"/>
          </a:solidFill>
          <a:ln>
            <a:solidFill>
              <a:srgbClr val="5A2F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2127267" y="2677077"/>
            <a:ext cx="4933050" cy="24681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3462830" y="3315852"/>
            <a:ext cx="2160000" cy="11805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bg1"/>
                </a:solidFill>
              </a:rPr>
              <a:t>Analytické a metodické zázemí</a:t>
            </a:r>
          </a:p>
          <a:p>
            <a:pPr algn="ctr"/>
            <a:r>
              <a:rPr lang="cs-CZ" sz="1600" b="1" dirty="0" smtClean="0">
                <a:solidFill>
                  <a:schemeClr val="bg1"/>
                </a:solidFill>
              </a:rPr>
              <a:t>(NÚV)</a:t>
            </a:r>
            <a:endParaRPr lang="cs-CZ" sz="1600" b="1" dirty="0">
              <a:solidFill>
                <a:schemeClr val="bg1"/>
              </a:solidFill>
            </a:endParaRPr>
          </a:p>
        </p:txBody>
      </p:sp>
      <p:cxnSp>
        <p:nvCxnSpPr>
          <p:cNvPr id="4" name="Přímá spojnice 3"/>
          <p:cNvCxnSpPr>
            <a:stCxn id="10" idx="0"/>
          </p:cNvCxnSpPr>
          <p:nvPr/>
        </p:nvCxnSpPr>
        <p:spPr>
          <a:xfrm flipH="1">
            <a:off x="4593523" y="2677077"/>
            <a:ext cx="269" cy="58185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>
            <a:endCxn id="10" idx="4"/>
          </p:cNvCxnSpPr>
          <p:nvPr/>
        </p:nvCxnSpPr>
        <p:spPr>
          <a:xfrm>
            <a:off x="4590196" y="4450143"/>
            <a:ext cx="3596" cy="695034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>
            <a:stCxn id="2" idx="2"/>
          </p:cNvCxnSpPr>
          <p:nvPr/>
        </p:nvCxnSpPr>
        <p:spPr>
          <a:xfrm flipV="1">
            <a:off x="624681" y="3906102"/>
            <a:ext cx="1499319" cy="10050"/>
          </a:xfrm>
          <a:prstGeom prst="line">
            <a:avLst/>
          </a:prstGeom>
          <a:ln w="28575">
            <a:solidFill>
              <a:srgbClr val="5A2FA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V="1">
            <a:off x="7103833" y="3861000"/>
            <a:ext cx="1226100" cy="10050"/>
          </a:xfrm>
          <a:prstGeom prst="line">
            <a:avLst/>
          </a:prstGeom>
          <a:ln w="28575">
            <a:solidFill>
              <a:srgbClr val="5A2FA7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8" name="TextovéPole 7167"/>
          <p:cNvSpPr txBox="1"/>
          <p:nvPr/>
        </p:nvSpPr>
        <p:spPr>
          <a:xfrm>
            <a:off x="2268000" y="3500653"/>
            <a:ext cx="1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solidFill>
                  <a:schemeClr val="accent5">
                    <a:lumMod val="75000"/>
                  </a:schemeClr>
                </a:solidFill>
              </a:rPr>
              <a:t>Odborní garanti v krajích</a:t>
            </a:r>
            <a:endParaRPr lang="cs-CZ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916866" y="3490603"/>
            <a:ext cx="108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accent5">
                    <a:lumMod val="75000"/>
                  </a:schemeClr>
                </a:solidFill>
              </a:rPr>
              <a:t>Odborní garanti intervencí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3581563" y="2170980"/>
            <a:ext cx="2393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5A2FA7"/>
                </a:solidFill>
              </a:rPr>
              <a:t>RT KAP - tvorba KAP </a:t>
            </a:r>
            <a:endParaRPr lang="cs-CZ" sz="2000" b="1" dirty="0">
              <a:solidFill>
                <a:srgbClr val="5A2FA7"/>
              </a:solidFill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035297" y="5298618"/>
            <a:ext cx="25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5A2FA7"/>
                </a:solidFill>
              </a:rPr>
              <a:t>Školy - tvorba ŠAP/PA</a:t>
            </a:r>
            <a:endParaRPr lang="cs-CZ" sz="2000" b="1" dirty="0">
              <a:solidFill>
                <a:srgbClr val="5A2FA7"/>
              </a:solidFill>
            </a:endParaRPr>
          </a:p>
        </p:txBody>
      </p:sp>
      <p:sp>
        <p:nvSpPr>
          <p:cNvPr id="18" name="Zaoblený obdélníkový popisek 17"/>
          <p:cNvSpPr/>
          <p:nvPr/>
        </p:nvSpPr>
        <p:spPr>
          <a:xfrm>
            <a:off x="287338" y="4261047"/>
            <a:ext cx="2045660" cy="576000"/>
          </a:xfrm>
          <a:prstGeom prst="wedgeRoundRectCallout">
            <a:avLst>
              <a:gd name="adj1" fmla="val 55415"/>
              <a:gd name="adj2" fmla="val -4774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WS s řediteli škol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1" name="Zaoblený obdélníkový popisek 20"/>
          <p:cNvSpPr/>
          <p:nvPr/>
        </p:nvSpPr>
        <p:spPr>
          <a:xfrm>
            <a:off x="762340" y="5117801"/>
            <a:ext cx="2045660" cy="576000"/>
          </a:xfrm>
          <a:prstGeom prst="wedgeRoundRectCallout">
            <a:avLst>
              <a:gd name="adj1" fmla="val 57071"/>
              <a:gd name="adj2" fmla="val -149167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Konzultace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Zaoblený obdélníkový popisek 22"/>
          <p:cNvSpPr/>
          <p:nvPr/>
        </p:nvSpPr>
        <p:spPr>
          <a:xfrm>
            <a:off x="6457933" y="4346673"/>
            <a:ext cx="2045660" cy="576000"/>
          </a:xfrm>
          <a:prstGeom prst="wedgeRoundRectCallout">
            <a:avLst>
              <a:gd name="adj1" fmla="val -62956"/>
              <a:gd name="adj2" fmla="val -5215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WS s řediteli škol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Zaoblený obdélníkový popisek 23"/>
          <p:cNvSpPr/>
          <p:nvPr/>
        </p:nvSpPr>
        <p:spPr>
          <a:xfrm>
            <a:off x="6270340" y="5208025"/>
            <a:ext cx="2045660" cy="576000"/>
          </a:xfrm>
          <a:prstGeom prst="wedgeRoundRectCallout">
            <a:avLst>
              <a:gd name="adj1" fmla="val -67508"/>
              <a:gd name="adj2" fmla="val -134468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Konzultace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Šrafovaná šipka doprava 5"/>
          <p:cNvSpPr/>
          <p:nvPr/>
        </p:nvSpPr>
        <p:spPr>
          <a:xfrm rot="10800000">
            <a:off x="3244696" y="3689099"/>
            <a:ext cx="673733" cy="434004"/>
          </a:xfrm>
          <a:prstGeom prst="stripedRightArrow">
            <a:avLst>
              <a:gd name="adj1" fmla="val 42197"/>
              <a:gd name="adj2" fmla="val 34393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Šrafovaná šipka doprava 24"/>
          <p:cNvSpPr/>
          <p:nvPr/>
        </p:nvSpPr>
        <p:spPr>
          <a:xfrm>
            <a:off x="5243133" y="3689100"/>
            <a:ext cx="673733" cy="434004"/>
          </a:xfrm>
          <a:prstGeom prst="stripedRightArrow">
            <a:avLst>
              <a:gd name="adj1" fmla="val 42197"/>
              <a:gd name="adj2" fmla="val 34393"/>
            </a:avLst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Zaoblený obdélníkový popisek 26"/>
          <p:cNvSpPr/>
          <p:nvPr/>
        </p:nvSpPr>
        <p:spPr>
          <a:xfrm>
            <a:off x="348363" y="6093001"/>
            <a:ext cx="8155230" cy="576000"/>
          </a:xfrm>
          <a:prstGeom prst="wedgeRoundRectCallout">
            <a:avLst>
              <a:gd name="adj1" fmla="val 1398"/>
              <a:gd name="adj2" fmla="val -99792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SEMINÁŘE (OG+OGI)</a:t>
            </a:r>
          </a:p>
          <a:p>
            <a:pPr>
              <a:spcAft>
                <a:spcPts val="600"/>
              </a:spcAft>
            </a:pPr>
            <a:r>
              <a:rPr lang="cs-CZ" sz="1600" b="1" dirty="0">
                <a:solidFill>
                  <a:schemeClr val="accent5">
                    <a:lumMod val="75000"/>
                  </a:schemeClr>
                </a:solidFill>
              </a:rPr>
              <a:t>Příprava </a:t>
            </a:r>
            <a:r>
              <a:rPr lang="cs-CZ" sz="1600" b="1" dirty="0" smtClean="0">
                <a:solidFill>
                  <a:schemeClr val="accent5">
                    <a:lumMod val="75000"/>
                  </a:schemeClr>
                </a:solidFill>
              </a:rPr>
              <a:t>ŠAP / PA    I    Uplatňování intervencí    I     Realizace plánů    I    Výměna zkušeností   </a:t>
            </a:r>
            <a:endParaRPr lang="cs-CZ" sz="1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Zaoblený obdélníkový popisek 27"/>
          <p:cNvSpPr/>
          <p:nvPr/>
        </p:nvSpPr>
        <p:spPr>
          <a:xfrm>
            <a:off x="6457933" y="490369"/>
            <a:ext cx="2578067" cy="2024400"/>
          </a:xfrm>
          <a:prstGeom prst="wedgeRoundRectCallout">
            <a:avLst>
              <a:gd name="adj1" fmla="val -89240"/>
              <a:gd name="adj2" fmla="val 93417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SEMINÁŘE (OG+OGI)</a:t>
            </a:r>
          </a:p>
          <a:p>
            <a:pPr marL="108000" indent="-144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</a:rPr>
              <a:t>Uplatňování intervencí</a:t>
            </a:r>
          </a:p>
          <a:p>
            <a:pPr marL="108000" indent="-144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</a:rPr>
              <a:t>Výměna zkušeností k přípravě/realizaci KAP</a:t>
            </a:r>
          </a:p>
          <a:p>
            <a:pPr marL="108000" indent="-144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</a:rPr>
              <a:t>Příprava KAP II (2018)</a:t>
            </a:r>
          </a:p>
          <a:p>
            <a:pPr marL="108000" indent="-1440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accent5">
                    <a:lumMod val="75000"/>
                  </a:schemeClr>
                </a:solidFill>
              </a:rPr>
              <a:t>+ Dle poptávky kraje</a:t>
            </a:r>
            <a:endParaRPr lang="cs-CZ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6" name="Zaoblený obdélníkový popisek 35"/>
          <p:cNvSpPr/>
          <p:nvPr/>
        </p:nvSpPr>
        <p:spPr>
          <a:xfrm>
            <a:off x="87908" y="3202603"/>
            <a:ext cx="2045660" cy="576000"/>
          </a:xfrm>
          <a:prstGeom prst="wedgeRoundRectCallout">
            <a:avLst>
              <a:gd name="adj1" fmla="val 60382"/>
              <a:gd name="adj2" fmla="val 5662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Platformy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" name="Zaoblený obdélníkový popisek 40"/>
          <p:cNvSpPr/>
          <p:nvPr/>
        </p:nvSpPr>
        <p:spPr>
          <a:xfrm>
            <a:off x="6807922" y="2953272"/>
            <a:ext cx="2045660" cy="576000"/>
          </a:xfrm>
          <a:prstGeom prst="wedgeRoundRectCallout">
            <a:avLst>
              <a:gd name="adj1" fmla="val -77442"/>
              <a:gd name="adj2" fmla="val 37511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Platformy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2" name="Zaoblený obdélníkový popisek 41"/>
          <p:cNvSpPr/>
          <p:nvPr/>
        </p:nvSpPr>
        <p:spPr>
          <a:xfrm>
            <a:off x="240308" y="2514769"/>
            <a:ext cx="2045660" cy="576000"/>
          </a:xfrm>
          <a:prstGeom prst="wedgeRoundRectCallout">
            <a:avLst>
              <a:gd name="adj1" fmla="val 59140"/>
              <a:gd name="adj2" fmla="val 11688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PS Vzdělávání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3" name="Zaoblený obdélníkový popisek 42"/>
          <p:cNvSpPr/>
          <p:nvPr/>
        </p:nvSpPr>
        <p:spPr>
          <a:xfrm>
            <a:off x="1120809" y="1900321"/>
            <a:ext cx="2045660" cy="576000"/>
          </a:xfrm>
          <a:prstGeom prst="wedgeRoundRectCallout">
            <a:avLst>
              <a:gd name="adj1" fmla="val 21890"/>
              <a:gd name="adj2" fmla="val 21096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5">
                    <a:lumMod val="75000"/>
                  </a:schemeClr>
                </a:solidFill>
              </a:rPr>
              <a:t>Konzultace s RT</a:t>
            </a:r>
            <a:endParaRPr lang="cs-CZ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39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3" grpId="0" animBg="1"/>
      <p:bldP spid="24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856662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Metodické materiály pro tvorbu ŠAP / PA</a:t>
            </a:r>
          </a:p>
        </p:txBody>
      </p:sp>
      <p:sp>
        <p:nvSpPr>
          <p:cNvPr id="7174" name="TextovéPole 14"/>
          <p:cNvSpPr txBox="1">
            <a:spLocks noChangeArrowheads="1"/>
          </p:cNvSpPr>
          <p:nvPr/>
        </p:nvSpPr>
        <p:spPr bwMode="auto">
          <a:xfrm>
            <a:off x="265604" y="1845000"/>
            <a:ext cx="8712200" cy="4842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300" b="1" dirty="0" smtClean="0"/>
              <a:t>Základ:</a:t>
            </a:r>
            <a:endParaRPr lang="cs-CZ" sz="2300" dirty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b="1" dirty="0"/>
              <a:t>Metodika tvorby školního akčního plánu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Příloha 1 k metodice - </a:t>
            </a:r>
            <a:r>
              <a:rPr lang="cs-CZ" sz="2000" b="1" dirty="0"/>
              <a:t>příklady</a:t>
            </a:r>
            <a:r>
              <a:rPr lang="cs-CZ" sz="2000" dirty="0"/>
              <a:t> částí ŠAP pro všechny povinné oblasti intervencí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Příloha 2 k metodice - </a:t>
            </a:r>
            <a:r>
              <a:rPr lang="cs-CZ" sz="2000" b="1" dirty="0"/>
              <a:t>šablona ŠAP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Příloha 3 k metodice - </a:t>
            </a:r>
            <a:r>
              <a:rPr lang="cs-CZ" sz="2000" b="1" dirty="0"/>
              <a:t>specifika PA oproti ŠAP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Příloha 4 k metodice - </a:t>
            </a:r>
            <a:r>
              <a:rPr lang="cs-CZ" sz="2000" b="1" dirty="0"/>
              <a:t>šablona </a:t>
            </a:r>
            <a:r>
              <a:rPr lang="cs-CZ" sz="2000" b="1" dirty="0" smtClean="0"/>
              <a:t>PA</a:t>
            </a:r>
          </a:p>
          <a:p>
            <a:pPr>
              <a:spcBef>
                <a:spcPts val="1800"/>
              </a:spcBef>
            </a:pPr>
            <a:r>
              <a:rPr lang="cs-CZ" sz="2300" b="1" dirty="0" smtClean="0"/>
              <a:t>Školicí/metodické </a:t>
            </a:r>
            <a:r>
              <a:rPr lang="cs-CZ" sz="2300" b="1" dirty="0"/>
              <a:t>prezentace 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b="1" dirty="0" err="1" smtClean="0"/>
              <a:t>Videometodika</a:t>
            </a:r>
            <a:r>
              <a:rPr lang="cs-CZ" sz="2000" b="1" dirty="0" smtClean="0"/>
              <a:t> </a:t>
            </a:r>
            <a:r>
              <a:rPr lang="cs-CZ" sz="2000" dirty="0" smtClean="0"/>
              <a:t> „</a:t>
            </a:r>
            <a:r>
              <a:rPr lang="cs-CZ" sz="2000" dirty="0"/>
              <a:t>Proč a jak tvořit ŠAP a PA“ 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b="1" dirty="0"/>
              <a:t>Prezentace</a:t>
            </a:r>
            <a:r>
              <a:rPr lang="cs-CZ" sz="2000" dirty="0"/>
              <a:t> pro </a:t>
            </a:r>
            <a:r>
              <a:rPr lang="cs-CZ" sz="2000" dirty="0" smtClean="0"/>
              <a:t>WS s </a:t>
            </a:r>
            <a:r>
              <a:rPr lang="cs-CZ" sz="2000" dirty="0"/>
              <a:t>řediteli škol – kratší / delší verze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b="1" dirty="0" smtClean="0"/>
              <a:t>Prezentace </a:t>
            </a:r>
            <a:r>
              <a:rPr lang="cs-CZ" sz="2000" b="1" dirty="0"/>
              <a:t>pro </a:t>
            </a:r>
            <a:r>
              <a:rPr lang="cs-CZ" sz="2000" b="1" dirty="0" smtClean="0"/>
              <a:t>semináře </a:t>
            </a:r>
            <a:r>
              <a:rPr lang="cs-CZ" sz="2000" dirty="0"/>
              <a:t>k tvorbě ŠAP a PA</a:t>
            </a:r>
          </a:p>
          <a:p>
            <a:pPr algn="r">
              <a:spcBef>
                <a:spcPts val="1200"/>
              </a:spcBef>
            </a:pPr>
            <a:endParaRPr lang="cs-CZ" sz="1400" b="1" dirty="0" smtClean="0"/>
          </a:p>
          <a:p>
            <a:pPr algn="r">
              <a:spcBef>
                <a:spcPts val="1200"/>
              </a:spcBef>
            </a:pPr>
            <a:r>
              <a:rPr lang="cs-CZ" sz="2300" b="1" dirty="0" smtClean="0"/>
              <a:t>Metodické podklady jsou k dispozici na </a:t>
            </a:r>
            <a:r>
              <a:rPr lang="cs-CZ" sz="2300" b="1" dirty="0" smtClean="0">
                <a:hlinkClick r:id="rId4"/>
              </a:rPr>
              <a:t>webu P-KAP</a:t>
            </a:r>
            <a:endParaRPr lang="cs-CZ" sz="2300" b="1" dirty="0" smtClean="0"/>
          </a:p>
        </p:txBody>
      </p:sp>
    </p:spTree>
    <p:extLst>
      <p:ext uri="{BB962C8B-B14F-4D97-AF65-F5344CB8AC3E}">
        <p14:creationId xmlns:p14="http://schemas.microsoft.com/office/powerpoint/2010/main" val="409667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856662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Semináře pro školy</a:t>
            </a:r>
          </a:p>
        </p:txBody>
      </p:sp>
      <p:sp>
        <p:nvSpPr>
          <p:cNvPr id="7174" name="TextovéPole 14"/>
          <p:cNvSpPr txBox="1">
            <a:spLocks noChangeArrowheads="1"/>
          </p:cNvSpPr>
          <p:nvPr/>
        </p:nvSpPr>
        <p:spPr bwMode="auto">
          <a:xfrm>
            <a:off x="265604" y="1844999"/>
            <a:ext cx="8712200" cy="4847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300" b="1" dirty="0" smtClean="0"/>
              <a:t>2016</a:t>
            </a:r>
            <a:endParaRPr lang="cs-CZ" sz="2300" dirty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b="1" dirty="0" smtClean="0"/>
              <a:t>seznámení škol s metodikou tvorby ŠAP/PA</a:t>
            </a:r>
          </a:p>
          <a:p>
            <a:pPr marL="800100" lvl="1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na WS a setkáních KAP</a:t>
            </a:r>
          </a:p>
          <a:p>
            <a:pPr marL="800100" lvl="1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při konzultacích a při osobních návštěvách ve školách</a:t>
            </a:r>
            <a:endParaRPr lang="cs-CZ" sz="2000" dirty="0"/>
          </a:p>
          <a:p>
            <a:pPr>
              <a:spcBef>
                <a:spcPts val="1800"/>
              </a:spcBef>
            </a:pPr>
            <a:r>
              <a:rPr lang="cs-CZ" sz="2300" b="1" dirty="0" smtClean="0"/>
              <a:t>2017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b="1" dirty="0"/>
              <a:t>1. série: Příprava </a:t>
            </a:r>
            <a:r>
              <a:rPr lang="cs-CZ" sz="2000" b="1" dirty="0" smtClean="0"/>
              <a:t>ŠAP/PA </a:t>
            </a:r>
            <a:r>
              <a:rPr lang="cs-CZ" sz="2000" dirty="0" smtClean="0"/>
              <a:t>(cca </a:t>
            </a:r>
            <a:r>
              <a:rPr lang="cs-CZ" sz="2000" dirty="0"/>
              <a:t>od </a:t>
            </a:r>
            <a:r>
              <a:rPr lang="cs-CZ" sz="2000" dirty="0" smtClean="0"/>
              <a:t>března, pro všechny školy)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b="1" dirty="0" smtClean="0"/>
              <a:t>2. série: k jednotlivým oblastem intervencí </a:t>
            </a:r>
            <a:r>
              <a:rPr lang="cs-CZ" sz="2000" dirty="0" smtClean="0"/>
              <a:t>(</a:t>
            </a:r>
            <a:r>
              <a:rPr lang="cs-CZ" sz="2000" dirty="0"/>
              <a:t>dle zájmu </a:t>
            </a:r>
            <a:r>
              <a:rPr lang="cs-CZ" sz="2000" dirty="0" smtClean="0"/>
              <a:t>škol)</a:t>
            </a:r>
            <a:endParaRPr lang="cs-CZ" sz="2000" dirty="0"/>
          </a:p>
          <a:p>
            <a:pPr>
              <a:spcBef>
                <a:spcPts val="1800"/>
              </a:spcBef>
            </a:pPr>
            <a:r>
              <a:rPr lang="cs-CZ" sz="2300" b="1" dirty="0" smtClean="0"/>
              <a:t>2018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b="1" dirty="0"/>
              <a:t>Semináře k </a:t>
            </a:r>
            <a:r>
              <a:rPr lang="cs-CZ" sz="2000" b="1" dirty="0" smtClean="0"/>
              <a:t>naplňování ŠAP/PA</a:t>
            </a:r>
          </a:p>
          <a:p>
            <a:pPr marL="800100" lvl="1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k</a:t>
            </a:r>
            <a:r>
              <a:rPr lang="cs-CZ" sz="2000" dirty="0" smtClean="0"/>
              <a:t> výměně zkušeností</a:t>
            </a:r>
          </a:p>
          <a:p>
            <a:pPr marL="800100" lvl="1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k oblastem intervencí</a:t>
            </a:r>
          </a:p>
          <a:p>
            <a:pPr marL="800100" lvl="1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Příprava ŠAP II</a:t>
            </a:r>
            <a:endParaRPr lang="cs-CZ" sz="2300" b="1" dirty="0" smtClean="0"/>
          </a:p>
        </p:txBody>
      </p:sp>
    </p:spTree>
    <p:extLst>
      <p:ext uri="{BB962C8B-B14F-4D97-AF65-F5344CB8AC3E}">
        <p14:creationId xmlns:p14="http://schemas.microsoft.com/office/powerpoint/2010/main" val="242700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856662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cs-CZ" sz="2600" b="1" spc="-30" dirty="0">
                <a:solidFill>
                  <a:srgbClr val="666699"/>
                </a:solidFill>
              </a:rPr>
              <a:t>Obsah dnešní </a:t>
            </a:r>
            <a:r>
              <a:rPr lang="cs-CZ" sz="2600" b="1" spc="-30" dirty="0" smtClean="0">
                <a:solidFill>
                  <a:srgbClr val="666699"/>
                </a:solidFill>
              </a:rPr>
              <a:t>prezentace:</a:t>
            </a:r>
            <a:endParaRPr lang="cs-CZ" altLang="cs-CZ" sz="1800" dirty="0">
              <a:solidFill>
                <a:schemeClr val="tx1"/>
              </a:solidFill>
              <a:latin typeface="Arial Unicode MS" pitchFamily="34" charset="-128"/>
            </a:endParaRPr>
          </a:p>
        </p:txBody>
      </p:sp>
      <p:sp>
        <p:nvSpPr>
          <p:cNvPr id="7174" name="TextovéPole 14"/>
          <p:cNvSpPr txBox="1">
            <a:spLocks noChangeArrowheads="1"/>
          </p:cNvSpPr>
          <p:nvPr/>
        </p:nvSpPr>
        <p:spPr bwMode="auto">
          <a:xfrm>
            <a:off x="295538" y="2061000"/>
            <a:ext cx="8712200" cy="173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300" b="1" dirty="0" smtClean="0"/>
              <a:t>Kontext </a:t>
            </a:r>
            <a:r>
              <a:rPr lang="cs-CZ" sz="2300" dirty="0"/>
              <a:t>akčního plánování ve vzdělávání 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300" dirty="0"/>
              <a:t>Role P-KAP – </a:t>
            </a:r>
            <a:r>
              <a:rPr lang="cs-CZ" sz="2300" dirty="0" smtClean="0"/>
              <a:t>metodické vedení </a:t>
            </a:r>
            <a:r>
              <a:rPr lang="cs-CZ" sz="2300" b="1" dirty="0"/>
              <a:t>pro krajský akční </a:t>
            </a:r>
            <a:r>
              <a:rPr lang="cs-CZ" sz="2300" b="1" dirty="0" smtClean="0"/>
              <a:t>plán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300" b="1" dirty="0" smtClean="0"/>
              <a:t>KAP – struktura, priority, vazba na MAP</a:t>
            </a:r>
          </a:p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sz="2300" dirty="0" smtClean="0"/>
              <a:t>Role </a:t>
            </a:r>
            <a:r>
              <a:rPr lang="cs-CZ" sz="2300" dirty="0"/>
              <a:t>P-KAP – </a:t>
            </a:r>
            <a:r>
              <a:rPr lang="cs-CZ" sz="2300" dirty="0" smtClean="0"/>
              <a:t>metodické vedení </a:t>
            </a:r>
            <a:r>
              <a:rPr lang="cs-CZ" sz="2300" b="1" dirty="0"/>
              <a:t>pro akční plány </a:t>
            </a:r>
            <a:r>
              <a:rPr lang="cs-CZ" sz="2300" b="1" dirty="0" smtClean="0"/>
              <a:t>škol</a:t>
            </a:r>
          </a:p>
        </p:txBody>
      </p:sp>
    </p:spTree>
    <p:extLst>
      <p:ext uri="{BB962C8B-B14F-4D97-AF65-F5344CB8AC3E}">
        <p14:creationId xmlns:p14="http://schemas.microsoft.com/office/powerpoint/2010/main" val="173430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Obdélník 47"/>
          <p:cNvSpPr/>
          <p:nvPr/>
        </p:nvSpPr>
        <p:spPr>
          <a:xfrm flipV="1">
            <a:off x="0" y="4899841"/>
            <a:ext cx="9144000" cy="1958159"/>
          </a:xfrm>
          <a:prstGeom prst="rect">
            <a:avLst/>
          </a:prstGeom>
          <a:solidFill>
            <a:srgbClr val="4F606E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532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2924" y="1413000"/>
            <a:ext cx="8421075" cy="3312000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</a:pPr>
            <a:r>
              <a:rPr lang="cs-CZ" b="1" dirty="0" smtClean="0">
                <a:latin typeface="+mn-lt"/>
              </a:rPr>
              <a:t>Děkuji vám za pozornost </a:t>
            </a:r>
            <a:r>
              <a:rPr lang="cs-CZ" b="1" dirty="0" smtClean="0">
                <a:latin typeface="+mn-lt"/>
                <a:sym typeface="Wingdings" panose="05000000000000000000" pitchFamily="2" charset="2"/>
              </a:rPr>
              <a:t></a:t>
            </a:r>
            <a:r>
              <a:rPr lang="cs-CZ" dirty="0">
                <a:latin typeface="+mn-lt"/>
                <a:sym typeface="Wingdings" panose="05000000000000000000" pitchFamily="2" charset="2"/>
              </a:rPr>
              <a:t/>
            </a:r>
            <a:br>
              <a:rPr lang="cs-CZ" dirty="0">
                <a:latin typeface="+mn-lt"/>
                <a:sym typeface="Wingdings" panose="05000000000000000000" pitchFamily="2" charset="2"/>
              </a:rPr>
            </a:br>
            <a:r>
              <a:rPr lang="cs-CZ" dirty="0">
                <a:latin typeface="+mn-lt"/>
              </a:rPr>
              <a:t>​</a:t>
            </a:r>
            <a:br>
              <a:rPr lang="cs-CZ" dirty="0">
                <a:latin typeface="+mn-lt"/>
              </a:rPr>
            </a:br>
            <a:r>
              <a:rPr lang="cs-CZ" sz="2200" b="1" dirty="0">
                <a:latin typeface="+mn-lt"/>
              </a:rPr>
              <a:t>Mgr. Pavla Chocholová</a:t>
            </a:r>
            <a:r>
              <a:rPr lang="cs-CZ" sz="2200" dirty="0">
                <a:latin typeface="+mn-lt"/>
              </a:rPr>
              <a:t/>
            </a:r>
            <a:br>
              <a:rPr lang="cs-CZ" sz="2200" dirty="0">
                <a:latin typeface="+mn-lt"/>
              </a:rPr>
            </a:br>
            <a:r>
              <a:rPr lang="cs-CZ" sz="2200" dirty="0">
                <a:latin typeface="+mn-lt"/>
              </a:rPr>
              <a:t>Odborný garant v Plzeňském kraji</a:t>
            </a:r>
            <a:br>
              <a:rPr lang="cs-CZ" sz="2200" dirty="0">
                <a:latin typeface="+mn-lt"/>
              </a:rPr>
            </a:br>
            <a:r>
              <a:rPr lang="cs-CZ" sz="2200" b="1" dirty="0" smtClean="0">
                <a:latin typeface="+mn-lt"/>
              </a:rPr>
              <a:t>775 </a:t>
            </a:r>
            <a:r>
              <a:rPr lang="cs-CZ" sz="2200" b="1" dirty="0">
                <a:latin typeface="+mn-lt"/>
              </a:rPr>
              <a:t>583 517, </a:t>
            </a:r>
            <a:r>
              <a:rPr lang="cs-CZ" sz="2200" b="1" dirty="0" smtClean="0">
                <a:latin typeface="+mn-lt"/>
              </a:rPr>
              <a:t>371 </a:t>
            </a:r>
            <a:r>
              <a:rPr lang="cs-CZ" sz="2200" b="1" dirty="0">
                <a:latin typeface="+mn-lt"/>
              </a:rPr>
              <a:t>519 141</a:t>
            </a:r>
            <a:br>
              <a:rPr lang="cs-CZ" sz="2200" b="1" dirty="0">
                <a:latin typeface="+mn-lt"/>
              </a:rPr>
            </a:br>
            <a:r>
              <a:rPr lang="cs-CZ" sz="2200" b="1" dirty="0" smtClean="0">
                <a:latin typeface="+mn-lt"/>
                <a:hlinkClick r:id="rId2"/>
              </a:rPr>
              <a:t>pavla.chocholova@nuv.cz</a:t>
            </a:r>
            <a:r>
              <a:rPr lang="cs-CZ" sz="2200" dirty="0" smtClean="0">
                <a:latin typeface="+mn-lt"/>
              </a:rPr>
              <a:t/>
            </a:r>
            <a:br>
              <a:rPr lang="cs-CZ" sz="2200" dirty="0" smtClean="0">
                <a:latin typeface="+mn-lt"/>
              </a:rPr>
            </a:br>
            <a:r>
              <a:rPr lang="cs-CZ" sz="2200" dirty="0" smtClean="0">
                <a:latin typeface="+mn-lt"/>
              </a:rPr>
              <a:t>Tylova 33, 301 00 Plzeň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08919" y="4469562"/>
            <a:ext cx="3358722" cy="1144544"/>
          </a:xfrm>
        </p:spPr>
        <p:txBody>
          <a:bodyPr/>
          <a:lstStyle/>
          <a:p>
            <a:endParaRPr lang="cs-CZ" dirty="0" smtClean="0"/>
          </a:p>
          <a:p>
            <a:pPr marL="0" indent="0" algn="r">
              <a:buNone/>
            </a:pPr>
            <a:r>
              <a:rPr lang="cs-CZ" sz="2925" dirty="0">
                <a:solidFill>
                  <a:schemeClr val="bg1"/>
                </a:solidFill>
              </a:rPr>
              <a:t>www.pkap.cz</a:t>
            </a:r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49" name="Group 4"/>
          <p:cNvGrpSpPr>
            <a:grpSpLocks noChangeAspect="1"/>
          </p:cNvGrpSpPr>
          <p:nvPr/>
        </p:nvGrpSpPr>
        <p:grpSpPr bwMode="auto">
          <a:xfrm>
            <a:off x="628814" y="5101270"/>
            <a:ext cx="649289" cy="857800"/>
            <a:chOff x="4666" y="661"/>
            <a:chExt cx="1156" cy="1410"/>
          </a:xfrm>
        </p:grpSpPr>
        <p:sp>
          <p:nvSpPr>
            <p:cNvPr id="50" name="AutoShape 3"/>
            <p:cNvSpPr>
              <a:spLocks noChangeAspect="1" noChangeArrowheads="1" noTextEdit="1"/>
            </p:cNvSpPr>
            <p:nvPr/>
          </p:nvSpPr>
          <p:spPr bwMode="auto">
            <a:xfrm>
              <a:off x="4666" y="661"/>
              <a:ext cx="1148" cy="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/>
            <a:p>
              <a:endParaRPr lang="cs-CZ" sz="1532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4666" y="661"/>
              <a:ext cx="1156" cy="1410"/>
            </a:xfrm>
            <a:custGeom>
              <a:avLst/>
              <a:gdLst>
                <a:gd name="T0" fmla="*/ 107 w 1411"/>
                <a:gd name="T1" fmla="*/ 702 h 1744"/>
                <a:gd name="T2" fmla="*/ 404 w 1411"/>
                <a:gd name="T3" fmla="*/ 1042 h 1744"/>
                <a:gd name="T4" fmla="*/ 735 w 1411"/>
                <a:gd name="T5" fmla="*/ 1042 h 1744"/>
                <a:gd name="T6" fmla="*/ 974 w 1411"/>
                <a:gd name="T7" fmla="*/ 1042 h 1744"/>
                <a:gd name="T8" fmla="*/ 1259 w 1411"/>
                <a:gd name="T9" fmla="*/ 1042 h 1744"/>
                <a:gd name="T10" fmla="*/ 1411 w 1411"/>
                <a:gd name="T11" fmla="*/ 0 h 1744"/>
                <a:gd name="T12" fmla="*/ 121 w 1411"/>
                <a:gd name="T13" fmla="*/ 1574 h 1744"/>
                <a:gd name="T14" fmla="*/ 91 w 1411"/>
                <a:gd name="T15" fmla="*/ 1641 h 1744"/>
                <a:gd name="T16" fmla="*/ 62 w 1411"/>
                <a:gd name="T17" fmla="*/ 1574 h 1744"/>
                <a:gd name="T18" fmla="*/ 80 w 1411"/>
                <a:gd name="T19" fmla="*/ 1676 h 1744"/>
                <a:gd name="T20" fmla="*/ 177 w 1411"/>
                <a:gd name="T21" fmla="*/ 1632 h 1744"/>
                <a:gd name="T22" fmla="*/ 139 w 1411"/>
                <a:gd name="T23" fmla="*/ 1518 h 1744"/>
                <a:gd name="T24" fmla="*/ 52 w 1411"/>
                <a:gd name="T25" fmla="*/ 1517 h 1744"/>
                <a:gd name="T26" fmla="*/ 57 w 1411"/>
                <a:gd name="T27" fmla="*/ 1656 h 1744"/>
                <a:gd name="T28" fmla="*/ 188 w 1411"/>
                <a:gd name="T29" fmla="*/ 1598 h 1744"/>
                <a:gd name="T30" fmla="*/ 331 w 1411"/>
                <a:gd name="T31" fmla="*/ 1672 h 1744"/>
                <a:gd name="T32" fmla="*/ 331 w 1411"/>
                <a:gd name="T33" fmla="*/ 1523 h 1744"/>
                <a:gd name="T34" fmla="*/ 311 w 1411"/>
                <a:gd name="T35" fmla="*/ 1573 h 1744"/>
                <a:gd name="T36" fmla="*/ 281 w 1411"/>
                <a:gd name="T37" fmla="*/ 1643 h 1744"/>
                <a:gd name="T38" fmla="*/ 250 w 1411"/>
                <a:gd name="T39" fmla="*/ 1573 h 1744"/>
                <a:gd name="T40" fmla="*/ 505 w 1411"/>
                <a:gd name="T41" fmla="*/ 1539 h 1744"/>
                <a:gd name="T42" fmla="*/ 389 w 1411"/>
                <a:gd name="T43" fmla="*/ 1551 h 1744"/>
                <a:gd name="T44" fmla="*/ 423 w 1411"/>
                <a:gd name="T45" fmla="*/ 1675 h 1744"/>
                <a:gd name="T46" fmla="*/ 511 w 1411"/>
                <a:gd name="T47" fmla="*/ 1678 h 1744"/>
                <a:gd name="T48" fmla="*/ 505 w 1411"/>
                <a:gd name="T49" fmla="*/ 1242 h 1744"/>
                <a:gd name="T50" fmla="*/ 488 w 1411"/>
                <a:gd name="T51" fmla="*/ 1558 h 1744"/>
                <a:gd name="T52" fmla="*/ 489 w 1411"/>
                <a:gd name="T53" fmla="*/ 1635 h 1744"/>
                <a:gd name="T54" fmla="*/ 437 w 1411"/>
                <a:gd name="T55" fmla="*/ 1597 h 1744"/>
                <a:gd name="T56" fmla="*/ 667 w 1411"/>
                <a:gd name="T57" fmla="*/ 1554 h 1744"/>
                <a:gd name="T58" fmla="*/ 696 w 1411"/>
                <a:gd name="T59" fmla="*/ 1620 h 1744"/>
                <a:gd name="T60" fmla="*/ 637 w 1411"/>
                <a:gd name="T61" fmla="*/ 1621 h 1744"/>
                <a:gd name="T62" fmla="*/ 667 w 1411"/>
                <a:gd name="T63" fmla="*/ 1554 h 1744"/>
                <a:gd name="T64" fmla="*/ 714 w 1411"/>
                <a:gd name="T65" fmla="*/ 1677 h 1744"/>
                <a:gd name="T66" fmla="*/ 752 w 1411"/>
                <a:gd name="T67" fmla="*/ 1562 h 1744"/>
                <a:gd name="T68" fmla="*/ 651 w 1411"/>
                <a:gd name="T69" fmla="*/ 1522 h 1744"/>
                <a:gd name="T70" fmla="*/ 577 w 1411"/>
                <a:gd name="T71" fmla="*/ 1744 h 1744"/>
                <a:gd name="T72" fmla="*/ 810 w 1411"/>
                <a:gd name="T73" fmla="*/ 1523 h 1744"/>
                <a:gd name="T74" fmla="*/ 810 w 1411"/>
                <a:gd name="T75" fmla="*/ 1672 h 1744"/>
                <a:gd name="T76" fmla="*/ 953 w 1411"/>
                <a:gd name="T77" fmla="*/ 1598 h 1744"/>
                <a:gd name="T78" fmla="*/ 860 w 1411"/>
                <a:gd name="T79" fmla="*/ 1551 h 1744"/>
                <a:gd name="T80" fmla="*/ 890 w 1411"/>
                <a:gd name="T81" fmla="*/ 1622 h 1744"/>
                <a:gd name="T82" fmla="*/ 829 w 1411"/>
                <a:gd name="T83" fmla="*/ 1622 h 1744"/>
                <a:gd name="T84" fmla="*/ 860 w 1411"/>
                <a:gd name="T85" fmla="*/ 1551 h 1744"/>
                <a:gd name="T86" fmla="*/ 1034 w 1411"/>
                <a:gd name="T87" fmla="*/ 1521 h 1744"/>
                <a:gd name="T88" fmla="*/ 964 w 1411"/>
                <a:gd name="T89" fmla="*/ 1678 h 1744"/>
                <a:gd name="T90" fmla="*/ 1059 w 1411"/>
                <a:gd name="T91" fmla="*/ 1559 h 1744"/>
                <a:gd name="T92" fmla="*/ 1230 w 1411"/>
                <a:gd name="T93" fmla="*/ 1594 h 1744"/>
                <a:gd name="T94" fmla="*/ 1120 w 1411"/>
                <a:gd name="T95" fmla="*/ 1515 h 1744"/>
                <a:gd name="T96" fmla="*/ 1139 w 1411"/>
                <a:gd name="T97" fmla="*/ 1547 h 1744"/>
                <a:gd name="T98" fmla="*/ 1157 w 1411"/>
                <a:gd name="T99" fmla="*/ 1576 h 1744"/>
                <a:gd name="T100" fmla="*/ 1095 w 1411"/>
                <a:gd name="T101" fmla="*/ 1674 h 1744"/>
                <a:gd name="T102" fmla="*/ 1182 w 1411"/>
                <a:gd name="T103" fmla="*/ 1678 h 1744"/>
                <a:gd name="T104" fmla="*/ 1178 w 1411"/>
                <a:gd name="T105" fmla="*/ 1605 h 1744"/>
                <a:gd name="T106" fmla="*/ 1144 w 1411"/>
                <a:gd name="T107" fmla="*/ 1646 h 1744"/>
                <a:gd name="T108" fmla="*/ 1128 w 1411"/>
                <a:gd name="T109" fmla="*/ 1614 h 1744"/>
                <a:gd name="T110" fmla="*/ 1008 w 1411"/>
                <a:gd name="T111" fmla="*/ 1411 h 1744"/>
                <a:gd name="T112" fmla="*/ 1225 w 1411"/>
                <a:gd name="T113" fmla="*/ 1411 h 1744"/>
                <a:gd name="T114" fmla="*/ 1268 w 1411"/>
                <a:gd name="T115" fmla="*/ 1285 h 1744"/>
                <a:gd name="T116" fmla="*/ 959 w 1411"/>
                <a:gd name="T117" fmla="*/ 1265 h 1744"/>
                <a:gd name="T118" fmla="*/ 1252 w 1411"/>
                <a:gd name="T119" fmla="*/ 1109 h 1744"/>
                <a:gd name="T120" fmla="*/ 1251 w 1411"/>
                <a:gd name="T121" fmla="*/ 1218 h 1744"/>
                <a:gd name="T122" fmla="*/ 299 w 1411"/>
                <a:gd name="T123" fmla="*/ 0 h 1744"/>
                <a:gd name="T124" fmla="*/ 330 w 1411"/>
                <a:gd name="T125" fmla="*/ 166 h 1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11" h="1744">
                  <a:moveTo>
                    <a:pt x="623" y="0"/>
                  </a:moveTo>
                  <a:cubicBezTo>
                    <a:pt x="636" y="52"/>
                    <a:pt x="643" y="108"/>
                    <a:pt x="643" y="169"/>
                  </a:cubicBezTo>
                  <a:cubicBezTo>
                    <a:pt x="643" y="305"/>
                    <a:pt x="595" y="441"/>
                    <a:pt x="514" y="534"/>
                  </a:cubicBezTo>
                  <a:cubicBezTo>
                    <a:pt x="417" y="643"/>
                    <a:pt x="276" y="702"/>
                    <a:pt x="107" y="702"/>
                  </a:cubicBezTo>
                  <a:cubicBezTo>
                    <a:pt x="70" y="702"/>
                    <a:pt x="34" y="699"/>
                    <a:pt x="0" y="694"/>
                  </a:cubicBezTo>
                  <a:lnTo>
                    <a:pt x="0" y="1411"/>
                  </a:lnTo>
                  <a:lnTo>
                    <a:pt x="404" y="1411"/>
                  </a:lnTo>
                  <a:lnTo>
                    <a:pt x="404" y="1042"/>
                  </a:lnTo>
                  <a:lnTo>
                    <a:pt x="505" y="1042"/>
                  </a:lnTo>
                  <a:lnTo>
                    <a:pt x="505" y="1203"/>
                  </a:lnTo>
                  <a:lnTo>
                    <a:pt x="622" y="1042"/>
                  </a:lnTo>
                  <a:lnTo>
                    <a:pt x="735" y="1042"/>
                  </a:lnTo>
                  <a:lnTo>
                    <a:pt x="596" y="1214"/>
                  </a:lnTo>
                  <a:lnTo>
                    <a:pt x="723" y="1380"/>
                  </a:lnTo>
                  <a:lnTo>
                    <a:pt x="853" y="1042"/>
                  </a:lnTo>
                  <a:lnTo>
                    <a:pt x="974" y="1042"/>
                  </a:lnTo>
                  <a:lnTo>
                    <a:pt x="1116" y="1411"/>
                  </a:lnTo>
                  <a:lnTo>
                    <a:pt x="1124" y="1411"/>
                  </a:lnTo>
                  <a:lnTo>
                    <a:pt x="1124" y="1042"/>
                  </a:lnTo>
                  <a:lnTo>
                    <a:pt x="1259" y="1042"/>
                  </a:lnTo>
                  <a:cubicBezTo>
                    <a:pt x="1294" y="1042"/>
                    <a:pt x="1323" y="1046"/>
                    <a:pt x="1346" y="1054"/>
                  </a:cubicBezTo>
                  <a:cubicBezTo>
                    <a:pt x="1369" y="1063"/>
                    <a:pt x="1386" y="1076"/>
                    <a:pt x="1398" y="1094"/>
                  </a:cubicBezTo>
                  <a:cubicBezTo>
                    <a:pt x="1404" y="1104"/>
                    <a:pt x="1409" y="1115"/>
                    <a:pt x="1411" y="1128"/>
                  </a:cubicBezTo>
                  <a:lnTo>
                    <a:pt x="1411" y="0"/>
                  </a:lnTo>
                  <a:lnTo>
                    <a:pt x="623" y="0"/>
                  </a:lnTo>
                  <a:close/>
                  <a:moveTo>
                    <a:pt x="92" y="1554"/>
                  </a:moveTo>
                  <a:cubicBezTo>
                    <a:pt x="99" y="1554"/>
                    <a:pt x="105" y="1556"/>
                    <a:pt x="109" y="1559"/>
                  </a:cubicBezTo>
                  <a:cubicBezTo>
                    <a:pt x="114" y="1562"/>
                    <a:pt x="118" y="1567"/>
                    <a:pt x="121" y="1574"/>
                  </a:cubicBezTo>
                  <a:cubicBezTo>
                    <a:pt x="124" y="1580"/>
                    <a:pt x="125" y="1587"/>
                    <a:pt x="125" y="1596"/>
                  </a:cubicBezTo>
                  <a:cubicBezTo>
                    <a:pt x="125" y="1605"/>
                    <a:pt x="124" y="1614"/>
                    <a:pt x="121" y="1620"/>
                  </a:cubicBezTo>
                  <a:cubicBezTo>
                    <a:pt x="118" y="1627"/>
                    <a:pt x="114" y="1632"/>
                    <a:pt x="109" y="1635"/>
                  </a:cubicBezTo>
                  <a:cubicBezTo>
                    <a:pt x="104" y="1639"/>
                    <a:pt x="98" y="1641"/>
                    <a:pt x="91" y="1641"/>
                  </a:cubicBezTo>
                  <a:cubicBezTo>
                    <a:pt x="84" y="1641"/>
                    <a:pt x="78" y="1639"/>
                    <a:pt x="73" y="1636"/>
                  </a:cubicBezTo>
                  <a:cubicBezTo>
                    <a:pt x="68" y="1632"/>
                    <a:pt x="64" y="1627"/>
                    <a:pt x="62" y="1621"/>
                  </a:cubicBezTo>
                  <a:cubicBezTo>
                    <a:pt x="59" y="1614"/>
                    <a:pt x="57" y="1607"/>
                    <a:pt x="57" y="1598"/>
                  </a:cubicBezTo>
                  <a:cubicBezTo>
                    <a:pt x="57" y="1588"/>
                    <a:pt x="59" y="1580"/>
                    <a:pt x="62" y="1574"/>
                  </a:cubicBezTo>
                  <a:cubicBezTo>
                    <a:pt x="65" y="1567"/>
                    <a:pt x="69" y="1563"/>
                    <a:pt x="74" y="1559"/>
                  </a:cubicBezTo>
                  <a:cubicBezTo>
                    <a:pt x="79" y="1556"/>
                    <a:pt x="85" y="1554"/>
                    <a:pt x="92" y="1554"/>
                  </a:cubicBezTo>
                  <a:close/>
                  <a:moveTo>
                    <a:pt x="57" y="1656"/>
                  </a:moveTo>
                  <a:cubicBezTo>
                    <a:pt x="64" y="1665"/>
                    <a:pt x="72" y="1671"/>
                    <a:pt x="80" y="1676"/>
                  </a:cubicBezTo>
                  <a:cubicBezTo>
                    <a:pt x="89" y="1681"/>
                    <a:pt x="99" y="1683"/>
                    <a:pt x="111" y="1683"/>
                  </a:cubicBezTo>
                  <a:cubicBezTo>
                    <a:pt x="121" y="1683"/>
                    <a:pt x="130" y="1681"/>
                    <a:pt x="139" y="1677"/>
                  </a:cubicBezTo>
                  <a:cubicBezTo>
                    <a:pt x="148" y="1673"/>
                    <a:pt x="156" y="1667"/>
                    <a:pt x="162" y="1659"/>
                  </a:cubicBezTo>
                  <a:cubicBezTo>
                    <a:pt x="168" y="1652"/>
                    <a:pt x="174" y="1643"/>
                    <a:pt x="177" y="1632"/>
                  </a:cubicBezTo>
                  <a:cubicBezTo>
                    <a:pt x="181" y="1622"/>
                    <a:pt x="183" y="1610"/>
                    <a:pt x="183" y="1597"/>
                  </a:cubicBezTo>
                  <a:cubicBezTo>
                    <a:pt x="183" y="1584"/>
                    <a:pt x="181" y="1572"/>
                    <a:pt x="177" y="1562"/>
                  </a:cubicBezTo>
                  <a:cubicBezTo>
                    <a:pt x="174" y="1551"/>
                    <a:pt x="169" y="1542"/>
                    <a:pt x="162" y="1535"/>
                  </a:cubicBezTo>
                  <a:cubicBezTo>
                    <a:pt x="156" y="1528"/>
                    <a:pt x="148" y="1522"/>
                    <a:pt x="139" y="1518"/>
                  </a:cubicBezTo>
                  <a:cubicBezTo>
                    <a:pt x="130" y="1514"/>
                    <a:pt x="121" y="1512"/>
                    <a:pt x="110" y="1512"/>
                  </a:cubicBezTo>
                  <a:cubicBezTo>
                    <a:pt x="97" y="1512"/>
                    <a:pt x="86" y="1516"/>
                    <a:pt x="76" y="1522"/>
                  </a:cubicBezTo>
                  <a:cubicBezTo>
                    <a:pt x="66" y="1528"/>
                    <a:pt x="58" y="1536"/>
                    <a:pt x="52" y="1548"/>
                  </a:cubicBezTo>
                  <a:lnTo>
                    <a:pt x="52" y="1517"/>
                  </a:lnTo>
                  <a:lnTo>
                    <a:pt x="2" y="1517"/>
                  </a:lnTo>
                  <a:lnTo>
                    <a:pt x="2" y="1744"/>
                  </a:lnTo>
                  <a:lnTo>
                    <a:pt x="57" y="1744"/>
                  </a:lnTo>
                  <a:lnTo>
                    <a:pt x="57" y="1656"/>
                  </a:lnTo>
                  <a:close/>
                  <a:moveTo>
                    <a:pt x="281" y="1512"/>
                  </a:moveTo>
                  <a:cubicBezTo>
                    <a:pt x="261" y="1512"/>
                    <a:pt x="244" y="1516"/>
                    <a:pt x="231" y="1523"/>
                  </a:cubicBezTo>
                  <a:cubicBezTo>
                    <a:pt x="217" y="1529"/>
                    <a:pt x="206" y="1539"/>
                    <a:pt x="199" y="1552"/>
                  </a:cubicBezTo>
                  <a:cubicBezTo>
                    <a:pt x="192" y="1565"/>
                    <a:pt x="188" y="1580"/>
                    <a:pt x="188" y="1598"/>
                  </a:cubicBezTo>
                  <a:cubicBezTo>
                    <a:pt x="188" y="1615"/>
                    <a:pt x="192" y="1631"/>
                    <a:pt x="199" y="1643"/>
                  </a:cubicBezTo>
                  <a:cubicBezTo>
                    <a:pt x="206" y="1656"/>
                    <a:pt x="217" y="1666"/>
                    <a:pt x="231" y="1672"/>
                  </a:cubicBezTo>
                  <a:cubicBezTo>
                    <a:pt x="244" y="1679"/>
                    <a:pt x="261" y="1682"/>
                    <a:pt x="281" y="1682"/>
                  </a:cubicBezTo>
                  <a:cubicBezTo>
                    <a:pt x="300" y="1682"/>
                    <a:pt x="317" y="1679"/>
                    <a:pt x="331" y="1672"/>
                  </a:cubicBezTo>
                  <a:cubicBezTo>
                    <a:pt x="345" y="1666"/>
                    <a:pt x="355" y="1656"/>
                    <a:pt x="363" y="1643"/>
                  </a:cubicBezTo>
                  <a:cubicBezTo>
                    <a:pt x="370" y="1631"/>
                    <a:pt x="374" y="1615"/>
                    <a:pt x="374" y="1598"/>
                  </a:cubicBezTo>
                  <a:cubicBezTo>
                    <a:pt x="374" y="1580"/>
                    <a:pt x="370" y="1565"/>
                    <a:pt x="363" y="1552"/>
                  </a:cubicBezTo>
                  <a:cubicBezTo>
                    <a:pt x="355" y="1539"/>
                    <a:pt x="345" y="1529"/>
                    <a:pt x="331" y="1523"/>
                  </a:cubicBezTo>
                  <a:cubicBezTo>
                    <a:pt x="317" y="1516"/>
                    <a:pt x="300" y="1512"/>
                    <a:pt x="281" y="1512"/>
                  </a:cubicBezTo>
                  <a:close/>
                  <a:moveTo>
                    <a:pt x="281" y="1551"/>
                  </a:moveTo>
                  <a:cubicBezTo>
                    <a:pt x="288" y="1551"/>
                    <a:pt x="294" y="1553"/>
                    <a:pt x="299" y="1557"/>
                  </a:cubicBezTo>
                  <a:cubicBezTo>
                    <a:pt x="304" y="1560"/>
                    <a:pt x="308" y="1566"/>
                    <a:pt x="311" y="1573"/>
                  </a:cubicBezTo>
                  <a:cubicBezTo>
                    <a:pt x="314" y="1579"/>
                    <a:pt x="316" y="1588"/>
                    <a:pt x="316" y="1597"/>
                  </a:cubicBezTo>
                  <a:cubicBezTo>
                    <a:pt x="316" y="1607"/>
                    <a:pt x="314" y="1615"/>
                    <a:pt x="311" y="1622"/>
                  </a:cubicBezTo>
                  <a:cubicBezTo>
                    <a:pt x="308" y="1629"/>
                    <a:pt x="304" y="1634"/>
                    <a:pt x="299" y="1638"/>
                  </a:cubicBezTo>
                  <a:cubicBezTo>
                    <a:pt x="294" y="1641"/>
                    <a:pt x="288" y="1643"/>
                    <a:pt x="281" y="1643"/>
                  </a:cubicBezTo>
                  <a:cubicBezTo>
                    <a:pt x="274" y="1643"/>
                    <a:pt x="268" y="1641"/>
                    <a:pt x="263" y="1638"/>
                  </a:cubicBezTo>
                  <a:cubicBezTo>
                    <a:pt x="257" y="1634"/>
                    <a:pt x="253" y="1629"/>
                    <a:pt x="250" y="1622"/>
                  </a:cubicBezTo>
                  <a:cubicBezTo>
                    <a:pt x="247" y="1615"/>
                    <a:pt x="245" y="1607"/>
                    <a:pt x="245" y="1597"/>
                  </a:cubicBezTo>
                  <a:cubicBezTo>
                    <a:pt x="245" y="1588"/>
                    <a:pt x="247" y="1580"/>
                    <a:pt x="250" y="1573"/>
                  </a:cubicBezTo>
                  <a:cubicBezTo>
                    <a:pt x="253" y="1566"/>
                    <a:pt x="257" y="1561"/>
                    <a:pt x="262" y="1557"/>
                  </a:cubicBezTo>
                  <a:cubicBezTo>
                    <a:pt x="268" y="1553"/>
                    <a:pt x="274" y="1551"/>
                    <a:pt x="281" y="1551"/>
                  </a:cubicBezTo>
                  <a:close/>
                  <a:moveTo>
                    <a:pt x="505" y="1411"/>
                  </a:moveTo>
                  <a:lnTo>
                    <a:pt x="505" y="1539"/>
                  </a:lnTo>
                  <a:cubicBezTo>
                    <a:pt x="499" y="1530"/>
                    <a:pt x="491" y="1523"/>
                    <a:pt x="482" y="1519"/>
                  </a:cubicBezTo>
                  <a:cubicBezTo>
                    <a:pt x="473" y="1515"/>
                    <a:pt x="463" y="1512"/>
                    <a:pt x="452" y="1512"/>
                  </a:cubicBezTo>
                  <a:cubicBezTo>
                    <a:pt x="437" y="1513"/>
                    <a:pt x="425" y="1516"/>
                    <a:pt x="414" y="1523"/>
                  </a:cubicBezTo>
                  <a:cubicBezTo>
                    <a:pt x="403" y="1529"/>
                    <a:pt x="395" y="1539"/>
                    <a:pt x="389" y="1551"/>
                  </a:cubicBezTo>
                  <a:cubicBezTo>
                    <a:pt x="383" y="1564"/>
                    <a:pt x="380" y="1578"/>
                    <a:pt x="380" y="1595"/>
                  </a:cubicBezTo>
                  <a:cubicBezTo>
                    <a:pt x="380" y="1608"/>
                    <a:pt x="382" y="1620"/>
                    <a:pt x="385" y="1631"/>
                  </a:cubicBezTo>
                  <a:cubicBezTo>
                    <a:pt x="389" y="1641"/>
                    <a:pt x="394" y="1650"/>
                    <a:pt x="400" y="1658"/>
                  </a:cubicBezTo>
                  <a:cubicBezTo>
                    <a:pt x="407" y="1665"/>
                    <a:pt x="414" y="1671"/>
                    <a:pt x="423" y="1675"/>
                  </a:cubicBezTo>
                  <a:cubicBezTo>
                    <a:pt x="432" y="1679"/>
                    <a:pt x="442" y="1681"/>
                    <a:pt x="452" y="1681"/>
                  </a:cubicBezTo>
                  <a:cubicBezTo>
                    <a:pt x="465" y="1681"/>
                    <a:pt x="476" y="1678"/>
                    <a:pt x="486" y="1672"/>
                  </a:cubicBezTo>
                  <a:cubicBezTo>
                    <a:pt x="496" y="1666"/>
                    <a:pt x="504" y="1657"/>
                    <a:pt x="511" y="1646"/>
                  </a:cubicBezTo>
                  <a:lnTo>
                    <a:pt x="511" y="1678"/>
                  </a:lnTo>
                  <a:lnTo>
                    <a:pt x="560" y="1678"/>
                  </a:lnTo>
                  <a:lnTo>
                    <a:pt x="560" y="1411"/>
                  </a:lnTo>
                  <a:lnTo>
                    <a:pt x="621" y="1411"/>
                  </a:lnTo>
                  <a:lnTo>
                    <a:pt x="505" y="1242"/>
                  </a:lnTo>
                  <a:lnTo>
                    <a:pt x="505" y="1410"/>
                  </a:lnTo>
                  <a:lnTo>
                    <a:pt x="505" y="1411"/>
                  </a:lnTo>
                  <a:close/>
                  <a:moveTo>
                    <a:pt x="469" y="1553"/>
                  </a:moveTo>
                  <a:cubicBezTo>
                    <a:pt x="476" y="1553"/>
                    <a:pt x="483" y="1555"/>
                    <a:pt x="488" y="1558"/>
                  </a:cubicBezTo>
                  <a:cubicBezTo>
                    <a:pt x="493" y="1562"/>
                    <a:pt x="497" y="1567"/>
                    <a:pt x="500" y="1573"/>
                  </a:cubicBezTo>
                  <a:cubicBezTo>
                    <a:pt x="503" y="1580"/>
                    <a:pt x="505" y="1587"/>
                    <a:pt x="505" y="1596"/>
                  </a:cubicBezTo>
                  <a:cubicBezTo>
                    <a:pt x="505" y="1606"/>
                    <a:pt x="503" y="1613"/>
                    <a:pt x="500" y="1620"/>
                  </a:cubicBezTo>
                  <a:cubicBezTo>
                    <a:pt x="498" y="1626"/>
                    <a:pt x="494" y="1631"/>
                    <a:pt x="489" y="1635"/>
                  </a:cubicBezTo>
                  <a:cubicBezTo>
                    <a:pt x="484" y="1638"/>
                    <a:pt x="477" y="1640"/>
                    <a:pt x="470" y="1640"/>
                  </a:cubicBezTo>
                  <a:cubicBezTo>
                    <a:pt x="464" y="1640"/>
                    <a:pt x="458" y="1638"/>
                    <a:pt x="453" y="1635"/>
                  </a:cubicBezTo>
                  <a:cubicBezTo>
                    <a:pt x="448" y="1631"/>
                    <a:pt x="444" y="1626"/>
                    <a:pt x="441" y="1620"/>
                  </a:cubicBezTo>
                  <a:cubicBezTo>
                    <a:pt x="438" y="1614"/>
                    <a:pt x="437" y="1606"/>
                    <a:pt x="437" y="1597"/>
                  </a:cubicBezTo>
                  <a:cubicBezTo>
                    <a:pt x="437" y="1588"/>
                    <a:pt x="438" y="1580"/>
                    <a:pt x="441" y="1574"/>
                  </a:cubicBezTo>
                  <a:cubicBezTo>
                    <a:pt x="444" y="1567"/>
                    <a:pt x="448" y="1562"/>
                    <a:pt x="453" y="1558"/>
                  </a:cubicBezTo>
                  <a:cubicBezTo>
                    <a:pt x="458" y="1555"/>
                    <a:pt x="463" y="1553"/>
                    <a:pt x="469" y="1553"/>
                  </a:cubicBezTo>
                  <a:close/>
                  <a:moveTo>
                    <a:pt x="667" y="1554"/>
                  </a:moveTo>
                  <a:cubicBezTo>
                    <a:pt x="674" y="1554"/>
                    <a:pt x="679" y="1556"/>
                    <a:pt x="684" y="1559"/>
                  </a:cubicBezTo>
                  <a:cubicBezTo>
                    <a:pt x="689" y="1563"/>
                    <a:pt x="693" y="1567"/>
                    <a:pt x="696" y="1574"/>
                  </a:cubicBezTo>
                  <a:cubicBezTo>
                    <a:pt x="699" y="1580"/>
                    <a:pt x="700" y="1587"/>
                    <a:pt x="700" y="1596"/>
                  </a:cubicBezTo>
                  <a:cubicBezTo>
                    <a:pt x="700" y="1605"/>
                    <a:pt x="699" y="1614"/>
                    <a:pt x="696" y="1620"/>
                  </a:cubicBezTo>
                  <a:cubicBezTo>
                    <a:pt x="693" y="1627"/>
                    <a:pt x="689" y="1632"/>
                    <a:pt x="684" y="1635"/>
                  </a:cubicBezTo>
                  <a:cubicBezTo>
                    <a:pt x="679" y="1639"/>
                    <a:pt x="673" y="1641"/>
                    <a:pt x="666" y="1641"/>
                  </a:cubicBezTo>
                  <a:cubicBezTo>
                    <a:pt x="659" y="1641"/>
                    <a:pt x="653" y="1639"/>
                    <a:pt x="648" y="1636"/>
                  </a:cubicBezTo>
                  <a:cubicBezTo>
                    <a:pt x="643" y="1632"/>
                    <a:pt x="639" y="1627"/>
                    <a:pt x="637" y="1621"/>
                  </a:cubicBezTo>
                  <a:cubicBezTo>
                    <a:pt x="634" y="1614"/>
                    <a:pt x="632" y="1607"/>
                    <a:pt x="632" y="1598"/>
                  </a:cubicBezTo>
                  <a:cubicBezTo>
                    <a:pt x="632" y="1588"/>
                    <a:pt x="634" y="1580"/>
                    <a:pt x="637" y="1574"/>
                  </a:cubicBezTo>
                  <a:cubicBezTo>
                    <a:pt x="639" y="1567"/>
                    <a:pt x="643" y="1563"/>
                    <a:pt x="649" y="1559"/>
                  </a:cubicBezTo>
                  <a:cubicBezTo>
                    <a:pt x="654" y="1556"/>
                    <a:pt x="660" y="1554"/>
                    <a:pt x="667" y="1554"/>
                  </a:cubicBezTo>
                  <a:close/>
                  <a:moveTo>
                    <a:pt x="632" y="1656"/>
                  </a:moveTo>
                  <a:cubicBezTo>
                    <a:pt x="639" y="1665"/>
                    <a:pt x="646" y="1671"/>
                    <a:pt x="655" y="1676"/>
                  </a:cubicBezTo>
                  <a:cubicBezTo>
                    <a:pt x="664" y="1681"/>
                    <a:pt x="674" y="1683"/>
                    <a:pt x="685" y="1683"/>
                  </a:cubicBezTo>
                  <a:cubicBezTo>
                    <a:pt x="696" y="1683"/>
                    <a:pt x="705" y="1681"/>
                    <a:pt x="714" y="1677"/>
                  </a:cubicBezTo>
                  <a:cubicBezTo>
                    <a:pt x="723" y="1673"/>
                    <a:pt x="730" y="1667"/>
                    <a:pt x="737" y="1659"/>
                  </a:cubicBezTo>
                  <a:cubicBezTo>
                    <a:pt x="743" y="1652"/>
                    <a:pt x="748" y="1643"/>
                    <a:pt x="752" y="1632"/>
                  </a:cubicBezTo>
                  <a:cubicBezTo>
                    <a:pt x="756" y="1622"/>
                    <a:pt x="757" y="1610"/>
                    <a:pt x="757" y="1597"/>
                  </a:cubicBezTo>
                  <a:cubicBezTo>
                    <a:pt x="757" y="1584"/>
                    <a:pt x="756" y="1572"/>
                    <a:pt x="752" y="1562"/>
                  </a:cubicBezTo>
                  <a:cubicBezTo>
                    <a:pt x="749" y="1551"/>
                    <a:pt x="744" y="1542"/>
                    <a:pt x="737" y="1535"/>
                  </a:cubicBezTo>
                  <a:cubicBezTo>
                    <a:pt x="731" y="1528"/>
                    <a:pt x="723" y="1522"/>
                    <a:pt x="714" y="1518"/>
                  </a:cubicBezTo>
                  <a:cubicBezTo>
                    <a:pt x="705" y="1514"/>
                    <a:pt x="696" y="1512"/>
                    <a:pt x="685" y="1512"/>
                  </a:cubicBezTo>
                  <a:cubicBezTo>
                    <a:pt x="672" y="1512"/>
                    <a:pt x="661" y="1516"/>
                    <a:pt x="651" y="1522"/>
                  </a:cubicBezTo>
                  <a:cubicBezTo>
                    <a:pt x="641" y="1528"/>
                    <a:pt x="633" y="1536"/>
                    <a:pt x="627" y="1548"/>
                  </a:cubicBezTo>
                  <a:lnTo>
                    <a:pt x="627" y="1517"/>
                  </a:lnTo>
                  <a:lnTo>
                    <a:pt x="577" y="1517"/>
                  </a:lnTo>
                  <a:lnTo>
                    <a:pt x="577" y="1744"/>
                  </a:lnTo>
                  <a:lnTo>
                    <a:pt x="632" y="1744"/>
                  </a:lnTo>
                  <a:lnTo>
                    <a:pt x="632" y="1656"/>
                  </a:lnTo>
                  <a:close/>
                  <a:moveTo>
                    <a:pt x="860" y="1512"/>
                  </a:moveTo>
                  <a:cubicBezTo>
                    <a:pt x="840" y="1512"/>
                    <a:pt x="823" y="1516"/>
                    <a:pt x="810" y="1523"/>
                  </a:cubicBezTo>
                  <a:cubicBezTo>
                    <a:pt x="796" y="1529"/>
                    <a:pt x="785" y="1539"/>
                    <a:pt x="778" y="1552"/>
                  </a:cubicBezTo>
                  <a:cubicBezTo>
                    <a:pt x="771" y="1565"/>
                    <a:pt x="767" y="1580"/>
                    <a:pt x="767" y="1598"/>
                  </a:cubicBezTo>
                  <a:cubicBezTo>
                    <a:pt x="767" y="1615"/>
                    <a:pt x="771" y="1631"/>
                    <a:pt x="778" y="1643"/>
                  </a:cubicBezTo>
                  <a:cubicBezTo>
                    <a:pt x="785" y="1656"/>
                    <a:pt x="796" y="1666"/>
                    <a:pt x="810" y="1672"/>
                  </a:cubicBezTo>
                  <a:cubicBezTo>
                    <a:pt x="824" y="1679"/>
                    <a:pt x="840" y="1682"/>
                    <a:pt x="860" y="1682"/>
                  </a:cubicBezTo>
                  <a:cubicBezTo>
                    <a:pt x="879" y="1682"/>
                    <a:pt x="896" y="1679"/>
                    <a:pt x="910" y="1672"/>
                  </a:cubicBezTo>
                  <a:cubicBezTo>
                    <a:pt x="924" y="1666"/>
                    <a:pt x="934" y="1656"/>
                    <a:pt x="942" y="1643"/>
                  </a:cubicBezTo>
                  <a:cubicBezTo>
                    <a:pt x="949" y="1631"/>
                    <a:pt x="953" y="1615"/>
                    <a:pt x="953" y="1598"/>
                  </a:cubicBezTo>
                  <a:cubicBezTo>
                    <a:pt x="953" y="1580"/>
                    <a:pt x="949" y="1565"/>
                    <a:pt x="942" y="1552"/>
                  </a:cubicBezTo>
                  <a:cubicBezTo>
                    <a:pt x="934" y="1539"/>
                    <a:pt x="924" y="1529"/>
                    <a:pt x="910" y="1523"/>
                  </a:cubicBezTo>
                  <a:cubicBezTo>
                    <a:pt x="896" y="1516"/>
                    <a:pt x="879" y="1512"/>
                    <a:pt x="860" y="1512"/>
                  </a:cubicBezTo>
                  <a:close/>
                  <a:moveTo>
                    <a:pt x="860" y="1551"/>
                  </a:moveTo>
                  <a:cubicBezTo>
                    <a:pt x="867" y="1551"/>
                    <a:pt x="873" y="1553"/>
                    <a:pt x="878" y="1557"/>
                  </a:cubicBezTo>
                  <a:cubicBezTo>
                    <a:pt x="883" y="1560"/>
                    <a:pt x="887" y="1566"/>
                    <a:pt x="890" y="1573"/>
                  </a:cubicBezTo>
                  <a:cubicBezTo>
                    <a:pt x="893" y="1579"/>
                    <a:pt x="895" y="1588"/>
                    <a:pt x="895" y="1597"/>
                  </a:cubicBezTo>
                  <a:cubicBezTo>
                    <a:pt x="895" y="1607"/>
                    <a:pt x="893" y="1615"/>
                    <a:pt x="890" y="1622"/>
                  </a:cubicBezTo>
                  <a:cubicBezTo>
                    <a:pt x="887" y="1629"/>
                    <a:pt x="883" y="1634"/>
                    <a:pt x="878" y="1638"/>
                  </a:cubicBezTo>
                  <a:cubicBezTo>
                    <a:pt x="873" y="1641"/>
                    <a:pt x="867" y="1643"/>
                    <a:pt x="860" y="1643"/>
                  </a:cubicBezTo>
                  <a:cubicBezTo>
                    <a:pt x="853" y="1643"/>
                    <a:pt x="847" y="1641"/>
                    <a:pt x="842" y="1638"/>
                  </a:cubicBezTo>
                  <a:cubicBezTo>
                    <a:pt x="836" y="1634"/>
                    <a:pt x="832" y="1629"/>
                    <a:pt x="829" y="1622"/>
                  </a:cubicBezTo>
                  <a:cubicBezTo>
                    <a:pt x="826" y="1615"/>
                    <a:pt x="825" y="1607"/>
                    <a:pt x="824" y="1597"/>
                  </a:cubicBezTo>
                  <a:cubicBezTo>
                    <a:pt x="825" y="1588"/>
                    <a:pt x="826" y="1580"/>
                    <a:pt x="829" y="1573"/>
                  </a:cubicBezTo>
                  <a:cubicBezTo>
                    <a:pt x="832" y="1566"/>
                    <a:pt x="836" y="1561"/>
                    <a:pt x="841" y="1557"/>
                  </a:cubicBezTo>
                  <a:cubicBezTo>
                    <a:pt x="847" y="1553"/>
                    <a:pt x="853" y="1551"/>
                    <a:pt x="860" y="1551"/>
                  </a:cubicBezTo>
                  <a:close/>
                  <a:moveTo>
                    <a:pt x="1079" y="1514"/>
                  </a:moveTo>
                  <a:cubicBezTo>
                    <a:pt x="1076" y="1514"/>
                    <a:pt x="1073" y="1513"/>
                    <a:pt x="1070" y="1513"/>
                  </a:cubicBezTo>
                  <a:cubicBezTo>
                    <a:pt x="1068" y="1513"/>
                    <a:pt x="1065" y="1512"/>
                    <a:pt x="1063" y="1512"/>
                  </a:cubicBezTo>
                  <a:cubicBezTo>
                    <a:pt x="1052" y="1512"/>
                    <a:pt x="1042" y="1515"/>
                    <a:pt x="1034" y="1521"/>
                  </a:cubicBezTo>
                  <a:cubicBezTo>
                    <a:pt x="1026" y="1527"/>
                    <a:pt x="1019" y="1536"/>
                    <a:pt x="1013" y="1548"/>
                  </a:cubicBezTo>
                  <a:lnTo>
                    <a:pt x="1013" y="1517"/>
                  </a:lnTo>
                  <a:lnTo>
                    <a:pt x="964" y="1517"/>
                  </a:lnTo>
                  <a:lnTo>
                    <a:pt x="964" y="1678"/>
                  </a:lnTo>
                  <a:lnTo>
                    <a:pt x="1019" y="1678"/>
                  </a:lnTo>
                  <a:lnTo>
                    <a:pt x="1019" y="1610"/>
                  </a:lnTo>
                  <a:cubicBezTo>
                    <a:pt x="1019" y="1593"/>
                    <a:pt x="1023" y="1580"/>
                    <a:pt x="1030" y="1572"/>
                  </a:cubicBezTo>
                  <a:cubicBezTo>
                    <a:pt x="1036" y="1563"/>
                    <a:pt x="1046" y="1559"/>
                    <a:pt x="1059" y="1559"/>
                  </a:cubicBezTo>
                  <a:cubicBezTo>
                    <a:pt x="1062" y="1559"/>
                    <a:pt x="1065" y="1559"/>
                    <a:pt x="1068" y="1560"/>
                  </a:cubicBezTo>
                  <a:cubicBezTo>
                    <a:pt x="1071" y="1560"/>
                    <a:pt x="1074" y="1561"/>
                    <a:pt x="1077" y="1562"/>
                  </a:cubicBezTo>
                  <a:lnTo>
                    <a:pt x="1079" y="1514"/>
                  </a:lnTo>
                  <a:close/>
                  <a:moveTo>
                    <a:pt x="1230" y="1594"/>
                  </a:moveTo>
                  <a:cubicBezTo>
                    <a:pt x="1230" y="1575"/>
                    <a:pt x="1228" y="1560"/>
                    <a:pt x="1222" y="1548"/>
                  </a:cubicBezTo>
                  <a:cubicBezTo>
                    <a:pt x="1217" y="1536"/>
                    <a:pt x="1209" y="1527"/>
                    <a:pt x="1197" y="1521"/>
                  </a:cubicBezTo>
                  <a:cubicBezTo>
                    <a:pt x="1186" y="1515"/>
                    <a:pt x="1171" y="1512"/>
                    <a:pt x="1154" y="1512"/>
                  </a:cubicBezTo>
                  <a:cubicBezTo>
                    <a:pt x="1142" y="1512"/>
                    <a:pt x="1130" y="1513"/>
                    <a:pt x="1120" y="1515"/>
                  </a:cubicBezTo>
                  <a:cubicBezTo>
                    <a:pt x="1109" y="1517"/>
                    <a:pt x="1099" y="1519"/>
                    <a:pt x="1090" y="1523"/>
                  </a:cubicBezTo>
                  <a:lnTo>
                    <a:pt x="1091" y="1560"/>
                  </a:lnTo>
                  <a:cubicBezTo>
                    <a:pt x="1100" y="1555"/>
                    <a:pt x="1109" y="1552"/>
                    <a:pt x="1117" y="1550"/>
                  </a:cubicBezTo>
                  <a:cubicBezTo>
                    <a:pt x="1125" y="1548"/>
                    <a:pt x="1132" y="1547"/>
                    <a:pt x="1139" y="1547"/>
                  </a:cubicBezTo>
                  <a:cubicBezTo>
                    <a:pt x="1152" y="1547"/>
                    <a:pt x="1161" y="1549"/>
                    <a:pt x="1168" y="1554"/>
                  </a:cubicBezTo>
                  <a:cubicBezTo>
                    <a:pt x="1175" y="1558"/>
                    <a:pt x="1178" y="1565"/>
                    <a:pt x="1178" y="1574"/>
                  </a:cubicBezTo>
                  <a:lnTo>
                    <a:pt x="1178" y="1576"/>
                  </a:lnTo>
                  <a:lnTo>
                    <a:pt x="1157" y="1576"/>
                  </a:lnTo>
                  <a:cubicBezTo>
                    <a:pt x="1127" y="1576"/>
                    <a:pt x="1106" y="1580"/>
                    <a:pt x="1091" y="1589"/>
                  </a:cubicBezTo>
                  <a:cubicBezTo>
                    <a:pt x="1077" y="1598"/>
                    <a:pt x="1070" y="1611"/>
                    <a:pt x="1070" y="1629"/>
                  </a:cubicBezTo>
                  <a:cubicBezTo>
                    <a:pt x="1070" y="1639"/>
                    <a:pt x="1072" y="1648"/>
                    <a:pt x="1077" y="1656"/>
                  </a:cubicBezTo>
                  <a:cubicBezTo>
                    <a:pt x="1081" y="1664"/>
                    <a:pt x="1087" y="1670"/>
                    <a:pt x="1095" y="1674"/>
                  </a:cubicBezTo>
                  <a:cubicBezTo>
                    <a:pt x="1103" y="1678"/>
                    <a:pt x="1113" y="1680"/>
                    <a:pt x="1124" y="1680"/>
                  </a:cubicBezTo>
                  <a:cubicBezTo>
                    <a:pt x="1137" y="1680"/>
                    <a:pt x="1148" y="1678"/>
                    <a:pt x="1157" y="1674"/>
                  </a:cubicBezTo>
                  <a:cubicBezTo>
                    <a:pt x="1166" y="1670"/>
                    <a:pt x="1174" y="1663"/>
                    <a:pt x="1181" y="1653"/>
                  </a:cubicBezTo>
                  <a:lnTo>
                    <a:pt x="1182" y="1678"/>
                  </a:lnTo>
                  <a:lnTo>
                    <a:pt x="1230" y="1678"/>
                  </a:lnTo>
                  <a:lnTo>
                    <a:pt x="1230" y="1594"/>
                  </a:lnTo>
                  <a:close/>
                  <a:moveTo>
                    <a:pt x="1169" y="1605"/>
                  </a:moveTo>
                  <a:lnTo>
                    <a:pt x="1178" y="1605"/>
                  </a:lnTo>
                  <a:lnTo>
                    <a:pt x="1178" y="1610"/>
                  </a:lnTo>
                  <a:cubicBezTo>
                    <a:pt x="1178" y="1617"/>
                    <a:pt x="1177" y="1623"/>
                    <a:pt x="1174" y="1629"/>
                  </a:cubicBezTo>
                  <a:cubicBezTo>
                    <a:pt x="1171" y="1634"/>
                    <a:pt x="1167" y="1639"/>
                    <a:pt x="1161" y="1642"/>
                  </a:cubicBezTo>
                  <a:cubicBezTo>
                    <a:pt x="1156" y="1644"/>
                    <a:pt x="1150" y="1646"/>
                    <a:pt x="1144" y="1646"/>
                  </a:cubicBezTo>
                  <a:cubicBezTo>
                    <a:pt x="1140" y="1646"/>
                    <a:pt x="1136" y="1645"/>
                    <a:pt x="1133" y="1644"/>
                  </a:cubicBezTo>
                  <a:cubicBezTo>
                    <a:pt x="1130" y="1642"/>
                    <a:pt x="1127" y="1640"/>
                    <a:pt x="1126" y="1637"/>
                  </a:cubicBezTo>
                  <a:cubicBezTo>
                    <a:pt x="1124" y="1634"/>
                    <a:pt x="1123" y="1631"/>
                    <a:pt x="1123" y="1627"/>
                  </a:cubicBezTo>
                  <a:cubicBezTo>
                    <a:pt x="1123" y="1622"/>
                    <a:pt x="1125" y="1617"/>
                    <a:pt x="1128" y="1614"/>
                  </a:cubicBezTo>
                  <a:cubicBezTo>
                    <a:pt x="1131" y="1611"/>
                    <a:pt x="1136" y="1608"/>
                    <a:pt x="1143" y="1607"/>
                  </a:cubicBezTo>
                  <a:cubicBezTo>
                    <a:pt x="1150" y="1606"/>
                    <a:pt x="1158" y="1605"/>
                    <a:pt x="1169" y="1605"/>
                  </a:cubicBezTo>
                  <a:close/>
                  <a:moveTo>
                    <a:pt x="810" y="1411"/>
                  </a:moveTo>
                  <a:lnTo>
                    <a:pt x="1008" y="1411"/>
                  </a:lnTo>
                  <a:lnTo>
                    <a:pt x="983" y="1337"/>
                  </a:lnTo>
                  <a:lnTo>
                    <a:pt x="837" y="1337"/>
                  </a:lnTo>
                  <a:lnTo>
                    <a:pt x="810" y="1411"/>
                  </a:lnTo>
                  <a:close/>
                  <a:moveTo>
                    <a:pt x="1225" y="1411"/>
                  </a:moveTo>
                  <a:lnTo>
                    <a:pt x="1411" y="1411"/>
                  </a:lnTo>
                  <a:lnTo>
                    <a:pt x="1411" y="1193"/>
                  </a:lnTo>
                  <a:cubicBezTo>
                    <a:pt x="1406" y="1218"/>
                    <a:pt x="1395" y="1238"/>
                    <a:pt x="1377" y="1253"/>
                  </a:cubicBezTo>
                  <a:cubicBezTo>
                    <a:pt x="1352" y="1275"/>
                    <a:pt x="1316" y="1285"/>
                    <a:pt x="1268" y="1285"/>
                  </a:cubicBezTo>
                  <a:lnTo>
                    <a:pt x="1225" y="1285"/>
                  </a:lnTo>
                  <a:lnTo>
                    <a:pt x="1225" y="1411"/>
                  </a:lnTo>
                  <a:close/>
                  <a:moveTo>
                    <a:pt x="911" y="1125"/>
                  </a:moveTo>
                  <a:lnTo>
                    <a:pt x="959" y="1265"/>
                  </a:lnTo>
                  <a:lnTo>
                    <a:pt x="862" y="1265"/>
                  </a:lnTo>
                  <a:lnTo>
                    <a:pt x="911" y="1125"/>
                  </a:lnTo>
                  <a:close/>
                  <a:moveTo>
                    <a:pt x="1225" y="1109"/>
                  </a:moveTo>
                  <a:lnTo>
                    <a:pt x="1252" y="1109"/>
                  </a:lnTo>
                  <a:cubicBezTo>
                    <a:pt x="1272" y="1109"/>
                    <a:pt x="1287" y="1114"/>
                    <a:pt x="1297" y="1124"/>
                  </a:cubicBezTo>
                  <a:cubicBezTo>
                    <a:pt x="1307" y="1133"/>
                    <a:pt x="1313" y="1147"/>
                    <a:pt x="1313" y="1166"/>
                  </a:cubicBezTo>
                  <a:cubicBezTo>
                    <a:pt x="1313" y="1183"/>
                    <a:pt x="1307" y="1196"/>
                    <a:pt x="1297" y="1205"/>
                  </a:cubicBezTo>
                  <a:cubicBezTo>
                    <a:pt x="1287" y="1214"/>
                    <a:pt x="1272" y="1218"/>
                    <a:pt x="1251" y="1218"/>
                  </a:cubicBezTo>
                  <a:lnTo>
                    <a:pt x="1225" y="1218"/>
                  </a:lnTo>
                  <a:lnTo>
                    <a:pt x="1225" y="1109"/>
                  </a:lnTo>
                  <a:close/>
                  <a:moveTo>
                    <a:pt x="330" y="166"/>
                  </a:moveTo>
                  <a:cubicBezTo>
                    <a:pt x="330" y="102"/>
                    <a:pt x="319" y="46"/>
                    <a:pt x="299" y="0"/>
                  </a:cubicBezTo>
                  <a:lnTo>
                    <a:pt x="0" y="0"/>
                  </a:lnTo>
                  <a:lnTo>
                    <a:pt x="0" y="427"/>
                  </a:lnTo>
                  <a:cubicBezTo>
                    <a:pt x="31" y="446"/>
                    <a:pt x="67" y="457"/>
                    <a:pt x="107" y="457"/>
                  </a:cubicBezTo>
                  <a:cubicBezTo>
                    <a:pt x="241" y="457"/>
                    <a:pt x="330" y="341"/>
                    <a:pt x="330" y="1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/>
            <a:p>
              <a:endParaRPr lang="cs-CZ" sz="1532"/>
            </a:p>
          </p:txBody>
        </p:sp>
      </p:grpSp>
    </p:spTree>
    <p:extLst>
      <p:ext uri="{BB962C8B-B14F-4D97-AF65-F5344CB8AC3E}">
        <p14:creationId xmlns:p14="http://schemas.microsoft.com/office/powerpoint/2010/main" val="273766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2000" y="1197000"/>
            <a:ext cx="8711999" cy="3528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4000" b="1" dirty="0" smtClean="0"/>
              <a:t/>
            </a:r>
            <a:br>
              <a:rPr lang="cs-CZ" sz="4000" b="1" dirty="0" smtClean="0"/>
            </a:br>
            <a:r>
              <a:rPr lang="cs-CZ" sz="4000" b="1" dirty="0"/>
              <a:t/>
            </a:r>
            <a:br>
              <a:rPr lang="cs-CZ" sz="4000" b="1" dirty="0"/>
            </a:br>
            <a:r>
              <a:rPr lang="cs-CZ" sz="4000" b="1" dirty="0" smtClean="0">
                <a:latin typeface="+mn-lt"/>
              </a:rPr>
              <a:t>Děkuji vám za pozornost</a:t>
            </a:r>
            <a:r>
              <a:rPr lang="cs-CZ" sz="4000" b="1" dirty="0" smtClean="0">
                <a:latin typeface="+mn-lt"/>
                <a:sym typeface="Wingdings" panose="05000000000000000000" pitchFamily="2" charset="2"/>
              </a:rPr>
              <a:t/>
            </a:r>
            <a:br>
              <a:rPr lang="cs-CZ" sz="4000" b="1" dirty="0" smtClean="0">
                <a:latin typeface="+mn-lt"/>
                <a:sym typeface="Wingdings" panose="05000000000000000000" pitchFamily="2" charset="2"/>
              </a:rPr>
            </a:br>
            <a:r>
              <a:rPr lang="cs-CZ" dirty="0" smtClean="0">
                <a:latin typeface="+mn-lt"/>
              </a:rPr>
              <a:t>​</a:t>
            </a:r>
            <a:r>
              <a:rPr lang="cs-CZ" sz="2700" b="1" dirty="0" smtClean="0">
                <a:latin typeface="+mn-lt"/>
              </a:rPr>
              <a:t>Mgr. Petr Duda</a:t>
            </a:r>
            <a:br>
              <a:rPr lang="cs-CZ" sz="2700" b="1" dirty="0" smtClean="0">
                <a:latin typeface="+mn-lt"/>
              </a:rPr>
            </a:br>
            <a:r>
              <a:rPr lang="cs-CZ" sz="2200" dirty="0" smtClean="0">
                <a:latin typeface="+mn-lt"/>
              </a:rPr>
              <a:t>Hlavní manažer projektu „Krajský akční plán rozvoje vzdělávání Plzeňského kraje“</a:t>
            </a:r>
            <a:br>
              <a:rPr lang="cs-CZ" sz="2200" dirty="0" smtClean="0">
                <a:latin typeface="+mn-lt"/>
              </a:rPr>
            </a:br>
            <a:r>
              <a:rPr lang="cs-CZ" sz="2200" dirty="0" smtClean="0">
                <a:latin typeface="+mn-lt"/>
              </a:rPr>
              <a:t> </a:t>
            </a:r>
            <a:br>
              <a:rPr lang="cs-CZ" sz="2200" dirty="0" smtClean="0">
                <a:latin typeface="+mn-lt"/>
              </a:rPr>
            </a:br>
            <a:r>
              <a:rPr lang="cs-CZ" sz="2200" dirty="0" smtClean="0">
                <a:latin typeface="+mn-lt"/>
              </a:rPr>
              <a:t>Odbor školství, mládeže a sportu Krajský úřad Plzeňského kraje</a:t>
            </a:r>
            <a:br>
              <a:rPr lang="cs-CZ" sz="2200" dirty="0" smtClean="0">
                <a:latin typeface="+mn-lt"/>
              </a:rPr>
            </a:br>
            <a:r>
              <a:rPr lang="cs-CZ" sz="2200" dirty="0" smtClean="0">
                <a:latin typeface="+mn-lt"/>
              </a:rPr>
              <a:t>Škroupova 18, 306 13 Plzeň</a:t>
            </a:r>
            <a:br>
              <a:rPr lang="cs-CZ" sz="2200" dirty="0" smtClean="0">
                <a:latin typeface="+mn-lt"/>
              </a:rPr>
            </a:br>
            <a:r>
              <a:rPr lang="cs-CZ" sz="2200" b="1" dirty="0" smtClean="0">
                <a:latin typeface="+mn-lt"/>
              </a:rPr>
              <a:t>377 195 102, 734 524 005</a:t>
            </a:r>
            <a:br>
              <a:rPr lang="cs-CZ" sz="2200" b="1" dirty="0" smtClean="0">
                <a:latin typeface="+mn-lt"/>
              </a:rPr>
            </a:br>
            <a:r>
              <a:rPr lang="cs-CZ" sz="2200" b="1" dirty="0" smtClean="0">
                <a:latin typeface="+mn-lt"/>
                <a:hlinkClick r:id="rId2"/>
              </a:rPr>
              <a:t>petr.duda@plzensky-kraj.cz</a:t>
            </a:r>
            <a:r>
              <a:rPr lang="cs-CZ" sz="2200" b="1" dirty="0" smtClean="0">
                <a:latin typeface="+mn-lt"/>
              </a:rPr>
              <a:t/>
            </a:r>
            <a:br>
              <a:rPr lang="cs-CZ" sz="2200" b="1" dirty="0" smtClean="0">
                <a:latin typeface="+mn-lt"/>
              </a:rPr>
            </a:br>
            <a:r>
              <a:rPr lang="cs-CZ" sz="2200" b="1" dirty="0" smtClean="0">
                <a:latin typeface="+mn-lt"/>
              </a:rPr>
              <a:t/>
            </a:r>
            <a:br>
              <a:rPr lang="cs-CZ" sz="2200" b="1" dirty="0" smtClean="0">
                <a:latin typeface="+mn-lt"/>
              </a:rPr>
            </a:br>
            <a:r>
              <a:rPr lang="cs-CZ" sz="2200" dirty="0" smtClean="0">
                <a:latin typeface="+mn-lt"/>
                <a:hlinkClick r:id="rId3"/>
              </a:rPr>
              <a:t>http://www.plzensky-kraj.cz</a:t>
            </a:r>
            <a:r>
              <a:rPr lang="cs-CZ" sz="2200" dirty="0" smtClean="0">
                <a:latin typeface="+mn-lt"/>
              </a:rPr>
              <a:t/>
            </a:r>
            <a:br>
              <a:rPr lang="cs-CZ" sz="2200" dirty="0" smtClean="0">
                <a:latin typeface="+mn-lt"/>
              </a:rPr>
            </a:b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08919" y="4469562"/>
            <a:ext cx="3358722" cy="1144544"/>
          </a:xfrm>
        </p:spPr>
        <p:txBody>
          <a:bodyPr/>
          <a:lstStyle/>
          <a:p>
            <a:endParaRPr lang="cs-CZ" dirty="0" smtClean="0"/>
          </a:p>
          <a:p>
            <a:pPr marL="0" indent="0" algn="r">
              <a:buNone/>
            </a:pPr>
            <a:r>
              <a:rPr lang="cs-CZ" sz="2925" dirty="0">
                <a:solidFill>
                  <a:schemeClr val="bg1"/>
                </a:solidFill>
              </a:rPr>
              <a:t>www.pkap.cz</a:t>
            </a:r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49" name="Group 4"/>
          <p:cNvGrpSpPr>
            <a:grpSpLocks noChangeAspect="1"/>
          </p:cNvGrpSpPr>
          <p:nvPr/>
        </p:nvGrpSpPr>
        <p:grpSpPr bwMode="auto">
          <a:xfrm>
            <a:off x="628814" y="5101270"/>
            <a:ext cx="649289" cy="857800"/>
            <a:chOff x="4666" y="661"/>
            <a:chExt cx="1156" cy="1410"/>
          </a:xfrm>
        </p:grpSpPr>
        <p:sp>
          <p:nvSpPr>
            <p:cNvPr id="50" name="AutoShape 3"/>
            <p:cNvSpPr>
              <a:spLocks noChangeAspect="1" noChangeArrowheads="1" noTextEdit="1"/>
            </p:cNvSpPr>
            <p:nvPr/>
          </p:nvSpPr>
          <p:spPr bwMode="auto">
            <a:xfrm>
              <a:off x="4666" y="661"/>
              <a:ext cx="1148" cy="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/>
            <a:p>
              <a:endParaRPr lang="cs-CZ" sz="1532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4666" y="661"/>
              <a:ext cx="1156" cy="1410"/>
            </a:xfrm>
            <a:custGeom>
              <a:avLst/>
              <a:gdLst>
                <a:gd name="T0" fmla="*/ 107 w 1411"/>
                <a:gd name="T1" fmla="*/ 702 h 1744"/>
                <a:gd name="T2" fmla="*/ 404 w 1411"/>
                <a:gd name="T3" fmla="*/ 1042 h 1744"/>
                <a:gd name="T4" fmla="*/ 735 w 1411"/>
                <a:gd name="T5" fmla="*/ 1042 h 1744"/>
                <a:gd name="T6" fmla="*/ 974 w 1411"/>
                <a:gd name="T7" fmla="*/ 1042 h 1744"/>
                <a:gd name="T8" fmla="*/ 1259 w 1411"/>
                <a:gd name="T9" fmla="*/ 1042 h 1744"/>
                <a:gd name="T10" fmla="*/ 1411 w 1411"/>
                <a:gd name="T11" fmla="*/ 0 h 1744"/>
                <a:gd name="T12" fmla="*/ 121 w 1411"/>
                <a:gd name="T13" fmla="*/ 1574 h 1744"/>
                <a:gd name="T14" fmla="*/ 91 w 1411"/>
                <a:gd name="T15" fmla="*/ 1641 h 1744"/>
                <a:gd name="T16" fmla="*/ 62 w 1411"/>
                <a:gd name="T17" fmla="*/ 1574 h 1744"/>
                <a:gd name="T18" fmla="*/ 80 w 1411"/>
                <a:gd name="T19" fmla="*/ 1676 h 1744"/>
                <a:gd name="T20" fmla="*/ 177 w 1411"/>
                <a:gd name="T21" fmla="*/ 1632 h 1744"/>
                <a:gd name="T22" fmla="*/ 139 w 1411"/>
                <a:gd name="T23" fmla="*/ 1518 h 1744"/>
                <a:gd name="T24" fmla="*/ 52 w 1411"/>
                <a:gd name="T25" fmla="*/ 1517 h 1744"/>
                <a:gd name="T26" fmla="*/ 57 w 1411"/>
                <a:gd name="T27" fmla="*/ 1656 h 1744"/>
                <a:gd name="T28" fmla="*/ 188 w 1411"/>
                <a:gd name="T29" fmla="*/ 1598 h 1744"/>
                <a:gd name="T30" fmla="*/ 331 w 1411"/>
                <a:gd name="T31" fmla="*/ 1672 h 1744"/>
                <a:gd name="T32" fmla="*/ 331 w 1411"/>
                <a:gd name="T33" fmla="*/ 1523 h 1744"/>
                <a:gd name="T34" fmla="*/ 311 w 1411"/>
                <a:gd name="T35" fmla="*/ 1573 h 1744"/>
                <a:gd name="T36" fmla="*/ 281 w 1411"/>
                <a:gd name="T37" fmla="*/ 1643 h 1744"/>
                <a:gd name="T38" fmla="*/ 250 w 1411"/>
                <a:gd name="T39" fmla="*/ 1573 h 1744"/>
                <a:gd name="T40" fmla="*/ 505 w 1411"/>
                <a:gd name="T41" fmla="*/ 1539 h 1744"/>
                <a:gd name="T42" fmla="*/ 389 w 1411"/>
                <a:gd name="T43" fmla="*/ 1551 h 1744"/>
                <a:gd name="T44" fmla="*/ 423 w 1411"/>
                <a:gd name="T45" fmla="*/ 1675 h 1744"/>
                <a:gd name="T46" fmla="*/ 511 w 1411"/>
                <a:gd name="T47" fmla="*/ 1678 h 1744"/>
                <a:gd name="T48" fmla="*/ 505 w 1411"/>
                <a:gd name="T49" fmla="*/ 1242 h 1744"/>
                <a:gd name="T50" fmla="*/ 488 w 1411"/>
                <a:gd name="T51" fmla="*/ 1558 h 1744"/>
                <a:gd name="T52" fmla="*/ 489 w 1411"/>
                <a:gd name="T53" fmla="*/ 1635 h 1744"/>
                <a:gd name="T54" fmla="*/ 437 w 1411"/>
                <a:gd name="T55" fmla="*/ 1597 h 1744"/>
                <a:gd name="T56" fmla="*/ 667 w 1411"/>
                <a:gd name="T57" fmla="*/ 1554 h 1744"/>
                <a:gd name="T58" fmla="*/ 696 w 1411"/>
                <a:gd name="T59" fmla="*/ 1620 h 1744"/>
                <a:gd name="T60" fmla="*/ 637 w 1411"/>
                <a:gd name="T61" fmla="*/ 1621 h 1744"/>
                <a:gd name="T62" fmla="*/ 667 w 1411"/>
                <a:gd name="T63" fmla="*/ 1554 h 1744"/>
                <a:gd name="T64" fmla="*/ 714 w 1411"/>
                <a:gd name="T65" fmla="*/ 1677 h 1744"/>
                <a:gd name="T66" fmla="*/ 752 w 1411"/>
                <a:gd name="T67" fmla="*/ 1562 h 1744"/>
                <a:gd name="T68" fmla="*/ 651 w 1411"/>
                <a:gd name="T69" fmla="*/ 1522 h 1744"/>
                <a:gd name="T70" fmla="*/ 577 w 1411"/>
                <a:gd name="T71" fmla="*/ 1744 h 1744"/>
                <a:gd name="T72" fmla="*/ 810 w 1411"/>
                <a:gd name="T73" fmla="*/ 1523 h 1744"/>
                <a:gd name="T74" fmla="*/ 810 w 1411"/>
                <a:gd name="T75" fmla="*/ 1672 h 1744"/>
                <a:gd name="T76" fmla="*/ 953 w 1411"/>
                <a:gd name="T77" fmla="*/ 1598 h 1744"/>
                <a:gd name="T78" fmla="*/ 860 w 1411"/>
                <a:gd name="T79" fmla="*/ 1551 h 1744"/>
                <a:gd name="T80" fmla="*/ 890 w 1411"/>
                <a:gd name="T81" fmla="*/ 1622 h 1744"/>
                <a:gd name="T82" fmla="*/ 829 w 1411"/>
                <a:gd name="T83" fmla="*/ 1622 h 1744"/>
                <a:gd name="T84" fmla="*/ 860 w 1411"/>
                <a:gd name="T85" fmla="*/ 1551 h 1744"/>
                <a:gd name="T86" fmla="*/ 1034 w 1411"/>
                <a:gd name="T87" fmla="*/ 1521 h 1744"/>
                <a:gd name="T88" fmla="*/ 964 w 1411"/>
                <a:gd name="T89" fmla="*/ 1678 h 1744"/>
                <a:gd name="T90" fmla="*/ 1059 w 1411"/>
                <a:gd name="T91" fmla="*/ 1559 h 1744"/>
                <a:gd name="T92" fmla="*/ 1230 w 1411"/>
                <a:gd name="T93" fmla="*/ 1594 h 1744"/>
                <a:gd name="T94" fmla="*/ 1120 w 1411"/>
                <a:gd name="T95" fmla="*/ 1515 h 1744"/>
                <a:gd name="T96" fmla="*/ 1139 w 1411"/>
                <a:gd name="T97" fmla="*/ 1547 h 1744"/>
                <a:gd name="T98" fmla="*/ 1157 w 1411"/>
                <a:gd name="T99" fmla="*/ 1576 h 1744"/>
                <a:gd name="T100" fmla="*/ 1095 w 1411"/>
                <a:gd name="T101" fmla="*/ 1674 h 1744"/>
                <a:gd name="T102" fmla="*/ 1182 w 1411"/>
                <a:gd name="T103" fmla="*/ 1678 h 1744"/>
                <a:gd name="T104" fmla="*/ 1178 w 1411"/>
                <a:gd name="T105" fmla="*/ 1605 h 1744"/>
                <a:gd name="T106" fmla="*/ 1144 w 1411"/>
                <a:gd name="T107" fmla="*/ 1646 h 1744"/>
                <a:gd name="T108" fmla="*/ 1128 w 1411"/>
                <a:gd name="T109" fmla="*/ 1614 h 1744"/>
                <a:gd name="T110" fmla="*/ 1008 w 1411"/>
                <a:gd name="T111" fmla="*/ 1411 h 1744"/>
                <a:gd name="T112" fmla="*/ 1225 w 1411"/>
                <a:gd name="T113" fmla="*/ 1411 h 1744"/>
                <a:gd name="T114" fmla="*/ 1268 w 1411"/>
                <a:gd name="T115" fmla="*/ 1285 h 1744"/>
                <a:gd name="T116" fmla="*/ 959 w 1411"/>
                <a:gd name="T117" fmla="*/ 1265 h 1744"/>
                <a:gd name="T118" fmla="*/ 1252 w 1411"/>
                <a:gd name="T119" fmla="*/ 1109 h 1744"/>
                <a:gd name="T120" fmla="*/ 1251 w 1411"/>
                <a:gd name="T121" fmla="*/ 1218 h 1744"/>
                <a:gd name="T122" fmla="*/ 299 w 1411"/>
                <a:gd name="T123" fmla="*/ 0 h 1744"/>
                <a:gd name="T124" fmla="*/ 330 w 1411"/>
                <a:gd name="T125" fmla="*/ 166 h 1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11" h="1744">
                  <a:moveTo>
                    <a:pt x="623" y="0"/>
                  </a:moveTo>
                  <a:cubicBezTo>
                    <a:pt x="636" y="52"/>
                    <a:pt x="643" y="108"/>
                    <a:pt x="643" y="169"/>
                  </a:cubicBezTo>
                  <a:cubicBezTo>
                    <a:pt x="643" y="305"/>
                    <a:pt x="595" y="441"/>
                    <a:pt x="514" y="534"/>
                  </a:cubicBezTo>
                  <a:cubicBezTo>
                    <a:pt x="417" y="643"/>
                    <a:pt x="276" y="702"/>
                    <a:pt x="107" y="702"/>
                  </a:cubicBezTo>
                  <a:cubicBezTo>
                    <a:pt x="70" y="702"/>
                    <a:pt x="34" y="699"/>
                    <a:pt x="0" y="694"/>
                  </a:cubicBezTo>
                  <a:lnTo>
                    <a:pt x="0" y="1411"/>
                  </a:lnTo>
                  <a:lnTo>
                    <a:pt x="404" y="1411"/>
                  </a:lnTo>
                  <a:lnTo>
                    <a:pt x="404" y="1042"/>
                  </a:lnTo>
                  <a:lnTo>
                    <a:pt x="505" y="1042"/>
                  </a:lnTo>
                  <a:lnTo>
                    <a:pt x="505" y="1203"/>
                  </a:lnTo>
                  <a:lnTo>
                    <a:pt x="622" y="1042"/>
                  </a:lnTo>
                  <a:lnTo>
                    <a:pt x="735" y="1042"/>
                  </a:lnTo>
                  <a:lnTo>
                    <a:pt x="596" y="1214"/>
                  </a:lnTo>
                  <a:lnTo>
                    <a:pt x="723" y="1380"/>
                  </a:lnTo>
                  <a:lnTo>
                    <a:pt x="853" y="1042"/>
                  </a:lnTo>
                  <a:lnTo>
                    <a:pt x="974" y="1042"/>
                  </a:lnTo>
                  <a:lnTo>
                    <a:pt x="1116" y="1411"/>
                  </a:lnTo>
                  <a:lnTo>
                    <a:pt x="1124" y="1411"/>
                  </a:lnTo>
                  <a:lnTo>
                    <a:pt x="1124" y="1042"/>
                  </a:lnTo>
                  <a:lnTo>
                    <a:pt x="1259" y="1042"/>
                  </a:lnTo>
                  <a:cubicBezTo>
                    <a:pt x="1294" y="1042"/>
                    <a:pt x="1323" y="1046"/>
                    <a:pt x="1346" y="1054"/>
                  </a:cubicBezTo>
                  <a:cubicBezTo>
                    <a:pt x="1369" y="1063"/>
                    <a:pt x="1386" y="1076"/>
                    <a:pt x="1398" y="1094"/>
                  </a:cubicBezTo>
                  <a:cubicBezTo>
                    <a:pt x="1404" y="1104"/>
                    <a:pt x="1409" y="1115"/>
                    <a:pt x="1411" y="1128"/>
                  </a:cubicBezTo>
                  <a:lnTo>
                    <a:pt x="1411" y="0"/>
                  </a:lnTo>
                  <a:lnTo>
                    <a:pt x="623" y="0"/>
                  </a:lnTo>
                  <a:close/>
                  <a:moveTo>
                    <a:pt x="92" y="1554"/>
                  </a:moveTo>
                  <a:cubicBezTo>
                    <a:pt x="99" y="1554"/>
                    <a:pt x="105" y="1556"/>
                    <a:pt x="109" y="1559"/>
                  </a:cubicBezTo>
                  <a:cubicBezTo>
                    <a:pt x="114" y="1562"/>
                    <a:pt x="118" y="1567"/>
                    <a:pt x="121" y="1574"/>
                  </a:cubicBezTo>
                  <a:cubicBezTo>
                    <a:pt x="124" y="1580"/>
                    <a:pt x="125" y="1587"/>
                    <a:pt x="125" y="1596"/>
                  </a:cubicBezTo>
                  <a:cubicBezTo>
                    <a:pt x="125" y="1605"/>
                    <a:pt x="124" y="1614"/>
                    <a:pt x="121" y="1620"/>
                  </a:cubicBezTo>
                  <a:cubicBezTo>
                    <a:pt x="118" y="1627"/>
                    <a:pt x="114" y="1632"/>
                    <a:pt x="109" y="1635"/>
                  </a:cubicBezTo>
                  <a:cubicBezTo>
                    <a:pt x="104" y="1639"/>
                    <a:pt x="98" y="1641"/>
                    <a:pt x="91" y="1641"/>
                  </a:cubicBezTo>
                  <a:cubicBezTo>
                    <a:pt x="84" y="1641"/>
                    <a:pt x="78" y="1639"/>
                    <a:pt x="73" y="1636"/>
                  </a:cubicBezTo>
                  <a:cubicBezTo>
                    <a:pt x="68" y="1632"/>
                    <a:pt x="64" y="1627"/>
                    <a:pt x="62" y="1621"/>
                  </a:cubicBezTo>
                  <a:cubicBezTo>
                    <a:pt x="59" y="1614"/>
                    <a:pt x="57" y="1607"/>
                    <a:pt x="57" y="1598"/>
                  </a:cubicBezTo>
                  <a:cubicBezTo>
                    <a:pt x="57" y="1588"/>
                    <a:pt x="59" y="1580"/>
                    <a:pt x="62" y="1574"/>
                  </a:cubicBezTo>
                  <a:cubicBezTo>
                    <a:pt x="65" y="1567"/>
                    <a:pt x="69" y="1563"/>
                    <a:pt x="74" y="1559"/>
                  </a:cubicBezTo>
                  <a:cubicBezTo>
                    <a:pt x="79" y="1556"/>
                    <a:pt x="85" y="1554"/>
                    <a:pt x="92" y="1554"/>
                  </a:cubicBezTo>
                  <a:close/>
                  <a:moveTo>
                    <a:pt x="57" y="1656"/>
                  </a:moveTo>
                  <a:cubicBezTo>
                    <a:pt x="64" y="1665"/>
                    <a:pt x="72" y="1671"/>
                    <a:pt x="80" y="1676"/>
                  </a:cubicBezTo>
                  <a:cubicBezTo>
                    <a:pt x="89" y="1681"/>
                    <a:pt x="99" y="1683"/>
                    <a:pt x="111" y="1683"/>
                  </a:cubicBezTo>
                  <a:cubicBezTo>
                    <a:pt x="121" y="1683"/>
                    <a:pt x="130" y="1681"/>
                    <a:pt x="139" y="1677"/>
                  </a:cubicBezTo>
                  <a:cubicBezTo>
                    <a:pt x="148" y="1673"/>
                    <a:pt x="156" y="1667"/>
                    <a:pt x="162" y="1659"/>
                  </a:cubicBezTo>
                  <a:cubicBezTo>
                    <a:pt x="168" y="1652"/>
                    <a:pt x="174" y="1643"/>
                    <a:pt x="177" y="1632"/>
                  </a:cubicBezTo>
                  <a:cubicBezTo>
                    <a:pt x="181" y="1622"/>
                    <a:pt x="183" y="1610"/>
                    <a:pt x="183" y="1597"/>
                  </a:cubicBezTo>
                  <a:cubicBezTo>
                    <a:pt x="183" y="1584"/>
                    <a:pt x="181" y="1572"/>
                    <a:pt x="177" y="1562"/>
                  </a:cubicBezTo>
                  <a:cubicBezTo>
                    <a:pt x="174" y="1551"/>
                    <a:pt x="169" y="1542"/>
                    <a:pt x="162" y="1535"/>
                  </a:cubicBezTo>
                  <a:cubicBezTo>
                    <a:pt x="156" y="1528"/>
                    <a:pt x="148" y="1522"/>
                    <a:pt x="139" y="1518"/>
                  </a:cubicBezTo>
                  <a:cubicBezTo>
                    <a:pt x="130" y="1514"/>
                    <a:pt x="121" y="1512"/>
                    <a:pt x="110" y="1512"/>
                  </a:cubicBezTo>
                  <a:cubicBezTo>
                    <a:pt x="97" y="1512"/>
                    <a:pt x="86" y="1516"/>
                    <a:pt x="76" y="1522"/>
                  </a:cubicBezTo>
                  <a:cubicBezTo>
                    <a:pt x="66" y="1528"/>
                    <a:pt x="58" y="1536"/>
                    <a:pt x="52" y="1548"/>
                  </a:cubicBezTo>
                  <a:lnTo>
                    <a:pt x="52" y="1517"/>
                  </a:lnTo>
                  <a:lnTo>
                    <a:pt x="2" y="1517"/>
                  </a:lnTo>
                  <a:lnTo>
                    <a:pt x="2" y="1744"/>
                  </a:lnTo>
                  <a:lnTo>
                    <a:pt x="57" y="1744"/>
                  </a:lnTo>
                  <a:lnTo>
                    <a:pt x="57" y="1656"/>
                  </a:lnTo>
                  <a:close/>
                  <a:moveTo>
                    <a:pt x="281" y="1512"/>
                  </a:moveTo>
                  <a:cubicBezTo>
                    <a:pt x="261" y="1512"/>
                    <a:pt x="244" y="1516"/>
                    <a:pt x="231" y="1523"/>
                  </a:cubicBezTo>
                  <a:cubicBezTo>
                    <a:pt x="217" y="1529"/>
                    <a:pt x="206" y="1539"/>
                    <a:pt x="199" y="1552"/>
                  </a:cubicBezTo>
                  <a:cubicBezTo>
                    <a:pt x="192" y="1565"/>
                    <a:pt x="188" y="1580"/>
                    <a:pt x="188" y="1598"/>
                  </a:cubicBezTo>
                  <a:cubicBezTo>
                    <a:pt x="188" y="1615"/>
                    <a:pt x="192" y="1631"/>
                    <a:pt x="199" y="1643"/>
                  </a:cubicBezTo>
                  <a:cubicBezTo>
                    <a:pt x="206" y="1656"/>
                    <a:pt x="217" y="1666"/>
                    <a:pt x="231" y="1672"/>
                  </a:cubicBezTo>
                  <a:cubicBezTo>
                    <a:pt x="244" y="1679"/>
                    <a:pt x="261" y="1682"/>
                    <a:pt x="281" y="1682"/>
                  </a:cubicBezTo>
                  <a:cubicBezTo>
                    <a:pt x="300" y="1682"/>
                    <a:pt x="317" y="1679"/>
                    <a:pt x="331" y="1672"/>
                  </a:cubicBezTo>
                  <a:cubicBezTo>
                    <a:pt x="345" y="1666"/>
                    <a:pt x="355" y="1656"/>
                    <a:pt x="363" y="1643"/>
                  </a:cubicBezTo>
                  <a:cubicBezTo>
                    <a:pt x="370" y="1631"/>
                    <a:pt x="374" y="1615"/>
                    <a:pt x="374" y="1598"/>
                  </a:cubicBezTo>
                  <a:cubicBezTo>
                    <a:pt x="374" y="1580"/>
                    <a:pt x="370" y="1565"/>
                    <a:pt x="363" y="1552"/>
                  </a:cubicBezTo>
                  <a:cubicBezTo>
                    <a:pt x="355" y="1539"/>
                    <a:pt x="345" y="1529"/>
                    <a:pt x="331" y="1523"/>
                  </a:cubicBezTo>
                  <a:cubicBezTo>
                    <a:pt x="317" y="1516"/>
                    <a:pt x="300" y="1512"/>
                    <a:pt x="281" y="1512"/>
                  </a:cubicBezTo>
                  <a:close/>
                  <a:moveTo>
                    <a:pt x="281" y="1551"/>
                  </a:moveTo>
                  <a:cubicBezTo>
                    <a:pt x="288" y="1551"/>
                    <a:pt x="294" y="1553"/>
                    <a:pt x="299" y="1557"/>
                  </a:cubicBezTo>
                  <a:cubicBezTo>
                    <a:pt x="304" y="1560"/>
                    <a:pt x="308" y="1566"/>
                    <a:pt x="311" y="1573"/>
                  </a:cubicBezTo>
                  <a:cubicBezTo>
                    <a:pt x="314" y="1579"/>
                    <a:pt x="316" y="1588"/>
                    <a:pt x="316" y="1597"/>
                  </a:cubicBezTo>
                  <a:cubicBezTo>
                    <a:pt x="316" y="1607"/>
                    <a:pt x="314" y="1615"/>
                    <a:pt x="311" y="1622"/>
                  </a:cubicBezTo>
                  <a:cubicBezTo>
                    <a:pt x="308" y="1629"/>
                    <a:pt x="304" y="1634"/>
                    <a:pt x="299" y="1638"/>
                  </a:cubicBezTo>
                  <a:cubicBezTo>
                    <a:pt x="294" y="1641"/>
                    <a:pt x="288" y="1643"/>
                    <a:pt x="281" y="1643"/>
                  </a:cubicBezTo>
                  <a:cubicBezTo>
                    <a:pt x="274" y="1643"/>
                    <a:pt x="268" y="1641"/>
                    <a:pt x="263" y="1638"/>
                  </a:cubicBezTo>
                  <a:cubicBezTo>
                    <a:pt x="257" y="1634"/>
                    <a:pt x="253" y="1629"/>
                    <a:pt x="250" y="1622"/>
                  </a:cubicBezTo>
                  <a:cubicBezTo>
                    <a:pt x="247" y="1615"/>
                    <a:pt x="245" y="1607"/>
                    <a:pt x="245" y="1597"/>
                  </a:cubicBezTo>
                  <a:cubicBezTo>
                    <a:pt x="245" y="1588"/>
                    <a:pt x="247" y="1580"/>
                    <a:pt x="250" y="1573"/>
                  </a:cubicBezTo>
                  <a:cubicBezTo>
                    <a:pt x="253" y="1566"/>
                    <a:pt x="257" y="1561"/>
                    <a:pt x="262" y="1557"/>
                  </a:cubicBezTo>
                  <a:cubicBezTo>
                    <a:pt x="268" y="1553"/>
                    <a:pt x="274" y="1551"/>
                    <a:pt x="281" y="1551"/>
                  </a:cubicBezTo>
                  <a:close/>
                  <a:moveTo>
                    <a:pt x="505" y="1411"/>
                  </a:moveTo>
                  <a:lnTo>
                    <a:pt x="505" y="1539"/>
                  </a:lnTo>
                  <a:cubicBezTo>
                    <a:pt x="499" y="1530"/>
                    <a:pt x="491" y="1523"/>
                    <a:pt x="482" y="1519"/>
                  </a:cubicBezTo>
                  <a:cubicBezTo>
                    <a:pt x="473" y="1515"/>
                    <a:pt x="463" y="1512"/>
                    <a:pt x="452" y="1512"/>
                  </a:cubicBezTo>
                  <a:cubicBezTo>
                    <a:pt x="437" y="1513"/>
                    <a:pt x="425" y="1516"/>
                    <a:pt x="414" y="1523"/>
                  </a:cubicBezTo>
                  <a:cubicBezTo>
                    <a:pt x="403" y="1529"/>
                    <a:pt x="395" y="1539"/>
                    <a:pt x="389" y="1551"/>
                  </a:cubicBezTo>
                  <a:cubicBezTo>
                    <a:pt x="383" y="1564"/>
                    <a:pt x="380" y="1578"/>
                    <a:pt x="380" y="1595"/>
                  </a:cubicBezTo>
                  <a:cubicBezTo>
                    <a:pt x="380" y="1608"/>
                    <a:pt x="382" y="1620"/>
                    <a:pt x="385" y="1631"/>
                  </a:cubicBezTo>
                  <a:cubicBezTo>
                    <a:pt x="389" y="1641"/>
                    <a:pt x="394" y="1650"/>
                    <a:pt x="400" y="1658"/>
                  </a:cubicBezTo>
                  <a:cubicBezTo>
                    <a:pt x="407" y="1665"/>
                    <a:pt x="414" y="1671"/>
                    <a:pt x="423" y="1675"/>
                  </a:cubicBezTo>
                  <a:cubicBezTo>
                    <a:pt x="432" y="1679"/>
                    <a:pt x="442" y="1681"/>
                    <a:pt x="452" y="1681"/>
                  </a:cubicBezTo>
                  <a:cubicBezTo>
                    <a:pt x="465" y="1681"/>
                    <a:pt x="476" y="1678"/>
                    <a:pt x="486" y="1672"/>
                  </a:cubicBezTo>
                  <a:cubicBezTo>
                    <a:pt x="496" y="1666"/>
                    <a:pt x="504" y="1657"/>
                    <a:pt x="511" y="1646"/>
                  </a:cubicBezTo>
                  <a:lnTo>
                    <a:pt x="511" y="1678"/>
                  </a:lnTo>
                  <a:lnTo>
                    <a:pt x="560" y="1678"/>
                  </a:lnTo>
                  <a:lnTo>
                    <a:pt x="560" y="1411"/>
                  </a:lnTo>
                  <a:lnTo>
                    <a:pt x="621" y="1411"/>
                  </a:lnTo>
                  <a:lnTo>
                    <a:pt x="505" y="1242"/>
                  </a:lnTo>
                  <a:lnTo>
                    <a:pt x="505" y="1410"/>
                  </a:lnTo>
                  <a:lnTo>
                    <a:pt x="505" y="1411"/>
                  </a:lnTo>
                  <a:close/>
                  <a:moveTo>
                    <a:pt x="469" y="1553"/>
                  </a:moveTo>
                  <a:cubicBezTo>
                    <a:pt x="476" y="1553"/>
                    <a:pt x="483" y="1555"/>
                    <a:pt x="488" y="1558"/>
                  </a:cubicBezTo>
                  <a:cubicBezTo>
                    <a:pt x="493" y="1562"/>
                    <a:pt x="497" y="1567"/>
                    <a:pt x="500" y="1573"/>
                  </a:cubicBezTo>
                  <a:cubicBezTo>
                    <a:pt x="503" y="1580"/>
                    <a:pt x="505" y="1587"/>
                    <a:pt x="505" y="1596"/>
                  </a:cubicBezTo>
                  <a:cubicBezTo>
                    <a:pt x="505" y="1606"/>
                    <a:pt x="503" y="1613"/>
                    <a:pt x="500" y="1620"/>
                  </a:cubicBezTo>
                  <a:cubicBezTo>
                    <a:pt x="498" y="1626"/>
                    <a:pt x="494" y="1631"/>
                    <a:pt x="489" y="1635"/>
                  </a:cubicBezTo>
                  <a:cubicBezTo>
                    <a:pt x="484" y="1638"/>
                    <a:pt x="477" y="1640"/>
                    <a:pt x="470" y="1640"/>
                  </a:cubicBezTo>
                  <a:cubicBezTo>
                    <a:pt x="464" y="1640"/>
                    <a:pt x="458" y="1638"/>
                    <a:pt x="453" y="1635"/>
                  </a:cubicBezTo>
                  <a:cubicBezTo>
                    <a:pt x="448" y="1631"/>
                    <a:pt x="444" y="1626"/>
                    <a:pt x="441" y="1620"/>
                  </a:cubicBezTo>
                  <a:cubicBezTo>
                    <a:pt x="438" y="1614"/>
                    <a:pt x="437" y="1606"/>
                    <a:pt x="437" y="1597"/>
                  </a:cubicBezTo>
                  <a:cubicBezTo>
                    <a:pt x="437" y="1588"/>
                    <a:pt x="438" y="1580"/>
                    <a:pt x="441" y="1574"/>
                  </a:cubicBezTo>
                  <a:cubicBezTo>
                    <a:pt x="444" y="1567"/>
                    <a:pt x="448" y="1562"/>
                    <a:pt x="453" y="1558"/>
                  </a:cubicBezTo>
                  <a:cubicBezTo>
                    <a:pt x="458" y="1555"/>
                    <a:pt x="463" y="1553"/>
                    <a:pt x="469" y="1553"/>
                  </a:cubicBezTo>
                  <a:close/>
                  <a:moveTo>
                    <a:pt x="667" y="1554"/>
                  </a:moveTo>
                  <a:cubicBezTo>
                    <a:pt x="674" y="1554"/>
                    <a:pt x="679" y="1556"/>
                    <a:pt x="684" y="1559"/>
                  </a:cubicBezTo>
                  <a:cubicBezTo>
                    <a:pt x="689" y="1563"/>
                    <a:pt x="693" y="1567"/>
                    <a:pt x="696" y="1574"/>
                  </a:cubicBezTo>
                  <a:cubicBezTo>
                    <a:pt x="699" y="1580"/>
                    <a:pt x="700" y="1587"/>
                    <a:pt x="700" y="1596"/>
                  </a:cubicBezTo>
                  <a:cubicBezTo>
                    <a:pt x="700" y="1605"/>
                    <a:pt x="699" y="1614"/>
                    <a:pt x="696" y="1620"/>
                  </a:cubicBezTo>
                  <a:cubicBezTo>
                    <a:pt x="693" y="1627"/>
                    <a:pt x="689" y="1632"/>
                    <a:pt x="684" y="1635"/>
                  </a:cubicBezTo>
                  <a:cubicBezTo>
                    <a:pt x="679" y="1639"/>
                    <a:pt x="673" y="1641"/>
                    <a:pt x="666" y="1641"/>
                  </a:cubicBezTo>
                  <a:cubicBezTo>
                    <a:pt x="659" y="1641"/>
                    <a:pt x="653" y="1639"/>
                    <a:pt x="648" y="1636"/>
                  </a:cubicBezTo>
                  <a:cubicBezTo>
                    <a:pt x="643" y="1632"/>
                    <a:pt x="639" y="1627"/>
                    <a:pt x="637" y="1621"/>
                  </a:cubicBezTo>
                  <a:cubicBezTo>
                    <a:pt x="634" y="1614"/>
                    <a:pt x="632" y="1607"/>
                    <a:pt x="632" y="1598"/>
                  </a:cubicBezTo>
                  <a:cubicBezTo>
                    <a:pt x="632" y="1588"/>
                    <a:pt x="634" y="1580"/>
                    <a:pt x="637" y="1574"/>
                  </a:cubicBezTo>
                  <a:cubicBezTo>
                    <a:pt x="639" y="1567"/>
                    <a:pt x="643" y="1563"/>
                    <a:pt x="649" y="1559"/>
                  </a:cubicBezTo>
                  <a:cubicBezTo>
                    <a:pt x="654" y="1556"/>
                    <a:pt x="660" y="1554"/>
                    <a:pt x="667" y="1554"/>
                  </a:cubicBezTo>
                  <a:close/>
                  <a:moveTo>
                    <a:pt x="632" y="1656"/>
                  </a:moveTo>
                  <a:cubicBezTo>
                    <a:pt x="639" y="1665"/>
                    <a:pt x="646" y="1671"/>
                    <a:pt x="655" y="1676"/>
                  </a:cubicBezTo>
                  <a:cubicBezTo>
                    <a:pt x="664" y="1681"/>
                    <a:pt x="674" y="1683"/>
                    <a:pt x="685" y="1683"/>
                  </a:cubicBezTo>
                  <a:cubicBezTo>
                    <a:pt x="696" y="1683"/>
                    <a:pt x="705" y="1681"/>
                    <a:pt x="714" y="1677"/>
                  </a:cubicBezTo>
                  <a:cubicBezTo>
                    <a:pt x="723" y="1673"/>
                    <a:pt x="730" y="1667"/>
                    <a:pt x="737" y="1659"/>
                  </a:cubicBezTo>
                  <a:cubicBezTo>
                    <a:pt x="743" y="1652"/>
                    <a:pt x="748" y="1643"/>
                    <a:pt x="752" y="1632"/>
                  </a:cubicBezTo>
                  <a:cubicBezTo>
                    <a:pt x="756" y="1622"/>
                    <a:pt x="757" y="1610"/>
                    <a:pt x="757" y="1597"/>
                  </a:cubicBezTo>
                  <a:cubicBezTo>
                    <a:pt x="757" y="1584"/>
                    <a:pt x="756" y="1572"/>
                    <a:pt x="752" y="1562"/>
                  </a:cubicBezTo>
                  <a:cubicBezTo>
                    <a:pt x="749" y="1551"/>
                    <a:pt x="744" y="1542"/>
                    <a:pt x="737" y="1535"/>
                  </a:cubicBezTo>
                  <a:cubicBezTo>
                    <a:pt x="731" y="1528"/>
                    <a:pt x="723" y="1522"/>
                    <a:pt x="714" y="1518"/>
                  </a:cubicBezTo>
                  <a:cubicBezTo>
                    <a:pt x="705" y="1514"/>
                    <a:pt x="696" y="1512"/>
                    <a:pt x="685" y="1512"/>
                  </a:cubicBezTo>
                  <a:cubicBezTo>
                    <a:pt x="672" y="1512"/>
                    <a:pt x="661" y="1516"/>
                    <a:pt x="651" y="1522"/>
                  </a:cubicBezTo>
                  <a:cubicBezTo>
                    <a:pt x="641" y="1528"/>
                    <a:pt x="633" y="1536"/>
                    <a:pt x="627" y="1548"/>
                  </a:cubicBezTo>
                  <a:lnTo>
                    <a:pt x="627" y="1517"/>
                  </a:lnTo>
                  <a:lnTo>
                    <a:pt x="577" y="1517"/>
                  </a:lnTo>
                  <a:lnTo>
                    <a:pt x="577" y="1744"/>
                  </a:lnTo>
                  <a:lnTo>
                    <a:pt x="632" y="1744"/>
                  </a:lnTo>
                  <a:lnTo>
                    <a:pt x="632" y="1656"/>
                  </a:lnTo>
                  <a:close/>
                  <a:moveTo>
                    <a:pt x="860" y="1512"/>
                  </a:moveTo>
                  <a:cubicBezTo>
                    <a:pt x="840" y="1512"/>
                    <a:pt x="823" y="1516"/>
                    <a:pt x="810" y="1523"/>
                  </a:cubicBezTo>
                  <a:cubicBezTo>
                    <a:pt x="796" y="1529"/>
                    <a:pt x="785" y="1539"/>
                    <a:pt x="778" y="1552"/>
                  </a:cubicBezTo>
                  <a:cubicBezTo>
                    <a:pt x="771" y="1565"/>
                    <a:pt x="767" y="1580"/>
                    <a:pt x="767" y="1598"/>
                  </a:cubicBezTo>
                  <a:cubicBezTo>
                    <a:pt x="767" y="1615"/>
                    <a:pt x="771" y="1631"/>
                    <a:pt x="778" y="1643"/>
                  </a:cubicBezTo>
                  <a:cubicBezTo>
                    <a:pt x="785" y="1656"/>
                    <a:pt x="796" y="1666"/>
                    <a:pt x="810" y="1672"/>
                  </a:cubicBezTo>
                  <a:cubicBezTo>
                    <a:pt x="824" y="1679"/>
                    <a:pt x="840" y="1682"/>
                    <a:pt x="860" y="1682"/>
                  </a:cubicBezTo>
                  <a:cubicBezTo>
                    <a:pt x="879" y="1682"/>
                    <a:pt x="896" y="1679"/>
                    <a:pt x="910" y="1672"/>
                  </a:cubicBezTo>
                  <a:cubicBezTo>
                    <a:pt x="924" y="1666"/>
                    <a:pt x="934" y="1656"/>
                    <a:pt x="942" y="1643"/>
                  </a:cubicBezTo>
                  <a:cubicBezTo>
                    <a:pt x="949" y="1631"/>
                    <a:pt x="953" y="1615"/>
                    <a:pt x="953" y="1598"/>
                  </a:cubicBezTo>
                  <a:cubicBezTo>
                    <a:pt x="953" y="1580"/>
                    <a:pt x="949" y="1565"/>
                    <a:pt x="942" y="1552"/>
                  </a:cubicBezTo>
                  <a:cubicBezTo>
                    <a:pt x="934" y="1539"/>
                    <a:pt x="924" y="1529"/>
                    <a:pt x="910" y="1523"/>
                  </a:cubicBezTo>
                  <a:cubicBezTo>
                    <a:pt x="896" y="1516"/>
                    <a:pt x="879" y="1512"/>
                    <a:pt x="860" y="1512"/>
                  </a:cubicBezTo>
                  <a:close/>
                  <a:moveTo>
                    <a:pt x="860" y="1551"/>
                  </a:moveTo>
                  <a:cubicBezTo>
                    <a:pt x="867" y="1551"/>
                    <a:pt x="873" y="1553"/>
                    <a:pt x="878" y="1557"/>
                  </a:cubicBezTo>
                  <a:cubicBezTo>
                    <a:pt x="883" y="1560"/>
                    <a:pt x="887" y="1566"/>
                    <a:pt x="890" y="1573"/>
                  </a:cubicBezTo>
                  <a:cubicBezTo>
                    <a:pt x="893" y="1579"/>
                    <a:pt x="895" y="1588"/>
                    <a:pt x="895" y="1597"/>
                  </a:cubicBezTo>
                  <a:cubicBezTo>
                    <a:pt x="895" y="1607"/>
                    <a:pt x="893" y="1615"/>
                    <a:pt x="890" y="1622"/>
                  </a:cubicBezTo>
                  <a:cubicBezTo>
                    <a:pt x="887" y="1629"/>
                    <a:pt x="883" y="1634"/>
                    <a:pt x="878" y="1638"/>
                  </a:cubicBezTo>
                  <a:cubicBezTo>
                    <a:pt x="873" y="1641"/>
                    <a:pt x="867" y="1643"/>
                    <a:pt x="860" y="1643"/>
                  </a:cubicBezTo>
                  <a:cubicBezTo>
                    <a:pt x="853" y="1643"/>
                    <a:pt x="847" y="1641"/>
                    <a:pt x="842" y="1638"/>
                  </a:cubicBezTo>
                  <a:cubicBezTo>
                    <a:pt x="836" y="1634"/>
                    <a:pt x="832" y="1629"/>
                    <a:pt x="829" y="1622"/>
                  </a:cubicBezTo>
                  <a:cubicBezTo>
                    <a:pt x="826" y="1615"/>
                    <a:pt x="825" y="1607"/>
                    <a:pt x="824" y="1597"/>
                  </a:cubicBezTo>
                  <a:cubicBezTo>
                    <a:pt x="825" y="1588"/>
                    <a:pt x="826" y="1580"/>
                    <a:pt x="829" y="1573"/>
                  </a:cubicBezTo>
                  <a:cubicBezTo>
                    <a:pt x="832" y="1566"/>
                    <a:pt x="836" y="1561"/>
                    <a:pt x="841" y="1557"/>
                  </a:cubicBezTo>
                  <a:cubicBezTo>
                    <a:pt x="847" y="1553"/>
                    <a:pt x="853" y="1551"/>
                    <a:pt x="860" y="1551"/>
                  </a:cubicBezTo>
                  <a:close/>
                  <a:moveTo>
                    <a:pt x="1079" y="1514"/>
                  </a:moveTo>
                  <a:cubicBezTo>
                    <a:pt x="1076" y="1514"/>
                    <a:pt x="1073" y="1513"/>
                    <a:pt x="1070" y="1513"/>
                  </a:cubicBezTo>
                  <a:cubicBezTo>
                    <a:pt x="1068" y="1513"/>
                    <a:pt x="1065" y="1512"/>
                    <a:pt x="1063" y="1512"/>
                  </a:cubicBezTo>
                  <a:cubicBezTo>
                    <a:pt x="1052" y="1512"/>
                    <a:pt x="1042" y="1515"/>
                    <a:pt x="1034" y="1521"/>
                  </a:cubicBezTo>
                  <a:cubicBezTo>
                    <a:pt x="1026" y="1527"/>
                    <a:pt x="1019" y="1536"/>
                    <a:pt x="1013" y="1548"/>
                  </a:cubicBezTo>
                  <a:lnTo>
                    <a:pt x="1013" y="1517"/>
                  </a:lnTo>
                  <a:lnTo>
                    <a:pt x="964" y="1517"/>
                  </a:lnTo>
                  <a:lnTo>
                    <a:pt x="964" y="1678"/>
                  </a:lnTo>
                  <a:lnTo>
                    <a:pt x="1019" y="1678"/>
                  </a:lnTo>
                  <a:lnTo>
                    <a:pt x="1019" y="1610"/>
                  </a:lnTo>
                  <a:cubicBezTo>
                    <a:pt x="1019" y="1593"/>
                    <a:pt x="1023" y="1580"/>
                    <a:pt x="1030" y="1572"/>
                  </a:cubicBezTo>
                  <a:cubicBezTo>
                    <a:pt x="1036" y="1563"/>
                    <a:pt x="1046" y="1559"/>
                    <a:pt x="1059" y="1559"/>
                  </a:cubicBezTo>
                  <a:cubicBezTo>
                    <a:pt x="1062" y="1559"/>
                    <a:pt x="1065" y="1559"/>
                    <a:pt x="1068" y="1560"/>
                  </a:cubicBezTo>
                  <a:cubicBezTo>
                    <a:pt x="1071" y="1560"/>
                    <a:pt x="1074" y="1561"/>
                    <a:pt x="1077" y="1562"/>
                  </a:cubicBezTo>
                  <a:lnTo>
                    <a:pt x="1079" y="1514"/>
                  </a:lnTo>
                  <a:close/>
                  <a:moveTo>
                    <a:pt x="1230" y="1594"/>
                  </a:moveTo>
                  <a:cubicBezTo>
                    <a:pt x="1230" y="1575"/>
                    <a:pt x="1228" y="1560"/>
                    <a:pt x="1222" y="1548"/>
                  </a:cubicBezTo>
                  <a:cubicBezTo>
                    <a:pt x="1217" y="1536"/>
                    <a:pt x="1209" y="1527"/>
                    <a:pt x="1197" y="1521"/>
                  </a:cubicBezTo>
                  <a:cubicBezTo>
                    <a:pt x="1186" y="1515"/>
                    <a:pt x="1171" y="1512"/>
                    <a:pt x="1154" y="1512"/>
                  </a:cubicBezTo>
                  <a:cubicBezTo>
                    <a:pt x="1142" y="1512"/>
                    <a:pt x="1130" y="1513"/>
                    <a:pt x="1120" y="1515"/>
                  </a:cubicBezTo>
                  <a:cubicBezTo>
                    <a:pt x="1109" y="1517"/>
                    <a:pt x="1099" y="1519"/>
                    <a:pt x="1090" y="1523"/>
                  </a:cubicBezTo>
                  <a:lnTo>
                    <a:pt x="1091" y="1560"/>
                  </a:lnTo>
                  <a:cubicBezTo>
                    <a:pt x="1100" y="1555"/>
                    <a:pt x="1109" y="1552"/>
                    <a:pt x="1117" y="1550"/>
                  </a:cubicBezTo>
                  <a:cubicBezTo>
                    <a:pt x="1125" y="1548"/>
                    <a:pt x="1132" y="1547"/>
                    <a:pt x="1139" y="1547"/>
                  </a:cubicBezTo>
                  <a:cubicBezTo>
                    <a:pt x="1152" y="1547"/>
                    <a:pt x="1161" y="1549"/>
                    <a:pt x="1168" y="1554"/>
                  </a:cubicBezTo>
                  <a:cubicBezTo>
                    <a:pt x="1175" y="1558"/>
                    <a:pt x="1178" y="1565"/>
                    <a:pt x="1178" y="1574"/>
                  </a:cubicBezTo>
                  <a:lnTo>
                    <a:pt x="1178" y="1576"/>
                  </a:lnTo>
                  <a:lnTo>
                    <a:pt x="1157" y="1576"/>
                  </a:lnTo>
                  <a:cubicBezTo>
                    <a:pt x="1127" y="1576"/>
                    <a:pt x="1106" y="1580"/>
                    <a:pt x="1091" y="1589"/>
                  </a:cubicBezTo>
                  <a:cubicBezTo>
                    <a:pt x="1077" y="1598"/>
                    <a:pt x="1070" y="1611"/>
                    <a:pt x="1070" y="1629"/>
                  </a:cubicBezTo>
                  <a:cubicBezTo>
                    <a:pt x="1070" y="1639"/>
                    <a:pt x="1072" y="1648"/>
                    <a:pt x="1077" y="1656"/>
                  </a:cubicBezTo>
                  <a:cubicBezTo>
                    <a:pt x="1081" y="1664"/>
                    <a:pt x="1087" y="1670"/>
                    <a:pt x="1095" y="1674"/>
                  </a:cubicBezTo>
                  <a:cubicBezTo>
                    <a:pt x="1103" y="1678"/>
                    <a:pt x="1113" y="1680"/>
                    <a:pt x="1124" y="1680"/>
                  </a:cubicBezTo>
                  <a:cubicBezTo>
                    <a:pt x="1137" y="1680"/>
                    <a:pt x="1148" y="1678"/>
                    <a:pt x="1157" y="1674"/>
                  </a:cubicBezTo>
                  <a:cubicBezTo>
                    <a:pt x="1166" y="1670"/>
                    <a:pt x="1174" y="1663"/>
                    <a:pt x="1181" y="1653"/>
                  </a:cubicBezTo>
                  <a:lnTo>
                    <a:pt x="1182" y="1678"/>
                  </a:lnTo>
                  <a:lnTo>
                    <a:pt x="1230" y="1678"/>
                  </a:lnTo>
                  <a:lnTo>
                    <a:pt x="1230" y="1594"/>
                  </a:lnTo>
                  <a:close/>
                  <a:moveTo>
                    <a:pt x="1169" y="1605"/>
                  </a:moveTo>
                  <a:lnTo>
                    <a:pt x="1178" y="1605"/>
                  </a:lnTo>
                  <a:lnTo>
                    <a:pt x="1178" y="1610"/>
                  </a:lnTo>
                  <a:cubicBezTo>
                    <a:pt x="1178" y="1617"/>
                    <a:pt x="1177" y="1623"/>
                    <a:pt x="1174" y="1629"/>
                  </a:cubicBezTo>
                  <a:cubicBezTo>
                    <a:pt x="1171" y="1634"/>
                    <a:pt x="1167" y="1639"/>
                    <a:pt x="1161" y="1642"/>
                  </a:cubicBezTo>
                  <a:cubicBezTo>
                    <a:pt x="1156" y="1644"/>
                    <a:pt x="1150" y="1646"/>
                    <a:pt x="1144" y="1646"/>
                  </a:cubicBezTo>
                  <a:cubicBezTo>
                    <a:pt x="1140" y="1646"/>
                    <a:pt x="1136" y="1645"/>
                    <a:pt x="1133" y="1644"/>
                  </a:cubicBezTo>
                  <a:cubicBezTo>
                    <a:pt x="1130" y="1642"/>
                    <a:pt x="1127" y="1640"/>
                    <a:pt x="1126" y="1637"/>
                  </a:cubicBezTo>
                  <a:cubicBezTo>
                    <a:pt x="1124" y="1634"/>
                    <a:pt x="1123" y="1631"/>
                    <a:pt x="1123" y="1627"/>
                  </a:cubicBezTo>
                  <a:cubicBezTo>
                    <a:pt x="1123" y="1622"/>
                    <a:pt x="1125" y="1617"/>
                    <a:pt x="1128" y="1614"/>
                  </a:cubicBezTo>
                  <a:cubicBezTo>
                    <a:pt x="1131" y="1611"/>
                    <a:pt x="1136" y="1608"/>
                    <a:pt x="1143" y="1607"/>
                  </a:cubicBezTo>
                  <a:cubicBezTo>
                    <a:pt x="1150" y="1606"/>
                    <a:pt x="1158" y="1605"/>
                    <a:pt x="1169" y="1605"/>
                  </a:cubicBezTo>
                  <a:close/>
                  <a:moveTo>
                    <a:pt x="810" y="1411"/>
                  </a:moveTo>
                  <a:lnTo>
                    <a:pt x="1008" y="1411"/>
                  </a:lnTo>
                  <a:lnTo>
                    <a:pt x="983" y="1337"/>
                  </a:lnTo>
                  <a:lnTo>
                    <a:pt x="837" y="1337"/>
                  </a:lnTo>
                  <a:lnTo>
                    <a:pt x="810" y="1411"/>
                  </a:lnTo>
                  <a:close/>
                  <a:moveTo>
                    <a:pt x="1225" y="1411"/>
                  </a:moveTo>
                  <a:lnTo>
                    <a:pt x="1411" y="1411"/>
                  </a:lnTo>
                  <a:lnTo>
                    <a:pt x="1411" y="1193"/>
                  </a:lnTo>
                  <a:cubicBezTo>
                    <a:pt x="1406" y="1218"/>
                    <a:pt x="1395" y="1238"/>
                    <a:pt x="1377" y="1253"/>
                  </a:cubicBezTo>
                  <a:cubicBezTo>
                    <a:pt x="1352" y="1275"/>
                    <a:pt x="1316" y="1285"/>
                    <a:pt x="1268" y="1285"/>
                  </a:cubicBezTo>
                  <a:lnTo>
                    <a:pt x="1225" y="1285"/>
                  </a:lnTo>
                  <a:lnTo>
                    <a:pt x="1225" y="1411"/>
                  </a:lnTo>
                  <a:close/>
                  <a:moveTo>
                    <a:pt x="911" y="1125"/>
                  </a:moveTo>
                  <a:lnTo>
                    <a:pt x="959" y="1265"/>
                  </a:lnTo>
                  <a:lnTo>
                    <a:pt x="862" y="1265"/>
                  </a:lnTo>
                  <a:lnTo>
                    <a:pt x="911" y="1125"/>
                  </a:lnTo>
                  <a:close/>
                  <a:moveTo>
                    <a:pt x="1225" y="1109"/>
                  </a:moveTo>
                  <a:lnTo>
                    <a:pt x="1252" y="1109"/>
                  </a:lnTo>
                  <a:cubicBezTo>
                    <a:pt x="1272" y="1109"/>
                    <a:pt x="1287" y="1114"/>
                    <a:pt x="1297" y="1124"/>
                  </a:cubicBezTo>
                  <a:cubicBezTo>
                    <a:pt x="1307" y="1133"/>
                    <a:pt x="1313" y="1147"/>
                    <a:pt x="1313" y="1166"/>
                  </a:cubicBezTo>
                  <a:cubicBezTo>
                    <a:pt x="1313" y="1183"/>
                    <a:pt x="1307" y="1196"/>
                    <a:pt x="1297" y="1205"/>
                  </a:cubicBezTo>
                  <a:cubicBezTo>
                    <a:pt x="1287" y="1214"/>
                    <a:pt x="1272" y="1218"/>
                    <a:pt x="1251" y="1218"/>
                  </a:cubicBezTo>
                  <a:lnTo>
                    <a:pt x="1225" y="1218"/>
                  </a:lnTo>
                  <a:lnTo>
                    <a:pt x="1225" y="1109"/>
                  </a:lnTo>
                  <a:close/>
                  <a:moveTo>
                    <a:pt x="330" y="166"/>
                  </a:moveTo>
                  <a:cubicBezTo>
                    <a:pt x="330" y="102"/>
                    <a:pt x="319" y="46"/>
                    <a:pt x="299" y="0"/>
                  </a:cubicBezTo>
                  <a:lnTo>
                    <a:pt x="0" y="0"/>
                  </a:lnTo>
                  <a:lnTo>
                    <a:pt x="0" y="427"/>
                  </a:lnTo>
                  <a:cubicBezTo>
                    <a:pt x="31" y="446"/>
                    <a:pt x="67" y="457"/>
                    <a:pt x="107" y="457"/>
                  </a:cubicBezTo>
                  <a:cubicBezTo>
                    <a:pt x="241" y="457"/>
                    <a:pt x="330" y="341"/>
                    <a:pt x="330" y="16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74295" tIns="37148" rIns="74295" bIns="37148" numCol="1" anchor="t" anchorCtr="0" compatLnSpc="1">
              <a:prstTxWarp prst="textNoShape">
                <a:avLst/>
              </a:prstTxWarp>
            </a:bodyPr>
            <a:lstStyle/>
            <a:p>
              <a:endParaRPr lang="cs-CZ" sz="1532"/>
            </a:p>
          </p:txBody>
        </p:sp>
      </p:grpSp>
      <p:sp>
        <p:nvSpPr>
          <p:cNvPr id="4" name="Obdélník 3"/>
          <p:cNvSpPr/>
          <p:nvPr/>
        </p:nvSpPr>
        <p:spPr>
          <a:xfrm>
            <a:off x="252000" y="261000"/>
            <a:ext cx="1584000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606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2"/>
          <p:cNvSpPr txBox="1">
            <a:spLocks/>
          </p:cNvSpPr>
          <p:nvPr/>
        </p:nvSpPr>
        <p:spPr>
          <a:xfrm>
            <a:off x="830770" y="1080000"/>
            <a:ext cx="8310503" cy="514570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Národní ústav </a:t>
            </a:r>
            <a:r>
              <a:rPr lang="cs-CZ"/>
              <a:t>pro vzdělávání,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školské poradenské </a:t>
            </a:r>
            <a:r>
              <a:rPr lang="cs-CZ"/>
              <a:t>zařízení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a</a:t>
            </a:r>
            <a:r>
              <a:rPr lang="cs-CZ"/>
              <a:t> zařízení pro další vzdělávání </a:t>
            </a:r>
            <a:r>
              <a:rPr lang="cs-CZ" smtClean="0"/>
              <a:t/>
            </a:r>
            <a:br>
              <a:rPr lang="cs-CZ" smtClean="0"/>
            </a:br>
            <a:r>
              <a:rPr lang="cs-CZ" smtClean="0"/>
              <a:t>pedagogických </a:t>
            </a:r>
            <a:r>
              <a:rPr lang="cs-CZ"/>
              <a:t>pracovníků </a:t>
            </a:r>
            <a:endParaRPr lang="cs-CZ" smtClean="0"/>
          </a:p>
          <a:p>
            <a:endParaRPr lang="cs-CZ" smtClean="0"/>
          </a:p>
          <a:p>
            <a:endParaRPr lang="cs-CZ" smtClean="0"/>
          </a:p>
          <a:p>
            <a:endParaRPr lang="cs-CZ"/>
          </a:p>
          <a:p>
            <a:endParaRPr lang="cs-CZ" smtClean="0"/>
          </a:p>
          <a:p>
            <a:r>
              <a:rPr lang="fi-FI" sz="1600" smtClean="0"/>
              <a:t>WEILOVA 1271/6</a:t>
            </a:r>
            <a:r>
              <a:rPr lang="cs-CZ" sz="1600" smtClean="0"/>
              <a:t/>
            </a:r>
            <a:br>
              <a:rPr lang="cs-CZ" sz="1600" smtClean="0"/>
            </a:br>
            <a:r>
              <a:rPr lang="fi-FI" sz="1600" smtClean="0"/>
              <a:t>102 </a:t>
            </a:r>
            <a:r>
              <a:rPr lang="fi-FI" sz="1600"/>
              <a:t>00 PRAHA 10</a:t>
            </a:r>
          </a:p>
          <a:p>
            <a:r>
              <a:rPr lang="cs-CZ" sz="1600" smtClean="0"/>
              <a:t>+420 </a:t>
            </a:r>
            <a:r>
              <a:rPr lang="fi-FI" sz="1600" smtClean="0"/>
              <a:t>274 </a:t>
            </a:r>
            <a:r>
              <a:rPr lang="fi-FI" sz="1600"/>
              <a:t>022 </a:t>
            </a:r>
            <a:r>
              <a:rPr lang="fi-FI" sz="1600" smtClean="0"/>
              <a:t>111</a:t>
            </a:r>
            <a:r>
              <a:rPr lang="cs-CZ" sz="1600" smtClean="0"/>
              <a:t/>
            </a:r>
            <a:br>
              <a:rPr lang="cs-CZ" sz="1600" smtClean="0"/>
            </a:br>
            <a:r>
              <a:rPr lang="cs-CZ" sz="1600" err="1" smtClean="0"/>
              <a:t>press</a:t>
            </a:r>
            <a:r>
              <a:rPr lang="fi-FI" sz="1600" smtClean="0"/>
              <a:t>@</a:t>
            </a:r>
            <a:r>
              <a:rPr lang="cs-CZ" sz="1600" smtClean="0"/>
              <a:t>nuv.cz</a:t>
            </a:r>
            <a:endParaRPr lang="cs-CZ" sz="1600"/>
          </a:p>
          <a:p>
            <a:r>
              <a:rPr lang="cs-CZ" sz="1600" smtClean="0"/>
              <a:t>www.nuv.cz</a:t>
            </a:r>
            <a:endParaRPr lang="cs-CZ" sz="1600"/>
          </a:p>
        </p:txBody>
      </p:sp>
      <p:grpSp>
        <p:nvGrpSpPr>
          <p:cNvPr id="3" name="Skupina 2"/>
          <p:cNvGrpSpPr/>
          <p:nvPr/>
        </p:nvGrpSpPr>
        <p:grpSpPr>
          <a:xfrm>
            <a:off x="833497" y="98963"/>
            <a:ext cx="1661557" cy="517234"/>
            <a:chOff x="822325" y="998538"/>
            <a:chExt cx="8320088" cy="2390775"/>
          </a:xfrm>
          <a:solidFill>
            <a:schemeClr val="bg1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auto">
            <a:xfrm>
              <a:off x="4151313" y="1773238"/>
              <a:ext cx="4891088" cy="676275"/>
            </a:xfrm>
            <a:custGeom>
              <a:avLst/>
              <a:gdLst>
                <a:gd name="T0" fmla="*/ 1127 w 13461"/>
                <a:gd name="T1" fmla="*/ 1805 h 1851"/>
                <a:gd name="T2" fmla="*/ 0 w 13461"/>
                <a:gd name="T3" fmla="*/ 74 h 1851"/>
                <a:gd name="T4" fmla="*/ 1814 w 13461"/>
                <a:gd name="T5" fmla="*/ 1578 h 1851"/>
                <a:gd name="T6" fmla="*/ 1841 w 13461"/>
                <a:gd name="T7" fmla="*/ 1226 h 1851"/>
                <a:gd name="T8" fmla="*/ 2332 w 13461"/>
                <a:gd name="T9" fmla="*/ 1713 h 1851"/>
                <a:gd name="T10" fmla="*/ 2030 w 13461"/>
                <a:gd name="T11" fmla="*/ 493 h 1851"/>
                <a:gd name="T12" fmla="*/ 1696 w 13461"/>
                <a:gd name="T13" fmla="*/ 803 h 1851"/>
                <a:gd name="T14" fmla="*/ 1937 w 13461"/>
                <a:gd name="T15" fmla="*/ 913 h 1851"/>
                <a:gd name="T16" fmla="*/ 1317 w 13461"/>
                <a:gd name="T17" fmla="*/ 1298 h 1851"/>
                <a:gd name="T18" fmla="*/ 1756 w 13461"/>
                <a:gd name="T19" fmla="*/ 1833 h 1851"/>
                <a:gd name="T20" fmla="*/ 1916 w 13461"/>
                <a:gd name="T21" fmla="*/ 9 h 1851"/>
                <a:gd name="T22" fmla="*/ 2983 w 13461"/>
                <a:gd name="T23" fmla="*/ 890 h 1851"/>
                <a:gd name="T24" fmla="*/ 3116 w 13461"/>
                <a:gd name="T25" fmla="*/ 482 h 1851"/>
                <a:gd name="T26" fmla="*/ 2524 w 13461"/>
                <a:gd name="T27" fmla="*/ 510 h 1851"/>
                <a:gd name="T28" fmla="*/ 3771 w 13461"/>
                <a:gd name="T29" fmla="*/ 1851 h 1851"/>
                <a:gd name="T30" fmla="*/ 4152 w 13461"/>
                <a:gd name="T31" fmla="*/ 597 h 1851"/>
                <a:gd name="T32" fmla="*/ 3271 w 13461"/>
                <a:gd name="T33" fmla="*/ 872 h 1851"/>
                <a:gd name="T34" fmla="*/ 3872 w 13461"/>
                <a:gd name="T35" fmla="*/ 800 h 1851"/>
                <a:gd name="T36" fmla="*/ 3716 w 13461"/>
                <a:gd name="T37" fmla="*/ 1575 h 1851"/>
                <a:gd name="T38" fmla="*/ 4868 w 13461"/>
                <a:gd name="T39" fmla="*/ 801 h 1851"/>
                <a:gd name="T40" fmla="*/ 5022 w 13461"/>
                <a:gd name="T41" fmla="*/ 1495 h 1851"/>
                <a:gd name="T42" fmla="*/ 5075 w 13461"/>
                <a:gd name="T43" fmla="*/ 1805 h 1851"/>
                <a:gd name="T44" fmla="*/ 5046 w 13461"/>
                <a:gd name="T45" fmla="*/ 632 h 1851"/>
                <a:gd name="T46" fmla="*/ 4541 w 13461"/>
                <a:gd name="T47" fmla="*/ 580 h 1851"/>
                <a:gd name="T48" fmla="*/ 4776 w 13461"/>
                <a:gd name="T49" fmla="*/ 1846 h 1851"/>
                <a:gd name="T50" fmla="*/ 5989 w 13461"/>
                <a:gd name="T51" fmla="*/ 1805 h 1851"/>
                <a:gd name="T52" fmla="*/ 6184 w 13461"/>
                <a:gd name="T53" fmla="*/ 832 h 1851"/>
                <a:gd name="T54" fmla="*/ 6477 w 13461"/>
                <a:gd name="T55" fmla="*/ 551 h 1851"/>
                <a:gd name="T56" fmla="*/ 5965 w 13461"/>
                <a:gd name="T57" fmla="*/ 510 h 1851"/>
                <a:gd name="T58" fmla="*/ 6807 w 13461"/>
                <a:gd name="T59" fmla="*/ 510 h 1851"/>
                <a:gd name="T60" fmla="*/ 6828 w 13461"/>
                <a:gd name="T61" fmla="*/ 330 h 1851"/>
                <a:gd name="T62" fmla="*/ 8862 w 13461"/>
                <a:gd name="T63" fmla="*/ 1445 h 1851"/>
                <a:gd name="T64" fmla="*/ 8661 w 13461"/>
                <a:gd name="T65" fmla="*/ 510 h 1851"/>
                <a:gd name="T66" fmla="*/ 8765 w 13461"/>
                <a:gd name="T67" fmla="*/ 1798 h 1851"/>
                <a:gd name="T68" fmla="*/ 9293 w 13461"/>
                <a:gd name="T69" fmla="*/ 7 h 1851"/>
                <a:gd name="T70" fmla="*/ 9853 w 13461"/>
                <a:gd name="T71" fmla="*/ 1851 h 1851"/>
                <a:gd name="T72" fmla="*/ 10398 w 13461"/>
                <a:gd name="T73" fmla="*/ 1440 h 1851"/>
                <a:gd name="T74" fmla="*/ 10010 w 13461"/>
                <a:gd name="T75" fmla="*/ 1010 h 1851"/>
                <a:gd name="T76" fmla="*/ 9896 w 13461"/>
                <a:gd name="T77" fmla="*/ 718 h 1851"/>
                <a:gd name="T78" fmla="*/ 10234 w 13461"/>
                <a:gd name="T79" fmla="*/ 575 h 1851"/>
                <a:gd name="T80" fmla="*/ 9396 w 13461"/>
                <a:gd name="T81" fmla="*/ 893 h 1851"/>
                <a:gd name="T82" fmla="*/ 9988 w 13461"/>
                <a:gd name="T83" fmla="*/ 1394 h 1851"/>
                <a:gd name="T84" fmla="*/ 9824 w 13461"/>
                <a:gd name="T85" fmla="*/ 1587 h 1851"/>
                <a:gd name="T86" fmla="*/ 10456 w 13461"/>
                <a:gd name="T87" fmla="*/ 778 h 1851"/>
                <a:gd name="T88" fmla="*/ 10805 w 13461"/>
                <a:gd name="T89" fmla="*/ 1808 h 1851"/>
                <a:gd name="T90" fmla="*/ 11166 w 13461"/>
                <a:gd name="T91" fmla="*/ 1544 h 1851"/>
                <a:gd name="T92" fmla="*/ 11019 w 13461"/>
                <a:gd name="T93" fmla="*/ 1539 h 1851"/>
                <a:gd name="T94" fmla="*/ 11166 w 13461"/>
                <a:gd name="T95" fmla="*/ 510 h 1851"/>
                <a:gd name="T96" fmla="*/ 11965 w 13461"/>
                <a:gd name="T97" fmla="*/ 1398 h 1851"/>
                <a:gd name="T98" fmla="*/ 11685 w 13461"/>
                <a:gd name="T99" fmla="*/ 1463 h 1851"/>
                <a:gd name="T100" fmla="*/ 12001 w 13461"/>
                <a:gd name="T101" fmla="*/ 1805 h 1851"/>
                <a:gd name="T102" fmla="*/ 12331 w 13461"/>
                <a:gd name="T103" fmla="*/ 728 h 1851"/>
                <a:gd name="T104" fmla="*/ 11378 w 13461"/>
                <a:gd name="T105" fmla="*/ 664 h 1851"/>
                <a:gd name="T106" fmla="*/ 11907 w 13461"/>
                <a:gd name="T107" fmla="*/ 742 h 1851"/>
                <a:gd name="T108" fmla="*/ 11679 w 13461"/>
                <a:gd name="T109" fmla="*/ 1046 h 1851"/>
                <a:gd name="T110" fmla="*/ 11405 w 13461"/>
                <a:gd name="T111" fmla="*/ 1756 h 1851"/>
                <a:gd name="T112" fmla="*/ 12731 w 13461"/>
                <a:gd name="T113" fmla="*/ 1805 h 1851"/>
                <a:gd name="T114" fmla="*/ 12819 w 13461"/>
                <a:gd name="T115" fmla="*/ 510 h 1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61" h="1851">
                  <a:moveTo>
                    <a:pt x="0" y="1805"/>
                  </a:moveTo>
                  <a:lnTo>
                    <a:pt x="397" y="1805"/>
                  </a:lnTo>
                  <a:lnTo>
                    <a:pt x="359" y="840"/>
                  </a:lnTo>
                  <a:lnTo>
                    <a:pt x="364" y="835"/>
                  </a:lnTo>
                  <a:lnTo>
                    <a:pt x="691" y="1805"/>
                  </a:lnTo>
                  <a:lnTo>
                    <a:pt x="1127" y="1805"/>
                  </a:lnTo>
                  <a:lnTo>
                    <a:pt x="1127" y="74"/>
                  </a:lnTo>
                  <a:lnTo>
                    <a:pt x="725" y="74"/>
                  </a:lnTo>
                  <a:lnTo>
                    <a:pt x="766" y="1043"/>
                  </a:lnTo>
                  <a:lnTo>
                    <a:pt x="756" y="1043"/>
                  </a:lnTo>
                  <a:lnTo>
                    <a:pt x="435" y="74"/>
                  </a:lnTo>
                  <a:lnTo>
                    <a:pt x="0" y="74"/>
                  </a:lnTo>
                  <a:lnTo>
                    <a:pt x="0" y="1805"/>
                  </a:lnTo>
                  <a:close/>
                  <a:moveTo>
                    <a:pt x="1950" y="1179"/>
                  </a:moveTo>
                  <a:lnTo>
                    <a:pt x="1950" y="1398"/>
                  </a:lnTo>
                  <a:cubicBezTo>
                    <a:pt x="1947" y="1441"/>
                    <a:pt x="1938" y="1475"/>
                    <a:pt x="1926" y="1501"/>
                  </a:cubicBezTo>
                  <a:cubicBezTo>
                    <a:pt x="1913" y="1528"/>
                    <a:pt x="1897" y="1548"/>
                    <a:pt x="1878" y="1560"/>
                  </a:cubicBezTo>
                  <a:cubicBezTo>
                    <a:pt x="1858" y="1572"/>
                    <a:pt x="1837" y="1578"/>
                    <a:pt x="1814" y="1578"/>
                  </a:cubicBezTo>
                  <a:cubicBezTo>
                    <a:pt x="1787" y="1578"/>
                    <a:pt x="1763" y="1573"/>
                    <a:pt x="1742" y="1563"/>
                  </a:cubicBezTo>
                  <a:cubicBezTo>
                    <a:pt x="1721" y="1553"/>
                    <a:pt x="1705" y="1540"/>
                    <a:pt x="1692" y="1523"/>
                  </a:cubicBezTo>
                  <a:cubicBezTo>
                    <a:pt x="1679" y="1505"/>
                    <a:pt x="1672" y="1486"/>
                    <a:pt x="1670" y="1463"/>
                  </a:cubicBezTo>
                  <a:cubicBezTo>
                    <a:pt x="1670" y="1417"/>
                    <a:pt x="1678" y="1380"/>
                    <a:pt x="1692" y="1350"/>
                  </a:cubicBezTo>
                  <a:cubicBezTo>
                    <a:pt x="1707" y="1321"/>
                    <a:pt x="1727" y="1296"/>
                    <a:pt x="1753" y="1277"/>
                  </a:cubicBezTo>
                  <a:cubicBezTo>
                    <a:pt x="1778" y="1258"/>
                    <a:pt x="1808" y="1241"/>
                    <a:pt x="1841" y="1226"/>
                  </a:cubicBezTo>
                  <a:cubicBezTo>
                    <a:pt x="1875" y="1211"/>
                    <a:pt x="1911" y="1195"/>
                    <a:pt x="1950" y="1179"/>
                  </a:cubicBezTo>
                  <a:close/>
                  <a:moveTo>
                    <a:pt x="1964" y="1691"/>
                  </a:moveTo>
                  <a:lnTo>
                    <a:pt x="1986" y="1805"/>
                  </a:lnTo>
                  <a:lnTo>
                    <a:pt x="2361" y="1805"/>
                  </a:lnTo>
                  <a:cubicBezTo>
                    <a:pt x="2355" y="1789"/>
                    <a:pt x="2349" y="1772"/>
                    <a:pt x="2344" y="1756"/>
                  </a:cubicBezTo>
                  <a:cubicBezTo>
                    <a:pt x="2339" y="1739"/>
                    <a:pt x="2335" y="1725"/>
                    <a:pt x="2332" y="1713"/>
                  </a:cubicBezTo>
                  <a:cubicBezTo>
                    <a:pt x="2330" y="1700"/>
                    <a:pt x="2328" y="1693"/>
                    <a:pt x="2328" y="1691"/>
                  </a:cubicBezTo>
                  <a:lnTo>
                    <a:pt x="2328" y="854"/>
                  </a:lnTo>
                  <a:cubicBezTo>
                    <a:pt x="2328" y="808"/>
                    <a:pt x="2324" y="766"/>
                    <a:pt x="2316" y="728"/>
                  </a:cubicBezTo>
                  <a:cubicBezTo>
                    <a:pt x="2307" y="689"/>
                    <a:pt x="2292" y="654"/>
                    <a:pt x="2271" y="623"/>
                  </a:cubicBezTo>
                  <a:cubicBezTo>
                    <a:pt x="2249" y="592"/>
                    <a:pt x="2219" y="565"/>
                    <a:pt x="2180" y="543"/>
                  </a:cubicBezTo>
                  <a:cubicBezTo>
                    <a:pt x="2141" y="522"/>
                    <a:pt x="2091" y="505"/>
                    <a:pt x="2030" y="493"/>
                  </a:cubicBezTo>
                  <a:cubicBezTo>
                    <a:pt x="1969" y="482"/>
                    <a:pt x="1896" y="475"/>
                    <a:pt x="1809" y="475"/>
                  </a:cubicBezTo>
                  <a:cubicBezTo>
                    <a:pt x="1705" y="477"/>
                    <a:pt x="1615" y="492"/>
                    <a:pt x="1540" y="522"/>
                  </a:cubicBezTo>
                  <a:cubicBezTo>
                    <a:pt x="1463" y="552"/>
                    <a:pt x="1404" y="599"/>
                    <a:pt x="1363" y="664"/>
                  </a:cubicBezTo>
                  <a:cubicBezTo>
                    <a:pt x="1321" y="729"/>
                    <a:pt x="1300" y="814"/>
                    <a:pt x="1299" y="921"/>
                  </a:cubicBezTo>
                  <a:lnTo>
                    <a:pt x="1682" y="921"/>
                  </a:lnTo>
                  <a:cubicBezTo>
                    <a:pt x="1682" y="872"/>
                    <a:pt x="1686" y="833"/>
                    <a:pt x="1696" y="803"/>
                  </a:cubicBezTo>
                  <a:cubicBezTo>
                    <a:pt x="1705" y="775"/>
                    <a:pt x="1721" y="753"/>
                    <a:pt x="1744" y="741"/>
                  </a:cubicBezTo>
                  <a:cubicBezTo>
                    <a:pt x="1766" y="728"/>
                    <a:pt x="1796" y="722"/>
                    <a:pt x="1833" y="722"/>
                  </a:cubicBezTo>
                  <a:cubicBezTo>
                    <a:pt x="1855" y="723"/>
                    <a:pt x="1874" y="729"/>
                    <a:pt x="1892" y="742"/>
                  </a:cubicBezTo>
                  <a:cubicBezTo>
                    <a:pt x="1910" y="754"/>
                    <a:pt x="1924" y="771"/>
                    <a:pt x="1934" y="791"/>
                  </a:cubicBezTo>
                  <a:cubicBezTo>
                    <a:pt x="1944" y="812"/>
                    <a:pt x="1950" y="834"/>
                    <a:pt x="1950" y="858"/>
                  </a:cubicBezTo>
                  <a:cubicBezTo>
                    <a:pt x="1950" y="877"/>
                    <a:pt x="1946" y="895"/>
                    <a:pt x="1937" y="913"/>
                  </a:cubicBezTo>
                  <a:cubicBezTo>
                    <a:pt x="1928" y="932"/>
                    <a:pt x="1915" y="948"/>
                    <a:pt x="1897" y="963"/>
                  </a:cubicBezTo>
                  <a:cubicBezTo>
                    <a:pt x="1879" y="978"/>
                    <a:pt x="1856" y="990"/>
                    <a:pt x="1828" y="997"/>
                  </a:cubicBezTo>
                  <a:cubicBezTo>
                    <a:pt x="1771" y="1013"/>
                    <a:pt x="1716" y="1030"/>
                    <a:pt x="1663" y="1046"/>
                  </a:cubicBezTo>
                  <a:cubicBezTo>
                    <a:pt x="1610" y="1061"/>
                    <a:pt x="1562" y="1080"/>
                    <a:pt x="1516" y="1101"/>
                  </a:cubicBezTo>
                  <a:cubicBezTo>
                    <a:pt x="1471" y="1122"/>
                    <a:pt x="1432" y="1148"/>
                    <a:pt x="1398" y="1180"/>
                  </a:cubicBezTo>
                  <a:cubicBezTo>
                    <a:pt x="1364" y="1211"/>
                    <a:pt x="1337" y="1251"/>
                    <a:pt x="1317" y="1298"/>
                  </a:cubicBezTo>
                  <a:cubicBezTo>
                    <a:pt x="1298" y="1346"/>
                    <a:pt x="1287" y="1405"/>
                    <a:pt x="1285" y="1475"/>
                  </a:cubicBezTo>
                  <a:cubicBezTo>
                    <a:pt x="1285" y="1537"/>
                    <a:pt x="1295" y="1591"/>
                    <a:pt x="1313" y="1638"/>
                  </a:cubicBezTo>
                  <a:cubicBezTo>
                    <a:pt x="1332" y="1685"/>
                    <a:pt x="1358" y="1725"/>
                    <a:pt x="1390" y="1756"/>
                  </a:cubicBezTo>
                  <a:cubicBezTo>
                    <a:pt x="1422" y="1788"/>
                    <a:pt x="1459" y="1811"/>
                    <a:pt x="1501" y="1827"/>
                  </a:cubicBezTo>
                  <a:cubicBezTo>
                    <a:pt x="1542" y="1843"/>
                    <a:pt x="1586" y="1851"/>
                    <a:pt x="1632" y="1851"/>
                  </a:cubicBezTo>
                  <a:cubicBezTo>
                    <a:pt x="1674" y="1851"/>
                    <a:pt x="1716" y="1845"/>
                    <a:pt x="1756" y="1833"/>
                  </a:cubicBezTo>
                  <a:cubicBezTo>
                    <a:pt x="1797" y="1820"/>
                    <a:pt x="1835" y="1803"/>
                    <a:pt x="1870" y="1779"/>
                  </a:cubicBezTo>
                  <a:cubicBezTo>
                    <a:pt x="1906" y="1755"/>
                    <a:pt x="1937" y="1726"/>
                    <a:pt x="1964" y="1691"/>
                  </a:cubicBezTo>
                  <a:close/>
                  <a:moveTo>
                    <a:pt x="1680" y="339"/>
                  </a:moveTo>
                  <a:lnTo>
                    <a:pt x="1933" y="337"/>
                  </a:lnTo>
                  <a:lnTo>
                    <a:pt x="2352" y="9"/>
                  </a:lnTo>
                  <a:lnTo>
                    <a:pt x="1916" y="9"/>
                  </a:lnTo>
                  <a:lnTo>
                    <a:pt x="1680" y="339"/>
                  </a:lnTo>
                  <a:close/>
                  <a:moveTo>
                    <a:pt x="2524" y="1805"/>
                  </a:moveTo>
                  <a:lnTo>
                    <a:pt x="2907" y="1805"/>
                  </a:lnTo>
                  <a:lnTo>
                    <a:pt x="2907" y="1006"/>
                  </a:lnTo>
                  <a:cubicBezTo>
                    <a:pt x="2907" y="970"/>
                    <a:pt x="2914" y="943"/>
                    <a:pt x="2928" y="926"/>
                  </a:cubicBezTo>
                  <a:cubicBezTo>
                    <a:pt x="2941" y="908"/>
                    <a:pt x="2960" y="896"/>
                    <a:pt x="2983" y="890"/>
                  </a:cubicBezTo>
                  <a:cubicBezTo>
                    <a:pt x="3006" y="884"/>
                    <a:pt x="3033" y="881"/>
                    <a:pt x="3062" y="882"/>
                  </a:cubicBezTo>
                  <a:cubicBezTo>
                    <a:pt x="3083" y="882"/>
                    <a:pt x="3102" y="883"/>
                    <a:pt x="3119" y="885"/>
                  </a:cubicBezTo>
                  <a:cubicBezTo>
                    <a:pt x="3136" y="886"/>
                    <a:pt x="3150" y="888"/>
                    <a:pt x="3161" y="890"/>
                  </a:cubicBezTo>
                  <a:cubicBezTo>
                    <a:pt x="3171" y="892"/>
                    <a:pt x="3177" y="893"/>
                    <a:pt x="3177" y="893"/>
                  </a:cubicBezTo>
                  <a:lnTo>
                    <a:pt x="3177" y="475"/>
                  </a:lnTo>
                  <a:cubicBezTo>
                    <a:pt x="3162" y="475"/>
                    <a:pt x="3141" y="477"/>
                    <a:pt x="3116" y="482"/>
                  </a:cubicBezTo>
                  <a:cubicBezTo>
                    <a:pt x="3090" y="486"/>
                    <a:pt x="3062" y="496"/>
                    <a:pt x="3033" y="512"/>
                  </a:cubicBezTo>
                  <a:cubicBezTo>
                    <a:pt x="3003" y="527"/>
                    <a:pt x="2976" y="550"/>
                    <a:pt x="2949" y="582"/>
                  </a:cubicBezTo>
                  <a:cubicBezTo>
                    <a:pt x="2922" y="613"/>
                    <a:pt x="2900" y="655"/>
                    <a:pt x="2883" y="708"/>
                  </a:cubicBezTo>
                  <a:lnTo>
                    <a:pt x="2878" y="708"/>
                  </a:lnTo>
                  <a:lnTo>
                    <a:pt x="2878" y="510"/>
                  </a:lnTo>
                  <a:lnTo>
                    <a:pt x="2524" y="510"/>
                  </a:lnTo>
                  <a:lnTo>
                    <a:pt x="2524" y="1805"/>
                  </a:lnTo>
                  <a:close/>
                  <a:moveTo>
                    <a:pt x="3271" y="1479"/>
                  </a:moveTo>
                  <a:cubicBezTo>
                    <a:pt x="3271" y="1528"/>
                    <a:pt x="3280" y="1575"/>
                    <a:pt x="3299" y="1619"/>
                  </a:cubicBezTo>
                  <a:cubicBezTo>
                    <a:pt x="3318" y="1663"/>
                    <a:pt x="3348" y="1703"/>
                    <a:pt x="3388" y="1738"/>
                  </a:cubicBezTo>
                  <a:cubicBezTo>
                    <a:pt x="3428" y="1772"/>
                    <a:pt x="3480" y="1800"/>
                    <a:pt x="3543" y="1820"/>
                  </a:cubicBezTo>
                  <a:cubicBezTo>
                    <a:pt x="3606" y="1840"/>
                    <a:pt x="3682" y="1850"/>
                    <a:pt x="3771" y="1851"/>
                  </a:cubicBezTo>
                  <a:cubicBezTo>
                    <a:pt x="3878" y="1850"/>
                    <a:pt x="3969" y="1833"/>
                    <a:pt x="4043" y="1801"/>
                  </a:cubicBezTo>
                  <a:cubicBezTo>
                    <a:pt x="4116" y="1769"/>
                    <a:pt x="4172" y="1724"/>
                    <a:pt x="4209" y="1666"/>
                  </a:cubicBezTo>
                  <a:cubicBezTo>
                    <a:pt x="4247" y="1609"/>
                    <a:pt x="4266" y="1543"/>
                    <a:pt x="4266" y="1468"/>
                  </a:cubicBezTo>
                  <a:lnTo>
                    <a:pt x="4271" y="863"/>
                  </a:lnTo>
                  <a:cubicBezTo>
                    <a:pt x="4271" y="814"/>
                    <a:pt x="4261" y="766"/>
                    <a:pt x="4242" y="721"/>
                  </a:cubicBezTo>
                  <a:cubicBezTo>
                    <a:pt x="4222" y="675"/>
                    <a:pt x="4193" y="633"/>
                    <a:pt x="4152" y="597"/>
                  </a:cubicBezTo>
                  <a:cubicBezTo>
                    <a:pt x="4112" y="560"/>
                    <a:pt x="4061" y="530"/>
                    <a:pt x="3998" y="509"/>
                  </a:cubicBezTo>
                  <a:cubicBezTo>
                    <a:pt x="3936" y="487"/>
                    <a:pt x="3862" y="476"/>
                    <a:pt x="3775" y="475"/>
                  </a:cubicBezTo>
                  <a:cubicBezTo>
                    <a:pt x="3687" y="476"/>
                    <a:pt x="3611" y="486"/>
                    <a:pt x="3547" y="507"/>
                  </a:cubicBezTo>
                  <a:cubicBezTo>
                    <a:pt x="3484" y="528"/>
                    <a:pt x="3431" y="556"/>
                    <a:pt x="3390" y="592"/>
                  </a:cubicBezTo>
                  <a:cubicBezTo>
                    <a:pt x="3350" y="629"/>
                    <a:pt x="3319" y="671"/>
                    <a:pt x="3300" y="719"/>
                  </a:cubicBezTo>
                  <a:cubicBezTo>
                    <a:pt x="3280" y="766"/>
                    <a:pt x="3271" y="818"/>
                    <a:pt x="3271" y="872"/>
                  </a:cubicBezTo>
                  <a:lnTo>
                    <a:pt x="3271" y="1479"/>
                  </a:lnTo>
                  <a:close/>
                  <a:moveTo>
                    <a:pt x="3653" y="872"/>
                  </a:moveTo>
                  <a:cubicBezTo>
                    <a:pt x="3653" y="832"/>
                    <a:pt x="3664" y="799"/>
                    <a:pt x="3685" y="776"/>
                  </a:cubicBezTo>
                  <a:cubicBezTo>
                    <a:pt x="3706" y="753"/>
                    <a:pt x="3736" y="741"/>
                    <a:pt x="3775" y="741"/>
                  </a:cubicBezTo>
                  <a:cubicBezTo>
                    <a:pt x="3796" y="741"/>
                    <a:pt x="3814" y="746"/>
                    <a:pt x="3831" y="756"/>
                  </a:cubicBezTo>
                  <a:cubicBezTo>
                    <a:pt x="3848" y="766"/>
                    <a:pt x="3862" y="781"/>
                    <a:pt x="3872" y="800"/>
                  </a:cubicBezTo>
                  <a:cubicBezTo>
                    <a:pt x="3882" y="820"/>
                    <a:pt x="3888" y="844"/>
                    <a:pt x="3888" y="872"/>
                  </a:cubicBezTo>
                  <a:lnTo>
                    <a:pt x="3888" y="1468"/>
                  </a:lnTo>
                  <a:cubicBezTo>
                    <a:pt x="3888" y="1500"/>
                    <a:pt x="3881" y="1524"/>
                    <a:pt x="3868" y="1541"/>
                  </a:cubicBezTo>
                  <a:cubicBezTo>
                    <a:pt x="3856" y="1557"/>
                    <a:pt x="3840" y="1569"/>
                    <a:pt x="3823" y="1575"/>
                  </a:cubicBezTo>
                  <a:cubicBezTo>
                    <a:pt x="3805" y="1581"/>
                    <a:pt x="3787" y="1583"/>
                    <a:pt x="3771" y="1583"/>
                  </a:cubicBezTo>
                  <a:cubicBezTo>
                    <a:pt x="3752" y="1583"/>
                    <a:pt x="3734" y="1581"/>
                    <a:pt x="3716" y="1575"/>
                  </a:cubicBezTo>
                  <a:cubicBezTo>
                    <a:pt x="3698" y="1569"/>
                    <a:pt x="3683" y="1557"/>
                    <a:pt x="3672" y="1541"/>
                  </a:cubicBezTo>
                  <a:cubicBezTo>
                    <a:pt x="3660" y="1524"/>
                    <a:pt x="3654" y="1500"/>
                    <a:pt x="3653" y="1468"/>
                  </a:cubicBezTo>
                  <a:lnTo>
                    <a:pt x="3653" y="872"/>
                  </a:lnTo>
                  <a:close/>
                  <a:moveTo>
                    <a:pt x="4821" y="948"/>
                  </a:moveTo>
                  <a:cubicBezTo>
                    <a:pt x="4824" y="917"/>
                    <a:pt x="4828" y="888"/>
                    <a:pt x="4835" y="862"/>
                  </a:cubicBezTo>
                  <a:cubicBezTo>
                    <a:pt x="4841" y="837"/>
                    <a:pt x="4853" y="816"/>
                    <a:pt x="4868" y="801"/>
                  </a:cubicBezTo>
                  <a:cubicBezTo>
                    <a:pt x="4884" y="786"/>
                    <a:pt x="4908" y="778"/>
                    <a:pt x="4938" y="778"/>
                  </a:cubicBezTo>
                  <a:cubicBezTo>
                    <a:pt x="4959" y="777"/>
                    <a:pt x="4977" y="784"/>
                    <a:pt x="4994" y="798"/>
                  </a:cubicBezTo>
                  <a:cubicBezTo>
                    <a:pt x="5011" y="812"/>
                    <a:pt x="5025" y="836"/>
                    <a:pt x="5035" y="870"/>
                  </a:cubicBezTo>
                  <a:cubicBezTo>
                    <a:pt x="5045" y="904"/>
                    <a:pt x="5050" y="951"/>
                    <a:pt x="5051" y="1011"/>
                  </a:cubicBezTo>
                  <a:lnTo>
                    <a:pt x="5051" y="1327"/>
                  </a:lnTo>
                  <a:cubicBezTo>
                    <a:pt x="5051" y="1403"/>
                    <a:pt x="5041" y="1459"/>
                    <a:pt x="5022" y="1495"/>
                  </a:cubicBezTo>
                  <a:cubicBezTo>
                    <a:pt x="5002" y="1531"/>
                    <a:pt x="4973" y="1549"/>
                    <a:pt x="4933" y="1548"/>
                  </a:cubicBezTo>
                  <a:cubicBezTo>
                    <a:pt x="4899" y="1549"/>
                    <a:pt x="4873" y="1536"/>
                    <a:pt x="4855" y="1511"/>
                  </a:cubicBezTo>
                  <a:cubicBezTo>
                    <a:pt x="4837" y="1486"/>
                    <a:pt x="4825" y="1445"/>
                    <a:pt x="4821" y="1389"/>
                  </a:cubicBezTo>
                  <a:lnTo>
                    <a:pt x="4821" y="948"/>
                  </a:lnTo>
                  <a:close/>
                  <a:moveTo>
                    <a:pt x="5075" y="1657"/>
                  </a:moveTo>
                  <a:lnTo>
                    <a:pt x="5075" y="1805"/>
                  </a:lnTo>
                  <a:lnTo>
                    <a:pt x="5429" y="1805"/>
                  </a:lnTo>
                  <a:lnTo>
                    <a:pt x="5429" y="74"/>
                  </a:lnTo>
                  <a:lnTo>
                    <a:pt x="5051" y="74"/>
                  </a:lnTo>
                  <a:lnTo>
                    <a:pt x="5051" y="628"/>
                  </a:lnTo>
                  <a:cubicBezTo>
                    <a:pt x="5051" y="628"/>
                    <a:pt x="5051" y="628"/>
                    <a:pt x="5050" y="628"/>
                  </a:cubicBezTo>
                  <a:cubicBezTo>
                    <a:pt x="5050" y="629"/>
                    <a:pt x="5048" y="630"/>
                    <a:pt x="5046" y="632"/>
                  </a:cubicBezTo>
                  <a:cubicBezTo>
                    <a:pt x="5046" y="630"/>
                    <a:pt x="5046" y="629"/>
                    <a:pt x="5046" y="628"/>
                  </a:cubicBezTo>
                  <a:cubicBezTo>
                    <a:pt x="5046" y="628"/>
                    <a:pt x="5046" y="628"/>
                    <a:pt x="5046" y="628"/>
                  </a:cubicBezTo>
                  <a:cubicBezTo>
                    <a:pt x="5011" y="578"/>
                    <a:pt x="4969" y="540"/>
                    <a:pt x="4920" y="514"/>
                  </a:cubicBezTo>
                  <a:cubicBezTo>
                    <a:pt x="4872" y="488"/>
                    <a:pt x="4820" y="475"/>
                    <a:pt x="4766" y="475"/>
                  </a:cubicBezTo>
                  <a:cubicBezTo>
                    <a:pt x="4723" y="475"/>
                    <a:pt x="4683" y="484"/>
                    <a:pt x="4644" y="502"/>
                  </a:cubicBezTo>
                  <a:cubicBezTo>
                    <a:pt x="4605" y="519"/>
                    <a:pt x="4571" y="545"/>
                    <a:pt x="4541" y="580"/>
                  </a:cubicBezTo>
                  <a:cubicBezTo>
                    <a:pt x="4511" y="614"/>
                    <a:pt x="4487" y="658"/>
                    <a:pt x="4470" y="710"/>
                  </a:cubicBezTo>
                  <a:cubicBezTo>
                    <a:pt x="4452" y="762"/>
                    <a:pt x="4443" y="823"/>
                    <a:pt x="4443" y="893"/>
                  </a:cubicBezTo>
                  <a:lnTo>
                    <a:pt x="4443" y="1389"/>
                  </a:lnTo>
                  <a:cubicBezTo>
                    <a:pt x="4444" y="1496"/>
                    <a:pt x="4459" y="1583"/>
                    <a:pt x="4488" y="1650"/>
                  </a:cubicBezTo>
                  <a:cubicBezTo>
                    <a:pt x="4517" y="1718"/>
                    <a:pt x="4557" y="1767"/>
                    <a:pt x="4606" y="1799"/>
                  </a:cubicBezTo>
                  <a:cubicBezTo>
                    <a:pt x="4656" y="1831"/>
                    <a:pt x="4713" y="1846"/>
                    <a:pt x="4776" y="1846"/>
                  </a:cubicBezTo>
                  <a:cubicBezTo>
                    <a:pt x="4813" y="1846"/>
                    <a:pt x="4850" y="1839"/>
                    <a:pt x="4886" y="1825"/>
                  </a:cubicBezTo>
                  <a:cubicBezTo>
                    <a:pt x="4922" y="1810"/>
                    <a:pt x="4955" y="1789"/>
                    <a:pt x="4987" y="1761"/>
                  </a:cubicBezTo>
                  <a:cubicBezTo>
                    <a:pt x="5018" y="1733"/>
                    <a:pt x="5046" y="1698"/>
                    <a:pt x="5070" y="1657"/>
                  </a:cubicBezTo>
                  <a:lnTo>
                    <a:pt x="5075" y="1657"/>
                  </a:lnTo>
                  <a:close/>
                  <a:moveTo>
                    <a:pt x="5611" y="1805"/>
                  </a:moveTo>
                  <a:lnTo>
                    <a:pt x="5989" y="1805"/>
                  </a:lnTo>
                  <a:lnTo>
                    <a:pt x="5989" y="877"/>
                  </a:lnTo>
                  <a:cubicBezTo>
                    <a:pt x="5989" y="854"/>
                    <a:pt x="5994" y="835"/>
                    <a:pt x="6004" y="820"/>
                  </a:cubicBezTo>
                  <a:cubicBezTo>
                    <a:pt x="6015" y="806"/>
                    <a:pt x="6028" y="795"/>
                    <a:pt x="6044" y="788"/>
                  </a:cubicBezTo>
                  <a:cubicBezTo>
                    <a:pt x="6060" y="781"/>
                    <a:pt x="6078" y="778"/>
                    <a:pt x="6096" y="778"/>
                  </a:cubicBezTo>
                  <a:cubicBezTo>
                    <a:pt x="6119" y="778"/>
                    <a:pt x="6138" y="783"/>
                    <a:pt x="6152" y="793"/>
                  </a:cubicBezTo>
                  <a:cubicBezTo>
                    <a:pt x="6167" y="803"/>
                    <a:pt x="6178" y="816"/>
                    <a:pt x="6184" y="832"/>
                  </a:cubicBezTo>
                  <a:cubicBezTo>
                    <a:pt x="6191" y="848"/>
                    <a:pt x="6194" y="864"/>
                    <a:pt x="6194" y="882"/>
                  </a:cubicBezTo>
                  <a:lnTo>
                    <a:pt x="6194" y="1805"/>
                  </a:lnTo>
                  <a:lnTo>
                    <a:pt x="6572" y="1805"/>
                  </a:lnTo>
                  <a:lnTo>
                    <a:pt x="6572" y="736"/>
                  </a:lnTo>
                  <a:cubicBezTo>
                    <a:pt x="6572" y="698"/>
                    <a:pt x="6564" y="663"/>
                    <a:pt x="6546" y="632"/>
                  </a:cubicBezTo>
                  <a:cubicBezTo>
                    <a:pt x="6530" y="600"/>
                    <a:pt x="6507" y="573"/>
                    <a:pt x="6477" y="551"/>
                  </a:cubicBezTo>
                  <a:cubicBezTo>
                    <a:pt x="6448" y="528"/>
                    <a:pt x="6415" y="511"/>
                    <a:pt x="6378" y="498"/>
                  </a:cubicBezTo>
                  <a:cubicBezTo>
                    <a:pt x="6340" y="486"/>
                    <a:pt x="6300" y="480"/>
                    <a:pt x="6259" y="480"/>
                  </a:cubicBezTo>
                  <a:cubicBezTo>
                    <a:pt x="6220" y="480"/>
                    <a:pt x="6182" y="487"/>
                    <a:pt x="6145" y="500"/>
                  </a:cubicBezTo>
                  <a:cubicBezTo>
                    <a:pt x="6107" y="513"/>
                    <a:pt x="6074" y="535"/>
                    <a:pt x="6042" y="563"/>
                  </a:cubicBezTo>
                  <a:cubicBezTo>
                    <a:pt x="6012" y="592"/>
                    <a:pt x="5986" y="628"/>
                    <a:pt x="5965" y="674"/>
                  </a:cubicBezTo>
                  <a:lnTo>
                    <a:pt x="5965" y="510"/>
                  </a:lnTo>
                  <a:lnTo>
                    <a:pt x="5611" y="510"/>
                  </a:lnTo>
                  <a:lnTo>
                    <a:pt x="5611" y="1805"/>
                  </a:lnTo>
                  <a:close/>
                  <a:moveTo>
                    <a:pt x="6807" y="1805"/>
                  </a:moveTo>
                  <a:lnTo>
                    <a:pt x="7190" y="1805"/>
                  </a:lnTo>
                  <a:lnTo>
                    <a:pt x="7190" y="510"/>
                  </a:lnTo>
                  <a:lnTo>
                    <a:pt x="6807" y="510"/>
                  </a:lnTo>
                  <a:lnTo>
                    <a:pt x="6807" y="1805"/>
                  </a:lnTo>
                  <a:close/>
                  <a:moveTo>
                    <a:pt x="6828" y="330"/>
                  </a:moveTo>
                  <a:lnTo>
                    <a:pt x="7082" y="328"/>
                  </a:lnTo>
                  <a:lnTo>
                    <a:pt x="7501" y="0"/>
                  </a:lnTo>
                  <a:lnTo>
                    <a:pt x="7065" y="0"/>
                  </a:lnTo>
                  <a:lnTo>
                    <a:pt x="6828" y="330"/>
                  </a:lnTo>
                  <a:close/>
                  <a:moveTo>
                    <a:pt x="8891" y="1648"/>
                  </a:moveTo>
                  <a:lnTo>
                    <a:pt x="8891" y="1805"/>
                  </a:lnTo>
                  <a:lnTo>
                    <a:pt x="9245" y="1805"/>
                  </a:lnTo>
                  <a:lnTo>
                    <a:pt x="9245" y="510"/>
                  </a:lnTo>
                  <a:lnTo>
                    <a:pt x="8862" y="510"/>
                  </a:lnTo>
                  <a:lnTo>
                    <a:pt x="8862" y="1445"/>
                  </a:lnTo>
                  <a:cubicBezTo>
                    <a:pt x="8862" y="1476"/>
                    <a:pt x="8851" y="1501"/>
                    <a:pt x="8832" y="1520"/>
                  </a:cubicBezTo>
                  <a:cubicBezTo>
                    <a:pt x="8812" y="1538"/>
                    <a:pt x="8786" y="1548"/>
                    <a:pt x="8754" y="1548"/>
                  </a:cubicBezTo>
                  <a:cubicBezTo>
                    <a:pt x="8736" y="1549"/>
                    <a:pt x="8720" y="1546"/>
                    <a:pt x="8707" y="1540"/>
                  </a:cubicBezTo>
                  <a:cubicBezTo>
                    <a:pt x="8693" y="1533"/>
                    <a:pt x="8683" y="1523"/>
                    <a:pt x="8675" y="1507"/>
                  </a:cubicBezTo>
                  <a:cubicBezTo>
                    <a:pt x="8667" y="1492"/>
                    <a:pt x="8663" y="1471"/>
                    <a:pt x="8661" y="1445"/>
                  </a:cubicBezTo>
                  <a:lnTo>
                    <a:pt x="8661" y="510"/>
                  </a:lnTo>
                  <a:lnTo>
                    <a:pt x="8278" y="510"/>
                  </a:lnTo>
                  <a:lnTo>
                    <a:pt x="8278" y="1592"/>
                  </a:lnTo>
                  <a:cubicBezTo>
                    <a:pt x="8279" y="1643"/>
                    <a:pt x="8291" y="1686"/>
                    <a:pt x="8315" y="1724"/>
                  </a:cubicBezTo>
                  <a:cubicBezTo>
                    <a:pt x="8339" y="1761"/>
                    <a:pt x="8374" y="1791"/>
                    <a:pt x="8420" y="1813"/>
                  </a:cubicBezTo>
                  <a:cubicBezTo>
                    <a:pt x="8466" y="1835"/>
                    <a:pt x="8522" y="1847"/>
                    <a:pt x="8587" y="1851"/>
                  </a:cubicBezTo>
                  <a:cubicBezTo>
                    <a:pt x="8656" y="1850"/>
                    <a:pt x="8716" y="1833"/>
                    <a:pt x="8765" y="1798"/>
                  </a:cubicBezTo>
                  <a:cubicBezTo>
                    <a:pt x="8815" y="1763"/>
                    <a:pt x="8855" y="1713"/>
                    <a:pt x="8886" y="1648"/>
                  </a:cubicBezTo>
                  <a:cubicBezTo>
                    <a:pt x="8888" y="1648"/>
                    <a:pt x="8890" y="1648"/>
                    <a:pt x="8890" y="1648"/>
                  </a:cubicBezTo>
                  <a:cubicBezTo>
                    <a:pt x="8891" y="1648"/>
                    <a:pt x="8891" y="1648"/>
                    <a:pt x="8891" y="1648"/>
                  </a:cubicBezTo>
                  <a:close/>
                  <a:moveTo>
                    <a:pt x="8620" y="337"/>
                  </a:moveTo>
                  <a:lnTo>
                    <a:pt x="8874" y="335"/>
                  </a:lnTo>
                  <a:lnTo>
                    <a:pt x="9293" y="7"/>
                  </a:lnTo>
                  <a:lnTo>
                    <a:pt x="8857" y="7"/>
                  </a:lnTo>
                  <a:lnTo>
                    <a:pt x="8620" y="337"/>
                  </a:lnTo>
                  <a:close/>
                  <a:moveTo>
                    <a:pt x="9391" y="1412"/>
                  </a:moveTo>
                  <a:cubicBezTo>
                    <a:pt x="9390" y="1501"/>
                    <a:pt x="9406" y="1578"/>
                    <a:pt x="9439" y="1642"/>
                  </a:cubicBezTo>
                  <a:cubicBezTo>
                    <a:pt x="9471" y="1706"/>
                    <a:pt x="9521" y="1756"/>
                    <a:pt x="9589" y="1792"/>
                  </a:cubicBezTo>
                  <a:cubicBezTo>
                    <a:pt x="9658" y="1828"/>
                    <a:pt x="9745" y="1847"/>
                    <a:pt x="9853" y="1851"/>
                  </a:cubicBezTo>
                  <a:cubicBezTo>
                    <a:pt x="9855" y="1851"/>
                    <a:pt x="9859" y="1851"/>
                    <a:pt x="9863" y="1851"/>
                  </a:cubicBezTo>
                  <a:cubicBezTo>
                    <a:pt x="9867" y="1851"/>
                    <a:pt x="9872" y="1851"/>
                    <a:pt x="9877" y="1851"/>
                  </a:cubicBezTo>
                  <a:cubicBezTo>
                    <a:pt x="9967" y="1850"/>
                    <a:pt x="10046" y="1840"/>
                    <a:pt x="10111" y="1819"/>
                  </a:cubicBezTo>
                  <a:cubicBezTo>
                    <a:pt x="10177" y="1798"/>
                    <a:pt x="10231" y="1768"/>
                    <a:pt x="10274" y="1731"/>
                  </a:cubicBezTo>
                  <a:cubicBezTo>
                    <a:pt x="10316" y="1693"/>
                    <a:pt x="10347" y="1650"/>
                    <a:pt x="10368" y="1600"/>
                  </a:cubicBezTo>
                  <a:cubicBezTo>
                    <a:pt x="10388" y="1551"/>
                    <a:pt x="10398" y="1497"/>
                    <a:pt x="10398" y="1440"/>
                  </a:cubicBezTo>
                  <a:cubicBezTo>
                    <a:pt x="10398" y="1432"/>
                    <a:pt x="10398" y="1424"/>
                    <a:pt x="10398" y="1417"/>
                  </a:cubicBezTo>
                  <a:cubicBezTo>
                    <a:pt x="10398" y="1410"/>
                    <a:pt x="10397" y="1402"/>
                    <a:pt x="10396" y="1394"/>
                  </a:cubicBezTo>
                  <a:cubicBezTo>
                    <a:pt x="10389" y="1335"/>
                    <a:pt x="10373" y="1285"/>
                    <a:pt x="10348" y="1243"/>
                  </a:cubicBezTo>
                  <a:cubicBezTo>
                    <a:pt x="10324" y="1202"/>
                    <a:pt x="10293" y="1167"/>
                    <a:pt x="10256" y="1138"/>
                  </a:cubicBezTo>
                  <a:cubicBezTo>
                    <a:pt x="10219" y="1109"/>
                    <a:pt x="10180" y="1085"/>
                    <a:pt x="10137" y="1065"/>
                  </a:cubicBezTo>
                  <a:cubicBezTo>
                    <a:pt x="10094" y="1044"/>
                    <a:pt x="10052" y="1026"/>
                    <a:pt x="10010" y="1010"/>
                  </a:cubicBezTo>
                  <a:cubicBezTo>
                    <a:pt x="9968" y="994"/>
                    <a:pt x="9929" y="978"/>
                    <a:pt x="9894" y="963"/>
                  </a:cubicBezTo>
                  <a:cubicBezTo>
                    <a:pt x="9859" y="947"/>
                    <a:pt x="9830" y="929"/>
                    <a:pt x="9807" y="908"/>
                  </a:cubicBezTo>
                  <a:cubicBezTo>
                    <a:pt x="9785" y="888"/>
                    <a:pt x="9772" y="864"/>
                    <a:pt x="9769" y="835"/>
                  </a:cubicBezTo>
                  <a:cubicBezTo>
                    <a:pt x="9769" y="807"/>
                    <a:pt x="9775" y="784"/>
                    <a:pt x="9786" y="767"/>
                  </a:cubicBezTo>
                  <a:cubicBezTo>
                    <a:pt x="9797" y="750"/>
                    <a:pt x="9812" y="737"/>
                    <a:pt x="9831" y="729"/>
                  </a:cubicBezTo>
                  <a:cubicBezTo>
                    <a:pt x="9850" y="722"/>
                    <a:pt x="9871" y="718"/>
                    <a:pt x="9896" y="718"/>
                  </a:cubicBezTo>
                  <a:cubicBezTo>
                    <a:pt x="9922" y="717"/>
                    <a:pt x="9945" y="723"/>
                    <a:pt x="9963" y="734"/>
                  </a:cubicBezTo>
                  <a:cubicBezTo>
                    <a:pt x="9981" y="746"/>
                    <a:pt x="9996" y="764"/>
                    <a:pt x="10005" y="790"/>
                  </a:cubicBezTo>
                  <a:cubicBezTo>
                    <a:pt x="10015" y="816"/>
                    <a:pt x="10020" y="850"/>
                    <a:pt x="10020" y="893"/>
                  </a:cubicBezTo>
                  <a:lnTo>
                    <a:pt x="10377" y="893"/>
                  </a:lnTo>
                  <a:cubicBezTo>
                    <a:pt x="10376" y="819"/>
                    <a:pt x="10363" y="756"/>
                    <a:pt x="10338" y="704"/>
                  </a:cubicBezTo>
                  <a:cubicBezTo>
                    <a:pt x="10313" y="651"/>
                    <a:pt x="10278" y="608"/>
                    <a:pt x="10234" y="575"/>
                  </a:cubicBezTo>
                  <a:cubicBezTo>
                    <a:pt x="10190" y="542"/>
                    <a:pt x="10139" y="517"/>
                    <a:pt x="10081" y="501"/>
                  </a:cubicBezTo>
                  <a:cubicBezTo>
                    <a:pt x="10023" y="485"/>
                    <a:pt x="9961" y="477"/>
                    <a:pt x="9896" y="475"/>
                  </a:cubicBezTo>
                  <a:cubicBezTo>
                    <a:pt x="9825" y="475"/>
                    <a:pt x="9759" y="484"/>
                    <a:pt x="9698" y="501"/>
                  </a:cubicBezTo>
                  <a:cubicBezTo>
                    <a:pt x="9638" y="518"/>
                    <a:pt x="9585" y="544"/>
                    <a:pt x="9540" y="578"/>
                  </a:cubicBezTo>
                  <a:cubicBezTo>
                    <a:pt x="9495" y="613"/>
                    <a:pt x="9459" y="657"/>
                    <a:pt x="9434" y="709"/>
                  </a:cubicBezTo>
                  <a:cubicBezTo>
                    <a:pt x="9409" y="761"/>
                    <a:pt x="9396" y="823"/>
                    <a:pt x="9396" y="893"/>
                  </a:cubicBezTo>
                  <a:cubicBezTo>
                    <a:pt x="9399" y="946"/>
                    <a:pt x="9411" y="993"/>
                    <a:pt x="9432" y="1034"/>
                  </a:cubicBezTo>
                  <a:cubicBezTo>
                    <a:pt x="9453" y="1075"/>
                    <a:pt x="9481" y="1110"/>
                    <a:pt x="9516" y="1142"/>
                  </a:cubicBezTo>
                  <a:cubicBezTo>
                    <a:pt x="9551" y="1173"/>
                    <a:pt x="9590" y="1201"/>
                    <a:pt x="9634" y="1225"/>
                  </a:cubicBezTo>
                  <a:cubicBezTo>
                    <a:pt x="9678" y="1250"/>
                    <a:pt x="9725" y="1273"/>
                    <a:pt x="9774" y="1295"/>
                  </a:cubicBezTo>
                  <a:cubicBezTo>
                    <a:pt x="9823" y="1316"/>
                    <a:pt x="9873" y="1338"/>
                    <a:pt x="9922" y="1359"/>
                  </a:cubicBezTo>
                  <a:cubicBezTo>
                    <a:pt x="9952" y="1371"/>
                    <a:pt x="9974" y="1382"/>
                    <a:pt x="9988" y="1394"/>
                  </a:cubicBezTo>
                  <a:cubicBezTo>
                    <a:pt x="10003" y="1405"/>
                    <a:pt x="10013" y="1418"/>
                    <a:pt x="10018" y="1431"/>
                  </a:cubicBezTo>
                  <a:cubicBezTo>
                    <a:pt x="10023" y="1444"/>
                    <a:pt x="10027" y="1458"/>
                    <a:pt x="10030" y="1475"/>
                  </a:cubicBezTo>
                  <a:cubicBezTo>
                    <a:pt x="10029" y="1506"/>
                    <a:pt x="10023" y="1530"/>
                    <a:pt x="10009" y="1549"/>
                  </a:cubicBezTo>
                  <a:cubicBezTo>
                    <a:pt x="9996" y="1567"/>
                    <a:pt x="9979" y="1580"/>
                    <a:pt x="9958" y="1589"/>
                  </a:cubicBezTo>
                  <a:cubicBezTo>
                    <a:pt x="9937" y="1598"/>
                    <a:pt x="9914" y="1603"/>
                    <a:pt x="9891" y="1606"/>
                  </a:cubicBezTo>
                  <a:cubicBezTo>
                    <a:pt x="9867" y="1605"/>
                    <a:pt x="9844" y="1599"/>
                    <a:pt x="9824" y="1587"/>
                  </a:cubicBezTo>
                  <a:cubicBezTo>
                    <a:pt x="9803" y="1576"/>
                    <a:pt x="9786" y="1556"/>
                    <a:pt x="9774" y="1528"/>
                  </a:cubicBezTo>
                  <a:cubicBezTo>
                    <a:pt x="9761" y="1500"/>
                    <a:pt x="9755" y="1462"/>
                    <a:pt x="9755" y="1412"/>
                  </a:cubicBezTo>
                  <a:lnTo>
                    <a:pt x="9391" y="1412"/>
                  </a:lnTo>
                  <a:close/>
                  <a:moveTo>
                    <a:pt x="10604" y="510"/>
                  </a:moveTo>
                  <a:lnTo>
                    <a:pt x="10456" y="510"/>
                  </a:lnTo>
                  <a:lnTo>
                    <a:pt x="10456" y="778"/>
                  </a:lnTo>
                  <a:lnTo>
                    <a:pt x="10604" y="778"/>
                  </a:lnTo>
                  <a:lnTo>
                    <a:pt x="10604" y="1544"/>
                  </a:lnTo>
                  <a:cubicBezTo>
                    <a:pt x="10604" y="1582"/>
                    <a:pt x="10611" y="1617"/>
                    <a:pt x="10623" y="1649"/>
                  </a:cubicBezTo>
                  <a:cubicBezTo>
                    <a:pt x="10635" y="1681"/>
                    <a:pt x="10651" y="1710"/>
                    <a:pt x="10672" y="1733"/>
                  </a:cubicBezTo>
                  <a:cubicBezTo>
                    <a:pt x="10692" y="1756"/>
                    <a:pt x="10715" y="1774"/>
                    <a:pt x="10740" y="1786"/>
                  </a:cubicBezTo>
                  <a:cubicBezTo>
                    <a:pt x="10761" y="1795"/>
                    <a:pt x="10782" y="1803"/>
                    <a:pt x="10805" y="1808"/>
                  </a:cubicBezTo>
                  <a:cubicBezTo>
                    <a:pt x="10828" y="1813"/>
                    <a:pt x="10852" y="1817"/>
                    <a:pt x="10875" y="1820"/>
                  </a:cubicBezTo>
                  <a:cubicBezTo>
                    <a:pt x="10898" y="1822"/>
                    <a:pt x="10920" y="1823"/>
                    <a:pt x="10941" y="1823"/>
                  </a:cubicBezTo>
                  <a:cubicBezTo>
                    <a:pt x="10969" y="1823"/>
                    <a:pt x="10992" y="1822"/>
                    <a:pt x="11010" y="1821"/>
                  </a:cubicBezTo>
                  <a:cubicBezTo>
                    <a:pt x="11029" y="1819"/>
                    <a:pt x="11042" y="1818"/>
                    <a:pt x="11049" y="1818"/>
                  </a:cubicBezTo>
                  <a:lnTo>
                    <a:pt x="11166" y="1805"/>
                  </a:lnTo>
                  <a:lnTo>
                    <a:pt x="11166" y="1544"/>
                  </a:lnTo>
                  <a:cubicBezTo>
                    <a:pt x="11161" y="1544"/>
                    <a:pt x="11153" y="1544"/>
                    <a:pt x="11143" y="1544"/>
                  </a:cubicBezTo>
                  <a:cubicBezTo>
                    <a:pt x="11132" y="1544"/>
                    <a:pt x="11121" y="1544"/>
                    <a:pt x="11109" y="1544"/>
                  </a:cubicBezTo>
                  <a:cubicBezTo>
                    <a:pt x="11105" y="1545"/>
                    <a:pt x="11100" y="1546"/>
                    <a:pt x="11094" y="1547"/>
                  </a:cubicBezTo>
                  <a:cubicBezTo>
                    <a:pt x="11087" y="1548"/>
                    <a:pt x="11081" y="1549"/>
                    <a:pt x="11075" y="1550"/>
                  </a:cubicBezTo>
                  <a:cubicBezTo>
                    <a:pt x="11069" y="1550"/>
                    <a:pt x="11065" y="1551"/>
                    <a:pt x="11063" y="1553"/>
                  </a:cubicBezTo>
                  <a:cubicBezTo>
                    <a:pt x="11044" y="1551"/>
                    <a:pt x="11029" y="1547"/>
                    <a:pt x="11019" y="1539"/>
                  </a:cubicBezTo>
                  <a:cubicBezTo>
                    <a:pt x="11008" y="1531"/>
                    <a:pt x="11001" y="1522"/>
                    <a:pt x="10996" y="1512"/>
                  </a:cubicBezTo>
                  <a:cubicBezTo>
                    <a:pt x="10991" y="1502"/>
                    <a:pt x="10989" y="1493"/>
                    <a:pt x="10988" y="1486"/>
                  </a:cubicBezTo>
                  <a:cubicBezTo>
                    <a:pt x="10987" y="1479"/>
                    <a:pt x="10986" y="1475"/>
                    <a:pt x="10987" y="1475"/>
                  </a:cubicBezTo>
                  <a:lnTo>
                    <a:pt x="10987" y="778"/>
                  </a:lnTo>
                  <a:lnTo>
                    <a:pt x="11166" y="778"/>
                  </a:lnTo>
                  <a:lnTo>
                    <a:pt x="11166" y="510"/>
                  </a:lnTo>
                  <a:lnTo>
                    <a:pt x="10987" y="510"/>
                  </a:lnTo>
                  <a:lnTo>
                    <a:pt x="10987" y="141"/>
                  </a:lnTo>
                  <a:lnTo>
                    <a:pt x="10604" y="141"/>
                  </a:lnTo>
                  <a:lnTo>
                    <a:pt x="10604" y="510"/>
                  </a:lnTo>
                  <a:close/>
                  <a:moveTo>
                    <a:pt x="11965" y="1179"/>
                  </a:moveTo>
                  <a:lnTo>
                    <a:pt x="11965" y="1398"/>
                  </a:lnTo>
                  <a:cubicBezTo>
                    <a:pt x="11962" y="1441"/>
                    <a:pt x="11954" y="1475"/>
                    <a:pt x="11941" y="1501"/>
                  </a:cubicBezTo>
                  <a:cubicBezTo>
                    <a:pt x="11929" y="1528"/>
                    <a:pt x="11912" y="1548"/>
                    <a:pt x="11893" y="1560"/>
                  </a:cubicBezTo>
                  <a:cubicBezTo>
                    <a:pt x="11874" y="1572"/>
                    <a:pt x="11852" y="1578"/>
                    <a:pt x="11829" y="1578"/>
                  </a:cubicBezTo>
                  <a:cubicBezTo>
                    <a:pt x="11802" y="1578"/>
                    <a:pt x="11779" y="1573"/>
                    <a:pt x="11758" y="1563"/>
                  </a:cubicBezTo>
                  <a:cubicBezTo>
                    <a:pt x="11737" y="1553"/>
                    <a:pt x="11720" y="1540"/>
                    <a:pt x="11707" y="1523"/>
                  </a:cubicBezTo>
                  <a:cubicBezTo>
                    <a:pt x="11695" y="1505"/>
                    <a:pt x="11687" y="1486"/>
                    <a:pt x="11685" y="1463"/>
                  </a:cubicBezTo>
                  <a:cubicBezTo>
                    <a:pt x="11686" y="1417"/>
                    <a:pt x="11693" y="1380"/>
                    <a:pt x="11708" y="1350"/>
                  </a:cubicBezTo>
                  <a:cubicBezTo>
                    <a:pt x="11722" y="1321"/>
                    <a:pt x="11742" y="1296"/>
                    <a:pt x="11768" y="1277"/>
                  </a:cubicBezTo>
                  <a:cubicBezTo>
                    <a:pt x="11793" y="1258"/>
                    <a:pt x="11823" y="1241"/>
                    <a:pt x="11857" y="1226"/>
                  </a:cubicBezTo>
                  <a:cubicBezTo>
                    <a:pt x="11891" y="1211"/>
                    <a:pt x="11927" y="1195"/>
                    <a:pt x="11965" y="1179"/>
                  </a:cubicBezTo>
                  <a:close/>
                  <a:moveTo>
                    <a:pt x="11980" y="1691"/>
                  </a:moveTo>
                  <a:lnTo>
                    <a:pt x="12001" y="1805"/>
                  </a:lnTo>
                  <a:lnTo>
                    <a:pt x="12377" y="1805"/>
                  </a:lnTo>
                  <a:cubicBezTo>
                    <a:pt x="12370" y="1789"/>
                    <a:pt x="12365" y="1772"/>
                    <a:pt x="12360" y="1756"/>
                  </a:cubicBezTo>
                  <a:cubicBezTo>
                    <a:pt x="12354" y="1739"/>
                    <a:pt x="12350" y="1725"/>
                    <a:pt x="12348" y="1713"/>
                  </a:cubicBezTo>
                  <a:cubicBezTo>
                    <a:pt x="12345" y="1700"/>
                    <a:pt x="12343" y="1693"/>
                    <a:pt x="12343" y="1691"/>
                  </a:cubicBezTo>
                  <a:lnTo>
                    <a:pt x="12343" y="854"/>
                  </a:lnTo>
                  <a:cubicBezTo>
                    <a:pt x="12344" y="808"/>
                    <a:pt x="12340" y="766"/>
                    <a:pt x="12331" y="728"/>
                  </a:cubicBezTo>
                  <a:cubicBezTo>
                    <a:pt x="12323" y="689"/>
                    <a:pt x="12307" y="654"/>
                    <a:pt x="12286" y="623"/>
                  </a:cubicBezTo>
                  <a:cubicBezTo>
                    <a:pt x="12264" y="592"/>
                    <a:pt x="12234" y="565"/>
                    <a:pt x="12195" y="543"/>
                  </a:cubicBezTo>
                  <a:cubicBezTo>
                    <a:pt x="12156" y="522"/>
                    <a:pt x="12106" y="505"/>
                    <a:pt x="12045" y="493"/>
                  </a:cubicBezTo>
                  <a:cubicBezTo>
                    <a:pt x="11984" y="482"/>
                    <a:pt x="11911" y="475"/>
                    <a:pt x="11824" y="475"/>
                  </a:cubicBezTo>
                  <a:cubicBezTo>
                    <a:pt x="11721" y="477"/>
                    <a:pt x="11631" y="492"/>
                    <a:pt x="11555" y="522"/>
                  </a:cubicBezTo>
                  <a:cubicBezTo>
                    <a:pt x="11479" y="552"/>
                    <a:pt x="11420" y="599"/>
                    <a:pt x="11378" y="664"/>
                  </a:cubicBezTo>
                  <a:cubicBezTo>
                    <a:pt x="11336" y="729"/>
                    <a:pt x="11315" y="814"/>
                    <a:pt x="11314" y="921"/>
                  </a:cubicBezTo>
                  <a:lnTo>
                    <a:pt x="11697" y="921"/>
                  </a:lnTo>
                  <a:cubicBezTo>
                    <a:pt x="11697" y="872"/>
                    <a:pt x="11702" y="833"/>
                    <a:pt x="11711" y="803"/>
                  </a:cubicBezTo>
                  <a:cubicBezTo>
                    <a:pt x="11721" y="775"/>
                    <a:pt x="11737" y="753"/>
                    <a:pt x="11759" y="741"/>
                  </a:cubicBezTo>
                  <a:cubicBezTo>
                    <a:pt x="11781" y="728"/>
                    <a:pt x="11811" y="722"/>
                    <a:pt x="11848" y="722"/>
                  </a:cubicBezTo>
                  <a:cubicBezTo>
                    <a:pt x="11870" y="723"/>
                    <a:pt x="11890" y="729"/>
                    <a:pt x="11907" y="742"/>
                  </a:cubicBezTo>
                  <a:cubicBezTo>
                    <a:pt x="11925" y="754"/>
                    <a:pt x="11939" y="771"/>
                    <a:pt x="11949" y="791"/>
                  </a:cubicBezTo>
                  <a:cubicBezTo>
                    <a:pt x="11960" y="812"/>
                    <a:pt x="11965" y="834"/>
                    <a:pt x="11965" y="858"/>
                  </a:cubicBezTo>
                  <a:cubicBezTo>
                    <a:pt x="11965" y="877"/>
                    <a:pt x="11961" y="895"/>
                    <a:pt x="11952" y="913"/>
                  </a:cubicBezTo>
                  <a:cubicBezTo>
                    <a:pt x="11944" y="932"/>
                    <a:pt x="11930" y="948"/>
                    <a:pt x="11912" y="963"/>
                  </a:cubicBezTo>
                  <a:cubicBezTo>
                    <a:pt x="11894" y="978"/>
                    <a:pt x="11871" y="990"/>
                    <a:pt x="11843" y="997"/>
                  </a:cubicBezTo>
                  <a:cubicBezTo>
                    <a:pt x="11786" y="1013"/>
                    <a:pt x="11731" y="1030"/>
                    <a:pt x="11679" y="1046"/>
                  </a:cubicBezTo>
                  <a:cubicBezTo>
                    <a:pt x="11626" y="1061"/>
                    <a:pt x="11577" y="1080"/>
                    <a:pt x="11532" y="1101"/>
                  </a:cubicBezTo>
                  <a:cubicBezTo>
                    <a:pt x="11487" y="1122"/>
                    <a:pt x="11447" y="1148"/>
                    <a:pt x="11413" y="1180"/>
                  </a:cubicBezTo>
                  <a:cubicBezTo>
                    <a:pt x="11380" y="1211"/>
                    <a:pt x="11353" y="1251"/>
                    <a:pt x="11333" y="1298"/>
                  </a:cubicBezTo>
                  <a:cubicBezTo>
                    <a:pt x="11313" y="1346"/>
                    <a:pt x="11303" y="1405"/>
                    <a:pt x="11300" y="1475"/>
                  </a:cubicBezTo>
                  <a:cubicBezTo>
                    <a:pt x="11301" y="1537"/>
                    <a:pt x="11310" y="1591"/>
                    <a:pt x="11329" y="1638"/>
                  </a:cubicBezTo>
                  <a:cubicBezTo>
                    <a:pt x="11348" y="1685"/>
                    <a:pt x="11373" y="1725"/>
                    <a:pt x="11405" y="1756"/>
                  </a:cubicBezTo>
                  <a:cubicBezTo>
                    <a:pt x="11438" y="1788"/>
                    <a:pt x="11475" y="1811"/>
                    <a:pt x="11516" y="1827"/>
                  </a:cubicBezTo>
                  <a:cubicBezTo>
                    <a:pt x="11558" y="1843"/>
                    <a:pt x="11601" y="1851"/>
                    <a:pt x="11647" y="1851"/>
                  </a:cubicBezTo>
                  <a:cubicBezTo>
                    <a:pt x="11690" y="1851"/>
                    <a:pt x="11731" y="1845"/>
                    <a:pt x="11771" y="1833"/>
                  </a:cubicBezTo>
                  <a:cubicBezTo>
                    <a:pt x="11812" y="1820"/>
                    <a:pt x="11850" y="1803"/>
                    <a:pt x="11886" y="1779"/>
                  </a:cubicBezTo>
                  <a:cubicBezTo>
                    <a:pt x="11921" y="1755"/>
                    <a:pt x="11952" y="1726"/>
                    <a:pt x="11980" y="1691"/>
                  </a:cubicBezTo>
                  <a:close/>
                  <a:moveTo>
                    <a:pt x="12731" y="1805"/>
                  </a:moveTo>
                  <a:lnTo>
                    <a:pt x="13166" y="1805"/>
                  </a:lnTo>
                  <a:lnTo>
                    <a:pt x="13461" y="510"/>
                  </a:lnTo>
                  <a:lnTo>
                    <a:pt x="13090" y="510"/>
                  </a:lnTo>
                  <a:lnTo>
                    <a:pt x="12951" y="1350"/>
                  </a:lnTo>
                  <a:lnTo>
                    <a:pt x="12946" y="1350"/>
                  </a:lnTo>
                  <a:lnTo>
                    <a:pt x="12819" y="510"/>
                  </a:lnTo>
                  <a:lnTo>
                    <a:pt x="12437" y="510"/>
                  </a:lnTo>
                  <a:lnTo>
                    <a:pt x="12731" y="180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4149725" y="2570163"/>
              <a:ext cx="4992688" cy="819150"/>
            </a:xfrm>
            <a:custGeom>
              <a:avLst/>
              <a:gdLst>
                <a:gd name="T0" fmla="*/ 790 w 13739"/>
                <a:gd name="T1" fmla="*/ 1818 h 2241"/>
                <a:gd name="T2" fmla="*/ 897 w 13739"/>
                <a:gd name="T3" fmla="*/ 581 h 2241"/>
                <a:gd name="T4" fmla="*/ 359 w 13739"/>
                <a:gd name="T5" fmla="*/ 515 h 2241"/>
                <a:gd name="T6" fmla="*/ 589 w 13739"/>
                <a:gd name="T7" fmla="*/ 825 h 2241"/>
                <a:gd name="T8" fmla="*/ 449 w 13739"/>
                <a:gd name="T9" fmla="*/ 1533 h 2241"/>
                <a:gd name="T10" fmla="*/ 1148 w 13739"/>
                <a:gd name="T11" fmla="*/ 1806 h 2241"/>
                <a:gd name="T12" fmla="*/ 1743 w 13739"/>
                <a:gd name="T13" fmla="*/ 889 h 2241"/>
                <a:gd name="T14" fmla="*/ 1573 w 13739"/>
                <a:gd name="T15" fmla="*/ 587 h 2241"/>
                <a:gd name="T16" fmla="*/ 1895 w 13739"/>
                <a:gd name="T17" fmla="*/ 1482 h 2241"/>
                <a:gd name="T18" fmla="*/ 2833 w 13739"/>
                <a:gd name="T19" fmla="*/ 1669 h 2241"/>
                <a:gd name="T20" fmla="*/ 2399 w 13739"/>
                <a:gd name="T21" fmla="*/ 481 h 2241"/>
                <a:gd name="T22" fmla="*/ 2277 w 13739"/>
                <a:gd name="T23" fmla="*/ 877 h 2241"/>
                <a:gd name="T24" fmla="*/ 2512 w 13739"/>
                <a:gd name="T25" fmla="*/ 1470 h 2241"/>
                <a:gd name="T26" fmla="*/ 2277 w 13739"/>
                <a:gd name="T27" fmla="*/ 1470 h 2241"/>
                <a:gd name="T28" fmla="*/ 4081 w 13739"/>
                <a:gd name="T29" fmla="*/ 1353 h 2241"/>
                <a:gd name="T30" fmla="*/ 5504 w 13739"/>
                <a:gd name="T31" fmla="*/ 1806 h 2241"/>
                <a:gd name="T32" fmla="*/ 4667 w 13739"/>
                <a:gd name="T33" fmla="*/ 803 h 2241"/>
                <a:gd name="T34" fmla="*/ 6061 w 13739"/>
                <a:gd name="T35" fmla="*/ 805 h 2241"/>
                <a:gd name="T36" fmla="*/ 6214 w 13739"/>
                <a:gd name="T37" fmla="*/ 1498 h 2241"/>
                <a:gd name="T38" fmla="*/ 6267 w 13739"/>
                <a:gd name="T39" fmla="*/ 1806 h 2241"/>
                <a:gd name="T40" fmla="*/ 6238 w 13739"/>
                <a:gd name="T41" fmla="*/ 637 h 2241"/>
                <a:gd name="T42" fmla="*/ 5733 w 13739"/>
                <a:gd name="T43" fmla="*/ 585 h 2241"/>
                <a:gd name="T44" fmla="*/ 5968 w 13739"/>
                <a:gd name="T45" fmla="*/ 1848 h 2241"/>
                <a:gd name="T46" fmla="*/ 7798 w 13739"/>
                <a:gd name="T47" fmla="*/ 1222 h 2241"/>
                <a:gd name="T48" fmla="*/ 7014 w 13739"/>
                <a:gd name="T49" fmla="*/ 526 h 2241"/>
                <a:gd name="T50" fmla="*/ 7298 w 13739"/>
                <a:gd name="T51" fmla="*/ 1848 h 2241"/>
                <a:gd name="T52" fmla="*/ 7406 w 13739"/>
                <a:gd name="T53" fmla="*/ 1362 h 2241"/>
                <a:gd name="T54" fmla="*/ 7157 w 13739"/>
                <a:gd name="T55" fmla="*/ 1222 h 2241"/>
                <a:gd name="T56" fmla="*/ 7216 w 13739"/>
                <a:gd name="T57" fmla="*/ 740 h 2241"/>
                <a:gd name="T58" fmla="*/ 7157 w 13739"/>
                <a:gd name="T59" fmla="*/ 980 h 2241"/>
                <a:gd name="T60" fmla="*/ 7791 w 13739"/>
                <a:gd name="T61" fmla="*/ 0 h 2241"/>
                <a:gd name="T62" fmla="*/ 7951 w 13739"/>
                <a:gd name="T63" fmla="*/ 80 h 2241"/>
                <a:gd name="T64" fmla="*/ 9008 w 13739"/>
                <a:gd name="T65" fmla="*/ 1581 h 2241"/>
                <a:gd name="T66" fmla="*/ 9036 w 13739"/>
                <a:gd name="T67" fmla="*/ 1229 h 2241"/>
                <a:gd name="T68" fmla="*/ 9527 w 13739"/>
                <a:gd name="T69" fmla="*/ 1715 h 2241"/>
                <a:gd name="T70" fmla="*/ 9225 w 13739"/>
                <a:gd name="T71" fmla="*/ 498 h 2241"/>
                <a:gd name="T72" fmla="*/ 8890 w 13739"/>
                <a:gd name="T73" fmla="*/ 808 h 2241"/>
                <a:gd name="T74" fmla="*/ 9131 w 13739"/>
                <a:gd name="T75" fmla="*/ 918 h 2241"/>
                <a:gd name="T76" fmla="*/ 8512 w 13739"/>
                <a:gd name="T77" fmla="*/ 1302 h 2241"/>
                <a:gd name="T78" fmla="*/ 8951 w 13739"/>
                <a:gd name="T79" fmla="*/ 1834 h 2241"/>
                <a:gd name="T80" fmla="*/ 9111 w 13739"/>
                <a:gd name="T81" fmla="*/ 16 h 2241"/>
                <a:gd name="T82" fmla="*/ 10106 w 13739"/>
                <a:gd name="T83" fmla="*/ 1353 h 2241"/>
                <a:gd name="T84" fmla="*/ 11304 w 13739"/>
                <a:gd name="T85" fmla="*/ 1401 h 2241"/>
                <a:gd name="T86" fmla="*/ 11024 w 13739"/>
                <a:gd name="T87" fmla="*/ 1466 h 2241"/>
                <a:gd name="T88" fmla="*/ 11340 w 13739"/>
                <a:gd name="T89" fmla="*/ 1806 h 2241"/>
                <a:gd name="T90" fmla="*/ 11670 w 13739"/>
                <a:gd name="T91" fmla="*/ 732 h 2241"/>
                <a:gd name="T92" fmla="*/ 10717 w 13739"/>
                <a:gd name="T93" fmla="*/ 669 h 2241"/>
                <a:gd name="T94" fmla="*/ 11246 w 13739"/>
                <a:gd name="T95" fmla="*/ 746 h 2241"/>
                <a:gd name="T96" fmla="*/ 11018 w 13739"/>
                <a:gd name="T97" fmla="*/ 1050 h 2241"/>
                <a:gd name="T98" fmla="*/ 10745 w 13739"/>
                <a:gd name="T99" fmla="*/ 1758 h 2241"/>
                <a:gd name="T100" fmla="*/ 11034 w 13739"/>
                <a:gd name="T101" fmla="*/ 345 h 2241"/>
                <a:gd name="T102" fmla="*/ 12275 w 13739"/>
                <a:gd name="T103" fmla="*/ 1806 h 2241"/>
                <a:gd name="T104" fmla="*/ 12471 w 13739"/>
                <a:gd name="T105" fmla="*/ 836 h 2241"/>
                <a:gd name="T106" fmla="*/ 12764 w 13739"/>
                <a:gd name="T107" fmla="*/ 556 h 2241"/>
                <a:gd name="T108" fmla="*/ 12251 w 13739"/>
                <a:gd name="T109" fmla="*/ 515 h 2241"/>
                <a:gd name="T110" fmla="*/ 13046 w 13739"/>
                <a:gd name="T111" fmla="*/ 515 h 2241"/>
                <a:gd name="T112" fmla="*/ 13067 w 13739"/>
                <a:gd name="T113" fmla="*/ 336 h 2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3739" h="2241">
                  <a:moveTo>
                    <a:pt x="0" y="2241"/>
                  </a:moveTo>
                  <a:lnTo>
                    <a:pt x="383" y="2241"/>
                  </a:lnTo>
                  <a:lnTo>
                    <a:pt x="383" y="1684"/>
                  </a:lnTo>
                  <a:cubicBezTo>
                    <a:pt x="423" y="1740"/>
                    <a:pt x="467" y="1782"/>
                    <a:pt x="516" y="1808"/>
                  </a:cubicBezTo>
                  <a:cubicBezTo>
                    <a:pt x="564" y="1835"/>
                    <a:pt x="613" y="1848"/>
                    <a:pt x="663" y="1848"/>
                  </a:cubicBezTo>
                  <a:cubicBezTo>
                    <a:pt x="708" y="1847"/>
                    <a:pt x="751" y="1838"/>
                    <a:pt x="790" y="1818"/>
                  </a:cubicBezTo>
                  <a:cubicBezTo>
                    <a:pt x="830" y="1799"/>
                    <a:pt x="866" y="1771"/>
                    <a:pt x="896" y="1734"/>
                  </a:cubicBezTo>
                  <a:cubicBezTo>
                    <a:pt x="927" y="1697"/>
                    <a:pt x="951" y="1654"/>
                    <a:pt x="969" y="1602"/>
                  </a:cubicBezTo>
                  <a:cubicBezTo>
                    <a:pt x="986" y="1551"/>
                    <a:pt x="995" y="1493"/>
                    <a:pt x="995" y="1429"/>
                  </a:cubicBezTo>
                  <a:lnTo>
                    <a:pt x="995" y="886"/>
                  </a:lnTo>
                  <a:cubicBezTo>
                    <a:pt x="995" y="818"/>
                    <a:pt x="986" y="759"/>
                    <a:pt x="969" y="708"/>
                  </a:cubicBezTo>
                  <a:cubicBezTo>
                    <a:pt x="951" y="657"/>
                    <a:pt x="928" y="615"/>
                    <a:pt x="897" y="581"/>
                  </a:cubicBezTo>
                  <a:cubicBezTo>
                    <a:pt x="867" y="548"/>
                    <a:pt x="832" y="523"/>
                    <a:pt x="792" y="506"/>
                  </a:cubicBezTo>
                  <a:cubicBezTo>
                    <a:pt x="753" y="489"/>
                    <a:pt x="711" y="481"/>
                    <a:pt x="668" y="481"/>
                  </a:cubicBezTo>
                  <a:cubicBezTo>
                    <a:pt x="628" y="481"/>
                    <a:pt x="589" y="488"/>
                    <a:pt x="552" y="503"/>
                  </a:cubicBezTo>
                  <a:cubicBezTo>
                    <a:pt x="513" y="517"/>
                    <a:pt x="478" y="539"/>
                    <a:pt x="445" y="568"/>
                  </a:cubicBezTo>
                  <a:cubicBezTo>
                    <a:pt x="412" y="596"/>
                    <a:pt x="383" y="632"/>
                    <a:pt x="359" y="674"/>
                  </a:cubicBezTo>
                  <a:lnTo>
                    <a:pt x="359" y="515"/>
                  </a:lnTo>
                  <a:lnTo>
                    <a:pt x="0" y="515"/>
                  </a:lnTo>
                  <a:lnTo>
                    <a:pt x="0" y="2241"/>
                  </a:lnTo>
                  <a:close/>
                  <a:moveTo>
                    <a:pt x="383" y="980"/>
                  </a:moveTo>
                  <a:cubicBezTo>
                    <a:pt x="383" y="918"/>
                    <a:pt x="394" y="870"/>
                    <a:pt x="414" y="836"/>
                  </a:cubicBezTo>
                  <a:cubicBezTo>
                    <a:pt x="435" y="801"/>
                    <a:pt x="465" y="783"/>
                    <a:pt x="505" y="782"/>
                  </a:cubicBezTo>
                  <a:cubicBezTo>
                    <a:pt x="542" y="782"/>
                    <a:pt x="570" y="796"/>
                    <a:pt x="589" y="825"/>
                  </a:cubicBezTo>
                  <a:cubicBezTo>
                    <a:pt x="608" y="854"/>
                    <a:pt x="617" y="896"/>
                    <a:pt x="617" y="953"/>
                  </a:cubicBezTo>
                  <a:lnTo>
                    <a:pt x="617" y="1358"/>
                  </a:lnTo>
                  <a:cubicBezTo>
                    <a:pt x="618" y="1396"/>
                    <a:pt x="614" y="1429"/>
                    <a:pt x="607" y="1458"/>
                  </a:cubicBezTo>
                  <a:cubicBezTo>
                    <a:pt x="600" y="1487"/>
                    <a:pt x="588" y="1510"/>
                    <a:pt x="572" y="1526"/>
                  </a:cubicBezTo>
                  <a:cubicBezTo>
                    <a:pt x="555" y="1542"/>
                    <a:pt x="533" y="1551"/>
                    <a:pt x="505" y="1551"/>
                  </a:cubicBezTo>
                  <a:cubicBezTo>
                    <a:pt x="483" y="1551"/>
                    <a:pt x="464" y="1545"/>
                    <a:pt x="449" y="1533"/>
                  </a:cubicBezTo>
                  <a:cubicBezTo>
                    <a:pt x="434" y="1522"/>
                    <a:pt x="422" y="1507"/>
                    <a:pt x="413" y="1489"/>
                  </a:cubicBezTo>
                  <a:cubicBezTo>
                    <a:pt x="405" y="1472"/>
                    <a:pt x="398" y="1453"/>
                    <a:pt x="393" y="1434"/>
                  </a:cubicBezTo>
                  <a:cubicBezTo>
                    <a:pt x="389" y="1414"/>
                    <a:pt x="386" y="1396"/>
                    <a:pt x="385" y="1380"/>
                  </a:cubicBezTo>
                  <a:cubicBezTo>
                    <a:pt x="383" y="1364"/>
                    <a:pt x="383" y="1352"/>
                    <a:pt x="383" y="1344"/>
                  </a:cubicBezTo>
                  <a:lnTo>
                    <a:pt x="383" y="980"/>
                  </a:lnTo>
                  <a:close/>
                  <a:moveTo>
                    <a:pt x="1148" y="1806"/>
                  </a:moveTo>
                  <a:lnTo>
                    <a:pt x="1531" y="1806"/>
                  </a:lnTo>
                  <a:lnTo>
                    <a:pt x="1531" y="1010"/>
                  </a:lnTo>
                  <a:cubicBezTo>
                    <a:pt x="1531" y="974"/>
                    <a:pt x="1538" y="948"/>
                    <a:pt x="1552" y="930"/>
                  </a:cubicBezTo>
                  <a:cubicBezTo>
                    <a:pt x="1565" y="912"/>
                    <a:pt x="1584" y="900"/>
                    <a:pt x="1607" y="894"/>
                  </a:cubicBezTo>
                  <a:cubicBezTo>
                    <a:pt x="1630" y="888"/>
                    <a:pt x="1657" y="885"/>
                    <a:pt x="1687" y="886"/>
                  </a:cubicBezTo>
                  <a:cubicBezTo>
                    <a:pt x="1707" y="886"/>
                    <a:pt x="1726" y="887"/>
                    <a:pt x="1743" y="889"/>
                  </a:cubicBezTo>
                  <a:cubicBezTo>
                    <a:pt x="1760" y="890"/>
                    <a:pt x="1774" y="892"/>
                    <a:pt x="1785" y="894"/>
                  </a:cubicBezTo>
                  <a:cubicBezTo>
                    <a:pt x="1795" y="896"/>
                    <a:pt x="1801" y="897"/>
                    <a:pt x="1801" y="897"/>
                  </a:cubicBezTo>
                  <a:lnTo>
                    <a:pt x="1801" y="481"/>
                  </a:lnTo>
                  <a:cubicBezTo>
                    <a:pt x="1786" y="480"/>
                    <a:pt x="1765" y="482"/>
                    <a:pt x="1740" y="487"/>
                  </a:cubicBezTo>
                  <a:cubicBezTo>
                    <a:pt x="1714" y="492"/>
                    <a:pt x="1686" y="501"/>
                    <a:pt x="1657" y="517"/>
                  </a:cubicBezTo>
                  <a:cubicBezTo>
                    <a:pt x="1628" y="532"/>
                    <a:pt x="1600" y="555"/>
                    <a:pt x="1573" y="587"/>
                  </a:cubicBezTo>
                  <a:cubicBezTo>
                    <a:pt x="1546" y="618"/>
                    <a:pt x="1524" y="660"/>
                    <a:pt x="1507" y="713"/>
                  </a:cubicBezTo>
                  <a:lnTo>
                    <a:pt x="1502" y="713"/>
                  </a:lnTo>
                  <a:lnTo>
                    <a:pt x="1502" y="515"/>
                  </a:lnTo>
                  <a:lnTo>
                    <a:pt x="1148" y="515"/>
                  </a:lnTo>
                  <a:lnTo>
                    <a:pt x="1148" y="1806"/>
                  </a:lnTo>
                  <a:close/>
                  <a:moveTo>
                    <a:pt x="1895" y="1482"/>
                  </a:moveTo>
                  <a:cubicBezTo>
                    <a:pt x="1895" y="1531"/>
                    <a:pt x="1904" y="1577"/>
                    <a:pt x="1923" y="1622"/>
                  </a:cubicBezTo>
                  <a:cubicBezTo>
                    <a:pt x="1942" y="1666"/>
                    <a:pt x="1972" y="1705"/>
                    <a:pt x="2012" y="1740"/>
                  </a:cubicBezTo>
                  <a:cubicBezTo>
                    <a:pt x="2052" y="1774"/>
                    <a:pt x="2104" y="1802"/>
                    <a:pt x="2167" y="1822"/>
                  </a:cubicBezTo>
                  <a:cubicBezTo>
                    <a:pt x="2230" y="1842"/>
                    <a:pt x="2306" y="1852"/>
                    <a:pt x="2395" y="1852"/>
                  </a:cubicBezTo>
                  <a:cubicBezTo>
                    <a:pt x="2502" y="1852"/>
                    <a:pt x="2593" y="1835"/>
                    <a:pt x="2666" y="1803"/>
                  </a:cubicBezTo>
                  <a:cubicBezTo>
                    <a:pt x="2740" y="1771"/>
                    <a:pt x="2796" y="1726"/>
                    <a:pt x="2833" y="1669"/>
                  </a:cubicBezTo>
                  <a:cubicBezTo>
                    <a:pt x="2870" y="1612"/>
                    <a:pt x="2890" y="1546"/>
                    <a:pt x="2890" y="1470"/>
                  </a:cubicBezTo>
                  <a:lnTo>
                    <a:pt x="2894" y="867"/>
                  </a:lnTo>
                  <a:cubicBezTo>
                    <a:pt x="2894" y="819"/>
                    <a:pt x="2885" y="771"/>
                    <a:pt x="2865" y="726"/>
                  </a:cubicBezTo>
                  <a:cubicBezTo>
                    <a:pt x="2846" y="679"/>
                    <a:pt x="2816" y="638"/>
                    <a:pt x="2776" y="602"/>
                  </a:cubicBezTo>
                  <a:cubicBezTo>
                    <a:pt x="2736" y="565"/>
                    <a:pt x="2684" y="536"/>
                    <a:pt x="2622" y="514"/>
                  </a:cubicBezTo>
                  <a:cubicBezTo>
                    <a:pt x="2560" y="492"/>
                    <a:pt x="2485" y="481"/>
                    <a:pt x="2399" y="481"/>
                  </a:cubicBezTo>
                  <a:cubicBezTo>
                    <a:pt x="2311" y="481"/>
                    <a:pt x="2235" y="492"/>
                    <a:pt x="2171" y="512"/>
                  </a:cubicBezTo>
                  <a:cubicBezTo>
                    <a:pt x="2108" y="533"/>
                    <a:pt x="2055" y="561"/>
                    <a:pt x="2014" y="597"/>
                  </a:cubicBezTo>
                  <a:cubicBezTo>
                    <a:pt x="1974" y="634"/>
                    <a:pt x="1943" y="676"/>
                    <a:pt x="1924" y="724"/>
                  </a:cubicBezTo>
                  <a:cubicBezTo>
                    <a:pt x="1904" y="771"/>
                    <a:pt x="1895" y="822"/>
                    <a:pt x="1895" y="877"/>
                  </a:cubicBezTo>
                  <a:lnTo>
                    <a:pt x="1895" y="1482"/>
                  </a:lnTo>
                  <a:close/>
                  <a:moveTo>
                    <a:pt x="2277" y="877"/>
                  </a:moveTo>
                  <a:cubicBezTo>
                    <a:pt x="2277" y="836"/>
                    <a:pt x="2288" y="804"/>
                    <a:pt x="2309" y="781"/>
                  </a:cubicBezTo>
                  <a:cubicBezTo>
                    <a:pt x="2330" y="758"/>
                    <a:pt x="2360" y="746"/>
                    <a:pt x="2399" y="745"/>
                  </a:cubicBezTo>
                  <a:cubicBezTo>
                    <a:pt x="2420" y="745"/>
                    <a:pt x="2438" y="750"/>
                    <a:pt x="2455" y="760"/>
                  </a:cubicBezTo>
                  <a:cubicBezTo>
                    <a:pt x="2472" y="770"/>
                    <a:pt x="2486" y="785"/>
                    <a:pt x="2496" y="805"/>
                  </a:cubicBezTo>
                  <a:cubicBezTo>
                    <a:pt x="2506" y="824"/>
                    <a:pt x="2511" y="848"/>
                    <a:pt x="2512" y="877"/>
                  </a:cubicBezTo>
                  <a:lnTo>
                    <a:pt x="2512" y="1470"/>
                  </a:lnTo>
                  <a:cubicBezTo>
                    <a:pt x="2511" y="1502"/>
                    <a:pt x="2505" y="1526"/>
                    <a:pt x="2492" y="1543"/>
                  </a:cubicBezTo>
                  <a:cubicBezTo>
                    <a:pt x="2479" y="1560"/>
                    <a:pt x="2464" y="1571"/>
                    <a:pt x="2446" y="1577"/>
                  </a:cubicBezTo>
                  <a:cubicBezTo>
                    <a:pt x="2428" y="1583"/>
                    <a:pt x="2411" y="1586"/>
                    <a:pt x="2395" y="1585"/>
                  </a:cubicBezTo>
                  <a:cubicBezTo>
                    <a:pt x="2376" y="1586"/>
                    <a:pt x="2357" y="1583"/>
                    <a:pt x="2340" y="1577"/>
                  </a:cubicBezTo>
                  <a:cubicBezTo>
                    <a:pt x="2322" y="1571"/>
                    <a:pt x="2307" y="1560"/>
                    <a:pt x="2296" y="1543"/>
                  </a:cubicBezTo>
                  <a:cubicBezTo>
                    <a:pt x="2284" y="1526"/>
                    <a:pt x="2278" y="1502"/>
                    <a:pt x="2277" y="1470"/>
                  </a:cubicBezTo>
                  <a:lnTo>
                    <a:pt x="2277" y="877"/>
                  </a:lnTo>
                  <a:close/>
                  <a:moveTo>
                    <a:pt x="3861" y="1806"/>
                  </a:moveTo>
                  <a:lnTo>
                    <a:pt x="4296" y="1806"/>
                  </a:lnTo>
                  <a:lnTo>
                    <a:pt x="4590" y="515"/>
                  </a:lnTo>
                  <a:lnTo>
                    <a:pt x="4220" y="515"/>
                  </a:lnTo>
                  <a:lnTo>
                    <a:pt x="4081" y="1353"/>
                  </a:lnTo>
                  <a:lnTo>
                    <a:pt x="4076" y="1353"/>
                  </a:lnTo>
                  <a:lnTo>
                    <a:pt x="3949" y="515"/>
                  </a:lnTo>
                  <a:lnTo>
                    <a:pt x="3567" y="515"/>
                  </a:lnTo>
                  <a:lnTo>
                    <a:pt x="3861" y="1806"/>
                  </a:lnTo>
                  <a:close/>
                  <a:moveTo>
                    <a:pt x="4641" y="1806"/>
                  </a:moveTo>
                  <a:lnTo>
                    <a:pt x="5504" y="1806"/>
                  </a:lnTo>
                  <a:lnTo>
                    <a:pt x="5504" y="1519"/>
                  </a:lnTo>
                  <a:lnTo>
                    <a:pt x="5069" y="1519"/>
                  </a:lnTo>
                  <a:lnTo>
                    <a:pt x="5504" y="803"/>
                  </a:lnTo>
                  <a:lnTo>
                    <a:pt x="5504" y="515"/>
                  </a:lnTo>
                  <a:lnTo>
                    <a:pt x="4667" y="515"/>
                  </a:lnTo>
                  <a:lnTo>
                    <a:pt x="4667" y="803"/>
                  </a:lnTo>
                  <a:lnTo>
                    <a:pt x="5073" y="803"/>
                  </a:lnTo>
                  <a:lnTo>
                    <a:pt x="4641" y="1551"/>
                  </a:lnTo>
                  <a:lnTo>
                    <a:pt x="4641" y="1806"/>
                  </a:lnTo>
                  <a:close/>
                  <a:moveTo>
                    <a:pt x="6013" y="953"/>
                  </a:moveTo>
                  <a:cubicBezTo>
                    <a:pt x="6016" y="921"/>
                    <a:pt x="6021" y="892"/>
                    <a:pt x="6027" y="866"/>
                  </a:cubicBezTo>
                  <a:cubicBezTo>
                    <a:pt x="6034" y="841"/>
                    <a:pt x="6045" y="821"/>
                    <a:pt x="6061" y="805"/>
                  </a:cubicBezTo>
                  <a:cubicBezTo>
                    <a:pt x="6077" y="790"/>
                    <a:pt x="6100" y="783"/>
                    <a:pt x="6131" y="782"/>
                  </a:cubicBezTo>
                  <a:cubicBezTo>
                    <a:pt x="6151" y="782"/>
                    <a:pt x="6169" y="788"/>
                    <a:pt x="6186" y="803"/>
                  </a:cubicBezTo>
                  <a:cubicBezTo>
                    <a:pt x="6203" y="817"/>
                    <a:pt x="6217" y="841"/>
                    <a:pt x="6227" y="875"/>
                  </a:cubicBezTo>
                  <a:cubicBezTo>
                    <a:pt x="6237" y="908"/>
                    <a:pt x="6243" y="955"/>
                    <a:pt x="6243" y="1015"/>
                  </a:cubicBezTo>
                  <a:lnTo>
                    <a:pt x="6243" y="1330"/>
                  </a:lnTo>
                  <a:cubicBezTo>
                    <a:pt x="6243" y="1406"/>
                    <a:pt x="6233" y="1462"/>
                    <a:pt x="6214" y="1498"/>
                  </a:cubicBezTo>
                  <a:cubicBezTo>
                    <a:pt x="6195" y="1533"/>
                    <a:pt x="6165" y="1551"/>
                    <a:pt x="6126" y="1551"/>
                  </a:cubicBezTo>
                  <a:cubicBezTo>
                    <a:pt x="6092" y="1551"/>
                    <a:pt x="6065" y="1539"/>
                    <a:pt x="6047" y="1514"/>
                  </a:cubicBezTo>
                  <a:cubicBezTo>
                    <a:pt x="6029" y="1489"/>
                    <a:pt x="6018" y="1448"/>
                    <a:pt x="6013" y="1392"/>
                  </a:cubicBezTo>
                  <a:lnTo>
                    <a:pt x="6013" y="953"/>
                  </a:lnTo>
                  <a:close/>
                  <a:moveTo>
                    <a:pt x="6267" y="1659"/>
                  </a:moveTo>
                  <a:lnTo>
                    <a:pt x="6267" y="1806"/>
                  </a:lnTo>
                  <a:lnTo>
                    <a:pt x="6621" y="1806"/>
                  </a:lnTo>
                  <a:lnTo>
                    <a:pt x="6621" y="80"/>
                  </a:lnTo>
                  <a:lnTo>
                    <a:pt x="6243" y="80"/>
                  </a:lnTo>
                  <a:lnTo>
                    <a:pt x="6243" y="633"/>
                  </a:lnTo>
                  <a:cubicBezTo>
                    <a:pt x="6243" y="633"/>
                    <a:pt x="6243" y="633"/>
                    <a:pt x="6243" y="633"/>
                  </a:cubicBezTo>
                  <a:cubicBezTo>
                    <a:pt x="6242" y="634"/>
                    <a:pt x="6241" y="635"/>
                    <a:pt x="6238" y="637"/>
                  </a:cubicBezTo>
                  <a:cubicBezTo>
                    <a:pt x="6238" y="635"/>
                    <a:pt x="6238" y="634"/>
                    <a:pt x="6238" y="633"/>
                  </a:cubicBezTo>
                  <a:cubicBezTo>
                    <a:pt x="6238" y="633"/>
                    <a:pt x="6238" y="633"/>
                    <a:pt x="6238" y="633"/>
                  </a:cubicBezTo>
                  <a:cubicBezTo>
                    <a:pt x="6203" y="583"/>
                    <a:pt x="6161" y="545"/>
                    <a:pt x="6113" y="520"/>
                  </a:cubicBezTo>
                  <a:cubicBezTo>
                    <a:pt x="6064" y="494"/>
                    <a:pt x="6013" y="481"/>
                    <a:pt x="5958" y="481"/>
                  </a:cubicBezTo>
                  <a:cubicBezTo>
                    <a:pt x="5916" y="481"/>
                    <a:pt x="5875" y="489"/>
                    <a:pt x="5836" y="507"/>
                  </a:cubicBezTo>
                  <a:cubicBezTo>
                    <a:pt x="5798" y="524"/>
                    <a:pt x="5763" y="550"/>
                    <a:pt x="5733" y="585"/>
                  </a:cubicBezTo>
                  <a:cubicBezTo>
                    <a:pt x="5703" y="619"/>
                    <a:pt x="5679" y="663"/>
                    <a:pt x="5662" y="715"/>
                  </a:cubicBezTo>
                  <a:cubicBezTo>
                    <a:pt x="5645" y="767"/>
                    <a:pt x="5636" y="828"/>
                    <a:pt x="5636" y="897"/>
                  </a:cubicBezTo>
                  <a:lnTo>
                    <a:pt x="5636" y="1392"/>
                  </a:lnTo>
                  <a:cubicBezTo>
                    <a:pt x="5636" y="1498"/>
                    <a:pt x="5651" y="1585"/>
                    <a:pt x="5680" y="1653"/>
                  </a:cubicBezTo>
                  <a:cubicBezTo>
                    <a:pt x="5709" y="1720"/>
                    <a:pt x="5749" y="1769"/>
                    <a:pt x="5799" y="1801"/>
                  </a:cubicBezTo>
                  <a:cubicBezTo>
                    <a:pt x="5849" y="1832"/>
                    <a:pt x="5905" y="1848"/>
                    <a:pt x="5968" y="1848"/>
                  </a:cubicBezTo>
                  <a:cubicBezTo>
                    <a:pt x="6006" y="1848"/>
                    <a:pt x="6043" y="1841"/>
                    <a:pt x="6078" y="1826"/>
                  </a:cubicBezTo>
                  <a:cubicBezTo>
                    <a:pt x="6114" y="1812"/>
                    <a:pt x="6148" y="1791"/>
                    <a:pt x="6179" y="1763"/>
                  </a:cubicBezTo>
                  <a:cubicBezTo>
                    <a:pt x="6210" y="1735"/>
                    <a:pt x="6238" y="1701"/>
                    <a:pt x="6262" y="1659"/>
                  </a:cubicBezTo>
                  <a:lnTo>
                    <a:pt x="6267" y="1659"/>
                  </a:lnTo>
                  <a:close/>
                  <a:moveTo>
                    <a:pt x="7157" y="1222"/>
                  </a:moveTo>
                  <a:lnTo>
                    <a:pt x="7798" y="1222"/>
                  </a:lnTo>
                  <a:lnTo>
                    <a:pt x="7798" y="849"/>
                  </a:lnTo>
                  <a:cubicBezTo>
                    <a:pt x="7797" y="785"/>
                    <a:pt x="7785" y="730"/>
                    <a:pt x="7759" y="684"/>
                  </a:cubicBezTo>
                  <a:cubicBezTo>
                    <a:pt x="7734" y="637"/>
                    <a:pt x="7699" y="599"/>
                    <a:pt x="7653" y="569"/>
                  </a:cubicBezTo>
                  <a:cubicBezTo>
                    <a:pt x="7608" y="539"/>
                    <a:pt x="7556" y="517"/>
                    <a:pt x="7496" y="502"/>
                  </a:cubicBezTo>
                  <a:cubicBezTo>
                    <a:pt x="7436" y="488"/>
                    <a:pt x="7372" y="481"/>
                    <a:pt x="7303" y="481"/>
                  </a:cubicBezTo>
                  <a:cubicBezTo>
                    <a:pt x="7189" y="480"/>
                    <a:pt x="7092" y="495"/>
                    <a:pt x="7014" y="526"/>
                  </a:cubicBezTo>
                  <a:cubicBezTo>
                    <a:pt x="6935" y="556"/>
                    <a:pt x="6876" y="603"/>
                    <a:pt x="6835" y="667"/>
                  </a:cubicBezTo>
                  <a:cubicBezTo>
                    <a:pt x="6795" y="731"/>
                    <a:pt x="6774" y="814"/>
                    <a:pt x="6774" y="916"/>
                  </a:cubicBezTo>
                  <a:lnTo>
                    <a:pt x="6774" y="1470"/>
                  </a:lnTo>
                  <a:cubicBezTo>
                    <a:pt x="6778" y="1558"/>
                    <a:pt x="6802" y="1630"/>
                    <a:pt x="6845" y="1686"/>
                  </a:cubicBezTo>
                  <a:cubicBezTo>
                    <a:pt x="6889" y="1742"/>
                    <a:pt x="6950" y="1783"/>
                    <a:pt x="7027" y="1809"/>
                  </a:cubicBezTo>
                  <a:cubicBezTo>
                    <a:pt x="7104" y="1835"/>
                    <a:pt x="7195" y="1848"/>
                    <a:pt x="7298" y="1848"/>
                  </a:cubicBezTo>
                  <a:cubicBezTo>
                    <a:pt x="7404" y="1847"/>
                    <a:pt x="7493" y="1830"/>
                    <a:pt x="7566" y="1795"/>
                  </a:cubicBezTo>
                  <a:cubicBezTo>
                    <a:pt x="7638" y="1760"/>
                    <a:pt x="7693" y="1711"/>
                    <a:pt x="7730" y="1645"/>
                  </a:cubicBezTo>
                  <a:cubicBezTo>
                    <a:pt x="7767" y="1580"/>
                    <a:pt x="7786" y="1501"/>
                    <a:pt x="7786" y="1408"/>
                  </a:cubicBezTo>
                  <a:cubicBezTo>
                    <a:pt x="7786" y="1400"/>
                    <a:pt x="7785" y="1393"/>
                    <a:pt x="7785" y="1385"/>
                  </a:cubicBezTo>
                  <a:cubicBezTo>
                    <a:pt x="7784" y="1378"/>
                    <a:pt x="7783" y="1370"/>
                    <a:pt x="7783" y="1362"/>
                  </a:cubicBezTo>
                  <a:lnTo>
                    <a:pt x="7406" y="1362"/>
                  </a:lnTo>
                  <a:cubicBezTo>
                    <a:pt x="7406" y="1410"/>
                    <a:pt x="7404" y="1450"/>
                    <a:pt x="7399" y="1483"/>
                  </a:cubicBezTo>
                  <a:cubicBezTo>
                    <a:pt x="7394" y="1517"/>
                    <a:pt x="7382" y="1542"/>
                    <a:pt x="7364" y="1559"/>
                  </a:cubicBezTo>
                  <a:cubicBezTo>
                    <a:pt x="7346" y="1577"/>
                    <a:pt x="7317" y="1585"/>
                    <a:pt x="7279" y="1585"/>
                  </a:cubicBezTo>
                  <a:cubicBezTo>
                    <a:pt x="7242" y="1583"/>
                    <a:pt x="7213" y="1571"/>
                    <a:pt x="7192" y="1551"/>
                  </a:cubicBezTo>
                  <a:cubicBezTo>
                    <a:pt x="7171" y="1531"/>
                    <a:pt x="7159" y="1504"/>
                    <a:pt x="7157" y="1470"/>
                  </a:cubicBezTo>
                  <a:lnTo>
                    <a:pt x="7157" y="1222"/>
                  </a:lnTo>
                  <a:close/>
                  <a:moveTo>
                    <a:pt x="7157" y="980"/>
                  </a:moveTo>
                  <a:cubicBezTo>
                    <a:pt x="7157" y="973"/>
                    <a:pt x="7157" y="966"/>
                    <a:pt x="7156" y="959"/>
                  </a:cubicBezTo>
                  <a:cubicBezTo>
                    <a:pt x="7156" y="953"/>
                    <a:pt x="7154" y="946"/>
                    <a:pt x="7152" y="939"/>
                  </a:cubicBezTo>
                  <a:cubicBezTo>
                    <a:pt x="7153" y="909"/>
                    <a:pt x="7155" y="881"/>
                    <a:pt x="7158" y="856"/>
                  </a:cubicBezTo>
                  <a:cubicBezTo>
                    <a:pt x="7161" y="829"/>
                    <a:pt x="7168" y="806"/>
                    <a:pt x="7176" y="787"/>
                  </a:cubicBezTo>
                  <a:cubicBezTo>
                    <a:pt x="7185" y="767"/>
                    <a:pt x="7198" y="751"/>
                    <a:pt x="7216" y="740"/>
                  </a:cubicBezTo>
                  <a:cubicBezTo>
                    <a:pt x="7234" y="728"/>
                    <a:pt x="7258" y="722"/>
                    <a:pt x="7288" y="722"/>
                  </a:cubicBezTo>
                  <a:cubicBezTo>
                    <a:pt x="7313" y="722"/>
                    <a:pt x="7336" y="727"/>
                    <a:pt x="7355" y="739"/>
                  </a:cubicBezTo>
                  <a:cubicBezTo>
                    <a:pt x="7375" y="750"/>
                    <a:pt x="7391" y="769"/>
                    <a:pt x="7402" y="797"/>
                  </a:cubicBezTo>
                  <a:cubicBezTo>
                    <a:pt x="7414" y="824"/>
                    <a:pt x="7419" y="862"/>
                    <a:pt x="7420" y="911"/>
                  </a:cubicBezTo>
                  <a:cubicBezTo>
                    <a:pt x="7420" y="934"/>
                    <a:pt x="7420" y="957"/>
                    <a:pt x="7420" y="980"/>
                  </a:cubicBezTo>
                  <a:lnTo>
                    <a:pt x="7157" y="980"/>
                  </a:lnTo>
                  <a:close/>
                  <a:moveTo>
                    <a:pt x="7312" y="163"/>
                  </a:moveTo>
                  <a:lnTo>
                    <a:pt x="7181" y="0"/>
                  </a:lnTo>
                  <a:lnTo>
                    <a:pt x="6834" y="0"/>
                  </a:lnTo>
                  <a:lnTo>
                    <a:pt x="7123" y="329"/>
                  </a:lnTo>
                  <a:lnTo>
                    <a:pt x="7501" y="329"/>
                  </a:lnTo>
                  <a:lnTo>
                    <a:pt x="7791" y="0"/>
                  </a:lnTo>
                  <a:lnTo>
                    <a:pt x="7444" y="0"/>
                  </a:lnTo>
                  <a:lnTo>
                    <a:pt x="7312" y="163"/>
                  </a:lnTo>
                  <a:close/>
                  <a:moveTo>
                    <a:pt x="7951" y="1806"/>
                  </a:moveTo>
                  <a:lnTo>
                    <a:pt x="8334" y="1806"/>
                  </a:lnTo>
                  <a:lnTo>
                    <a:pt x="8334" y="80"/>
                  </a:lnTo>
                  <a:lnTo>
                    <a:pt x="7951" y="80"/>
                  </a:lnTo>
                  <a:lnTo>
                    <a:pt x="7951" y="1806"/>
                  </a:lnTo>
                  <a:close/>
                  <a:moveTo>
                    <a:pt x="9144" y="1183"/>
                  </a:moveTo>
                  <a:lnTo>
                    <a:pt x="9144" y="1401"/>
                  </a:lnTo>
                  <a:cubicBezTo>
                    <a:pt x="9141" y="1444"/>
                    <a:pt x="9133" y="1478"/>
                    <a:pt x="9120" y="1504"/>
                  </a:cubicBezTo>
                  <a:cubicBezTo>
                    <a:pt x="9108" y="1531"/>
                    <a:pt x="9091" y="1550"/>
                    <a:pt x="9072" y="1562"/>
                  </a:cubicBezTo>
                  <a:cubicBezTo>
                    <a:pt x="9053" y="1575"/>
                    <a:pt x="9032" y="1581"/>
                    <a:pt x="9008" y="1581"/>
                  </a:cubicBezTo>
                  <a:cubicBezTo>
                    <a:pt x="8981" y="1581"/>
                    <a:pt x="8958" y="1576"/>
                    <a:pt x="8937" y="1566"/>
                  </a:cubicBezTo>
                  <a:cubicBezTo>
                    <a:pt x="8916" y="1556"/>
                    <a:pt x="8899" y="1543"/>
                    <a:pt x="8886" y="1525"/>
                  </a:cubicBezTo>
                  <a:cubicBezTo>
                    <a:pt x="8874" y="1508"/>
                    <a:pt x="8867" y="1488"/>
                    <a:pt x="8865" y="1466"/>
                  </a:cubicBezTo>
                  <a:cubicBezTo>
                    <a:pt x="8865" y="1420"/>
                    <a:pt x="8872" y="1383"/>
                    <a:pt x="8887" y="1353"/>
                  </a:cubicBezTo>
                  <a:cubicBezTo>
                    <a:pt x="8901" y="1324"/>
                    <a:pt x="8922" y="1299"/>
                    <a:pt x="8947" y="1280"/>
                  </a:cubicBezTo>
                  <a:cubicBezTo>
                    <a:pt x="8973" y="1261"/>
                    <a:pt x="9002" y="1244"/>
                    <a:pt x="9036" y="1229"/>
                  </a:cubicBezTo>
                  <a:cubicBezTo>
                    <a:pt x="9070" y="1215"/>
                    <a:pt x="9106" y="1199"/>
                    <a:pt x="9144" y="1183"/>
                  </a:cubicBezTo>
                  <a:close/>
                  <a:moveTo>
                    <a:pt x="9159" y="1694"/>
                  </a:moveTo>
                  <a:lnTo>
                    <a:pt x="9180" y="1806"/>
                  </a:lnTo>
                  <a:lnTo>
                    <a:pt x="9556" y="1806"/>
                  </a:lnTo>
                  <a:cubicBezTo>
                    <a:pt x="9549" y="1791"/>
                    <a:pt x="9544" y="1774"/>
                    <a:pt x="9539" y="1758"/>
                  </a:cubicBezTo>
                  <a:cubicBezTo>
                    <a:pt x="9533" y="1741"/>
                    <a:pt x="9529" y="1727"/>
                    <a:pt x="9527" y="1715"/>
                  </a:cubicBezTo>
                  <a:cubicBezTo>
                    <a:pt x="9524" y="1702"/>
                    <a:pt x="9522" y="1696"/>
                    <a:pt x="9522" y="1694"/>
                  </a:cubicBezTo>
                  <a:lnTo>
                    <a:pt x="9522" y="858"/>
                  </a:lnTo>
                  <a:cubicBezTo>
                    <a:pt x="9523" y="813"/>
                    <a:pt x="9519" y="771"/>
                    <a:pt x="9510" y="732"/>
                  </a:cubicBezTo>
                  <a:cubicBezTo>
                    <a:pt x="9502" y="694"/>
                    <a:pt x="9486" y="659"/>
                    <a:pt x="9465" y="628"/>
                  </a:cubicBezTo>
                  <a:cubicBezTo>
                    <a:pt x="9443" y="597"/>
                    <a:pt x="9413" y="571"/>
                    <a:pt x="9374" y="549"/>
                  </a:cubicBezTo>
                  <a:cubicBezTo>
                    <a:pt x="9335" y="527"/>
                    <a:pt x="9285" y="510"/>
                    <a:pt x="9225" y="498"/>
                  </a:cubicBezTo>
                  <a:cubicBezTo>
                    <a:pt x="9164" y="487"/>
                    <a:pt x="9090" y="481"/>
                    <a:pt x="9003" y="481"/>
                  </a:cubicBezTo>
                  <a:cubicBezTo>
                    <a:pt x="8900" y="482"/>
                    <a:pt x="8810" y="497"/>
                    <a:pt x="8734" y="527"/>
                  </a:cubicBezTo>
                  <a:cubicBezTo>
                    <a:pt x="8658" y="557"/>
                    <a:pt x="8599" y="604"/>
                    <a:pt x="8557" y="669"/>
                  </a:cubicBezTo>
                  <a:cubicBezTo>
                    <a:pt x="8516" y="734"/>
                    <a:pt x="8495" y="819"/>
                    <a:pt x="8494" y="925"/>
                  </a:cubicBezTo>
                  <a:lnTo>
                    <a:pt x="8876" y="925"/>
                  </a:lnTo>
                  <a:cubicBezTo>
                    <a:pt x="8876" y="876"/>
                    <a:pt x="8881" y="837"/>
                    <a:pt x="8890" y="808"/>
                  </a:cubicBezTo>
                  <a:cubicBezTo>
                    <a:pt x="8900" y="779"/>
                    <a:pt x="8916" y="758"/>
                    <a:pt x="8938" y="745"/>
                  </a:cubicBezTo>
                  <a:cubicBezTo>
                    <a:pt x="8960" y="733"/>
                    <a:pt x="8990" y="727"/>
                    <a:pt x="9027" y="727"/>
                  </a:cubicBezTo>
                  <a:cubicBezTo>
                    <a:pt x="9049" y="727"/>
                    <a:pt x="9069" y="734"/>
                    <a:pt x="9086" y="746"/>
                  </a:cubicBezTo>
                  <a:cubicBezTo>
                    <a:pt x="9104" y="759"/>
                    <a:pt x="9118" y="775"/>
                    <a:pt x="9128" y="796"/>
                  </a:cubicBezTo>
                  <a:cubicBezTo>
                    <a:pt x="9139" y="816"/>
                    <a:pt x="9144" y="839"/>
                    <a:pt x="9144" y="863"/>
                  </a:cubicBezTo>
                  <a:cubicBezTo>
                    <a:pt x="9144" y="881"/>
                    <a:pt x="9140" y="899"/>
                    <a:pt x="9131" y="918"/>
                  </a:cubicBezTo>
                  <a:cubicBezTo>
                    <a:pt x="9123" y="936"/>
                    <a:pt x="9109" y="953"/>
                    <a:pt x="9091" y="968"/>
                  </a:cubicBezTo>
                  <a:cubicBezTo>
                    <a:pt x="9073" y="983"/>
                    <a:pt x="9050" y="994"/>
                    <a:pt x="9022" y="1001"/>
                  </a:cubicBezTo>
                  <a:cubicBezTo>
                    <a:pt x="8965" y="1017"/>
                    <a:pt x="8910" y="1034"/>
                    <a:pt x="8858" y="1050"/>
                  </a:cubicBezTo>
                  <a:cubicBezTo>
                    <a:pt x="8805" y="1065"/>
                    <a:pt x="8756" y="1084"/>
                    <a:pt x="8711" y="1104"/>
                  </a:cubicBezTo>
                  <a:cubicBezTo>
                    <a:pt x="8666" y="1126"/>
                    <a:pt x="8627" y="1152"/>
                    <a:pt x="8593" y="1183"/>
                  </a:cubicBezTo>
                  <a:cubicBezTo>
                    <a:pt x="8559" y="1215"/>
                    <a:pt x="8532" y="1254"/>
                    <a:pt x="8512" y="1302"/>
                  </a:cubicBezTo>
                  <a:cubicBezTo>
                    <a:pt x="8493" y="1349"/>
                    <a:pt x="8482" y="1408"/>
                    <a:pt x="8479" y="1477"/>
                  </a:cubicBezTo>
                  <a:cubicBezTo>
                    <a:pt x="8480" y="1539"/>
                    <a:pt x="8489" y="1594"/>
                    <a:pt x="8508" y="1641"/>
                  </a:cubicBezTo>
                  <a:cubicBezTo>
                    <a:pt x="8527" y="1688"/>
                    <a:pt x="8552" y="1727"/>
                    <a:pt x="8585" y="1758"/>
                  </a:cubicBezTo>
                  <a:cubicBezTo>
                    <a:pt x="8617" y="1790"/>
                    <a:pt x="8654" y="1813"/>
                    <a:pt x="8696" y="1829"/>
                  </a:cubicBezTo>
                  <a:cubicBezTo>
                    <a:pt x="8737" y="1844"/>
                    <a:pt x="8780" y="1852"/>
                    <a:pt x="8826" y="1852"/>
                  </a:cubicBezTo>
                  <a:cubicBezTo>
                    <a:pt x="8869" y="1852"/>
                    <a:pt x="8910" y="1846"/>
                    <a:pt x="8951" y="1834"/>
                  </a:cubicBezTo>
                  <a:cubicBezTo>
                    <a:pt x="8991" y="1822"/>
                    <a:pt x="9029" y="1804"/>
                    <a:pt x="9065" y="1781"/>
                  </a:cubicBezTo>
                  <a:cubicBezTo>
                    <a:pt x="9100" y="1757"/>
                    <a:pt x="9131" y="1728"/>
                    <a:pt x="9159" y="1694"/>
                  </a:cubicBezTo>
                  <a:close/>
                  <a:moveTo>
                    <a:pt x="8874" y="345"/>
                  </a:moveTo>
                  <a:lnTo>
                    <a:pt x="9128" y="343"/>
                  </a:lnTo>
                  <a:lnTo>
                    <a:pt x="9546" y="16"/>
                  </a:lnTo>
                  <a:lnTo>
                    <a:pt x="9111" y="16"/>
                  </a:lnTo>
                  <a:lnTo>
                    <a:pt x="8874" y="345"/>
                  </a:lnTo>
                  <a:close/>
                  <a:moveTo>
                    <a:pt x="9886" y="1806"/>
                  </a:moveTo>
                  <a:lnTo>
                    <a:pt x="10321" y="1806"/>
                  </a:lnTo>
                  <a:lnTo>
                    <a:pt x="10615" y="515"/>
                  </a:lnTo>
                  <a:lnTo>
                    <a:pt x="10245" y="515"/>
                  </a:lnTo>
                  <a:lnTo>
                    <a:pt x="10106" y="1353"/>
                  </a:lnTo>
                  <a:lnTo>
                    <a:pt x="10101" y="1353"/>
                  </a:lnTo>
                  <a:lnTo>
                    <a:pt x="9974" y="515"/>
                  </a:lnTo>
                  <a:lnTo>
                    <a:pt x="9592" y="515"/>
                  </a:lnTo>
                  <a:lnTo>
                    <a:pt x="9886" y="1806"/>
                  </a:lnTo>
                  <a:close/>
                  <a:moveTo>
                    <a:pt x="11304" y="1183"/>
                  </a:moveTo>
                  <a:lnTo>
                    <a:pt x="11304" y="1401"/>
                  </a:lnTo>
                  <a:cubicBezTo>
                    <a:pt x="11301" y="1444"/>
                    <a:pt x="11293" y="1478"/>
                    <a:pt x="11280" y="1504"/>
                  </a:cubicBezTo>
                  <a:cubicBezTo>
                    <a:pt x="11268" y="1531"/>
                    <a:pt x="11251" y="1550"/>
                    <a:pt x="11232" y="1562"/>
                  </a:cubicBezTo>
                  <a:cubicBezTo>
                    <a:pt x="11213" y="1575"/>
                    <a:pt x="11191" y="1581"/>
                    <a:pt x="11168" y="1581"/>
                  </a:cubicBezTo>
                  <a:cubicBezTo>
                    <a:pt x="11141" y="1581"/>
                    <a:pt x="11118" y="1576"/>
                    <a:pt x="11097" y="1566"/>
                  </a:cubicBezTo>
                  <a:cubicBezTo>
                    <a:pt x="11076" y="1556"/>
                    <a:pt x="11059" y="1543"/>
                    <a:pt x="11046" y="1525"/>
                  </a:cubicBezTo>
                  <a:cubicBezTo>
                    <a:pt x="11034" y="1508"/>
                    <a:pt x="11026" y="1488"/>
                    <a:pt x="11024" y="1466"/>
                  </a:cubicBezTo>
                  <a:cubicBezTo>
                    <a:pt x="11025" y="1420"/>
                    <a:pt x="11032" y="1383"/>
                    <a:pt x="11047" y="1353"/>
                  </a:cubicBezTo>
                  <a:cubicBezTo>
                    <a:pt x="11061" y="1324"/>
                    <a:pt x="11081" y="1299"/>
                    <a:pt x="11107" y="1280"/>
                  </a:cubicBezTo>
                  <a:cubicBezTo>
                    <a:pt x="11132" y="1261"/>
                    <a:pt x="11162" y="1244"/>
                    <a:pt x="11196" y="1229"/>
                  </a:cubicBezTo>
                  <a:cubicBezTo>
                    <a:pt x="11230" y="1215"/>
                    <a:pt x="11266" y="1199"/>
                    <a:pt x="11304" y="1183"/>
                  </a:cubicBezTo>
                  <a:close/>
                  <a:moveTo>
                    <a:pt x="11319" y="1694"/>
                  </a:moveTo>
                  <a:lnTo>
                    <a:pt x="11340" y="1806"/>
                  </a:lnTo>
                  <a:lnTo>
                    <a:pt x="11716" y="1806"/>
                  </a:lnTo>
                  <a:cubicBezTo>
                    <a:pt x="11709" y="1791"/>
                    <a:pt x="11704" y="1774"/>
                    <a:pt x="11699" y="1758"/>
                  </a:cubicBezTo>
                  <a:cubicBezTo>
                    <a:pt x="11693" y="1741"/>
                    <a:pt x="11689" y="1727"/>
                    <a:pt x="11687" y="1715"/>
                  </a:cubicBezTo>
                  <a:cubicBezTo>
                    <a:pt x="11684" y="1702"/>
                    <a:pt x="11682" y="1696"/>
                    <a:pt x="11682" y="1694"/>
                  </a:cubicBezTo>
                  <a:lnTo>
                    <a:pt x="11682" y="858"/>
                  </a:lnTo>
                  <a:cubicBezTo>
                    <a:pt x="11683" y="813"/>
                    <a:pt x="11679" y="771"/>
                    <a:pt x="11670" y="732"/>
                  </a:cubicBezTo>
                  <a:cubicBezTo>
                    <a:pt x="11661" y="694"/>
                    <a:pt x="11646" y="659"/>
                    <a:pt x="11625" y="628"/>
                  </a:cubicBezTo>
                  <a:cubicBezTo>
                    <a:pt x="11603" y="597"/>
                    <a:pt x="11573" y="571"/>
                    <a:pt x="11534" y="549"/>
                  </a:cubicBezTo>
                  <a:cubicBezTo>
                    <a:pt x="11495" y="527"/>
                    <a:pt x="11445" y="510"/>
                    <a:pt x="11384" y="498"/>
                  </a:cubicBezTo>
                  <a:cubicBezTo>
                    <a:pt x="11323" y="487"/>
                    <a:pt x="11250" y="481"/>
                    <a:pt x="11163" y="481"/>
                  </a:cubicBezTo>
                  <a:cubicBezTo>
                    <a:pt x="11060" y="482"/>
                    <a:pt x="10970" y="497"/>
                    <a:pt x="10894" y="527"/>
                  </a:cubicBezTo>
                  <a:cubicBezTo>
                    <a:pt x="10818" y="557"/>
                    <a:pt x="10759" y="604"/>
                    <a:pt x="10717" y="669"/>
                  </a:cubicBezTo>
                  <a:cubicBezTo>
                    <a:pt x="10676" y="734"/>
                    <a:pt x="10654" y="819"/>
                    <a:pt x="10654" y="925"/>
                  </a:cubicBezTo>
                  <a:lnTo>
                    <a:pt x="11036" y="925"/>
                  </a:lnTo>
                  <a:cubicBezTo>
                    <a:pt x="11036" y="876"/>
                    <a:pt x="11041" y="837"/>
                    <a:pt x="11050" y="808"/>
                  </a:cubicBezTo>
                  <a:cubicBezTo>
                    <a:pt x="11060" y="779"/>
                    <a:pt x="11076" y="758"/>
                    <a:pt x="11098" y="745"/>
                  </a:cubicBezTo>
                  <a:cubicBezTo>
                    <a:pt x="11120" y="733"/>
                    <a:pt x="11150" y="727"/>
                    <a:pt x="11187" y="727"/>
                  </a:cubicBezTo>
                  <a:cubicBezTo>
                    <a:pt x="11209" y="727"/>
                    <a:pt x="11229" y="734"/>
                    <a:pt x="11246" y="746"/>
                  </a:cubicBezTo>
                  <a:cubicBezTo>
                    <a:pt x="11264" y="759"/>
                    <a:pt x="11278" y="775"/>
                    <a:pt x="11288" y="796"/>
                  </a:cubicBezTo>
                  <a:cubicBezTo>
                    <a:pt x="11299" y="816"/>
                    <a:pt x="11304" y="839"/>
                    <a:pt x="11304" y="863"/>
                  </a:cubicBezTo>
                  <a:cubicBezTo>
                    <a:pt x="11304" y="881"/>
                    <a:pt x="11300" y="899"/>
                    <a:pt x="11291" y="918"/>
                  </a:cubicBezTo>
                  <a:cubicBezTo>
                    <a:pt x="11283" y="936"/>
                    <a:pt x="11269" y="953"/>
                    <a:pt x="11251" y="968"/>
                  </a:cubicBezTo>
                  <a:cubicBezTo>
                    <a:pt x="11233" y="983"/>
                    <a:pt x="11210" y="994"/>
                    <a:pt x="11182" y="1001"/>
                  </a:cubicBezTo>
                  <a:cubicBezTo>
                    <a:pt x="11125" y="1017"/>
                    <a:pt x="11070" y="1034"/>
                    <a:pt x="11018" y="1050"/>
                  </a:cubicBezTo>
                  <a:cubicBezTo>
                    <a:pt x="10965" y="1065"/>
                    <a:pt x="10916" y="1084"/>
                    <a:pt x="10871" y="1104"/>
                  </a:cubicBezTo>
                  <a:cubicBezTo>
                    <a:pt x="10826" y="1126"/>
                    <a:pt x="10786" y="1152"/>
                    <a:pt x="10753" y="1183"/>
                  </a:cubicBezTo>
                  <a:cubicBezTo>
                    <a:pt x="10719" y="1215"/>
                    <a:pt x="10692" y="1254"/>
                    <a:pt x="10672" y="1302"/>
                  </a:cubicBezTo>
                  <a:cubicBezTo>
                    <a:pt x="10652" y="1349"/>
                    <a:pt x="10642" y="1408"/>
                    <a:pt x="10639" y="1477"/>
                  </a:cubicBezTo>
                  <a:cubicBezTo>
                    <a:pt x="10640" y="1539"/>
                    <a:pt x="10649" y="1594"/>
                    <a:pt x="10668" y="1641"/>
                  </a:cubicBezTo>
                  <a:cubicBezTo>
                    <a:pt x="10687" y="1688"/>
                    <a:pt x="10712" y="1727"/>
                    <a:pt x="10745" y="1758"/>
                  </a:cubicBezTo>
                  <a:cubicBezTo>
                    <a:pt x="10777" y="1790"/>
                    <a:pt x="10814" y="1813"/>
                    <a:pt x="10855" y="1829"/>
                  </a:cubicBezTo>
                  <a:cubicBezTo>
                    <a:pt x="10897" y="1844"/>
                    <a:pt x="10940" y="1852"/>
                    <a:pt x="10986" y="1852"/>
                  </a:cubicBezTo>
                  <a:cubicBezTo>
                    <a:pt x="11029" y="1852"/>
                    <a:pt x="11070" y="1846"/>
                    <a:pt x="11110" y="1834"/>
                  </a:cubicBezTo>
                  <a:cubicBezTo>
                    <a:pt x="11151" y="1822"/>
                    <a:pt x="11189" y="1804"/>
                    <a:pt x="11225" y="1781"/>
                  </a:cubicBezTo>
                  <a:cubicBezTo>
                    <a:pt x="11260" y="1757"/>
                    <a:pt x="11291" y="1728"/>
                    <a:pt x="11319" y="1694"/>
                  </a:cubicBezTo>
                  <a:close/>
                  <a:moveTo>
                    <a:pt x="11034" y="345"/>
                  </a:moveTo>
                  <a:lnTo>
                    <a:pt x="11288" y="343"/>
                  </a:lnTo>
                  <a:lnTo>
                    <a:pt x="11706" y="16"/>
                  </a:lnTo>
                  <a:lnTo>
                    <a:pt x="11271" y="16"/>
                  </a:lnTo>
                  <a:lnTo>
                    <a:pt x="11034" y="345"/>
                  </a:lnTo>
                  <a:close/>
                  <a:moveTo>
                    <a:pt x="11897" y="1806"/>
                  </a:moveTo>
                  <a:lnTo>
                    <a:pt x="12275" y="1806"/>
                  </a:lnTo>
                  <a:lnTo>
                    <a:pt x="12275" y="881"/>
                  </a:lnTo>
                  <a:cubicBezTo>
                    <a:pt x="12276" y="858"/>
                    <a:pt x="12281" y="839"/>
                    <a:pt x="12291" y="825"/>
                  </a:cubicBezTo>
                  <a:cubicBezTo>
                    <a:pt x="12301" y="810"/>
                    <a:pt x="12314" y="800"/>
                    <a:pt x="12331" y="793"/>
                  </a:cubicBezTo>
                  <a:cubicBezTo>
                    <a:pt x="12347" y="786"/>
                    <a:pt x="12364" y="782"/>
                    <a:pt x="12383" y="782"/>
                  </a:cubicBezTo>
                  <a:cubicBezTo>
                    <a:pt x="12406" y="783"/>
                    <a:pt x="12425" y="788"/>
                    <a:pt x="12439" y="798"/>
                  </a:cubicBezTo>
                  <a:cubicBezTo>
                    <a:pt x="12454" y="808"/>
                    <a:pt x="12464" y="821"/>
                    <a:pt x="12471" y="836"/>
                  </a:cubicBezTo>
                  <a:cubicBezTo>
                    <a:pt x="12478" y="852"/>
                    <a:pt x="12481" y="869"/>
                    <a:pt x="12481" y="886"/>
                  </a:cubicBezTo>
                  <a:lnTo>
                    <a:pt x="12481" y="1806"/>
                  </a:lnTo>
                  <a:lnTo>
                    <a:pt x="12859" y="1806"/>
                  </a:lnTo>
                  <a:lnTo>
                    <a:pt x="12859" y="741"/>
                  </a:lnTo>
                  <a:cubicBezTo>
                    <a:pt x="12859" y="703"/>
                    <a:pt x="12850" y="668"/>
                    <a:pt x="12833" y="637"/>
                  </a:cubicBezTo>
                  <a:cubicBezTo>
                    <a:pt x="12816" y="605"/>
                    <a:pt x="12794" y="579"/>
                    <a:pt x="12764" y="556"/>
                  </a:cubicBezTo>
                  <a:cubicBezTo>
                    <a:pt x="12735" y="534"/>
                    <a:pt x="12702" y="516"/>
                    <a:pt x="12664" y="504"/>
                  </a:cubicBezTo>
                  <a:cubicBezTo>
                    <a:pt x="12627" y="492"/>
                    <a:pt x="12587" y="485"/>
                    <a:pt x="12546" y="485"/>
                  </a:cubicBezTo>
                  <a:cubicBezTo>
                    <a:pt x="12506" y="485"/>
                    <a:pt x="12468" y="492"/>
                    <a:pt x="12431" y="505"/>
                  </a:cubicBezTo>
                  <a:cubicBezTo>
                    <a:pt x="12394" y="519"/>
                    <a:pt x="12360" y="540"/>
                    <a:pt x="12329" y="568"/>
                  </a:cubicBezTo>
                  <a:cubicBezTo>
                    <a:pt x="12298" y="597"/>
                    <a:pt x="12273" y="633"/>
                    <a:pt x="12251" y="679"/>
                  </a:cubicBezTo>
                  <a:lnTo>
                    <a:pt x="12251" y="515"/>
                  </a:lnTo>
                  <a:lnTo>
                    <a:pt x="11897" y="515"/>
                  </a:lnTo>
                  <a:lnTo>
                    <a:pt x="11897" y="1806"/>
                  </a:lnTo>
                  <a:close/>
                  <a:moveTo>
                    <a:pt x="13046" y="1806"/>
                  </a:moveTo>
                  <a:lnTo>
                    <a:pt x="13428" y="1806"/>
                  </a:lnTo>
                  <a:lnTo>
                    <a:pt x="13428" y="515"/>
                  </a:lnTo>
                  <a:lnTo>
                    <a:pt x="13046" y="515"/>
                  </a:lnTo>
                  <a:lnTo>
                    <a:pt x="13046" y="1806"/>
                  </a:lnTo>
                  <a:close/>
                  <a:moveTo>
                    <a:pt x="13067" y="336"/>
                  </a:moveTo>
                  <a:lnTo>
                    <a:pt x="13321" y="334"/>
                  </a:lnTo>
                  <a:lnTo>
                    <a:pt x="13739" y="7"/>
                  </a:lnTo>
                  <a:lnTo>
                    <a:pt x="13304" y="7"/>
                  </a:lnTo>
                  <a:lnTo>
                    <a:pt x="13067" y="3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1063625" y="1357313"/>
              <a:ext cx="1830388" cy="1695450"/>
            </a:xfrm>
            <a:custGeom>
              <a:avLst/>
              <a:gdLst>
                <a:gd name="T0" fmla="*/ 2550 w 5039"/>
                <a:gd name="T1" fmla="*/ 0 h 4639"/>
                <a:gd name="T2" fmla="*/ 2550 w 5039"/>
                <a:gd name="T3" fmla="*/ 250 h 4639"/>
                <a:gd name="T4" fmla="*/ 2864 w 5039"/>
                <a:gd name="T5" fmla="*/ 250 h 4639"/>
                <a:gd name="T6" fmla="*/ 2864 w 5039"/>
                <a:gd name="T7" fmla="*/ 2147 h 4639"/>
                <a:gd name="T8" fmla="*/ 1251 w 5039"/>
                <a:gd name="T9" fmla="*/ 0 h 4639"/>
                <a:gd name="T10" fmla="*/ 0 w 5039"/>
                <a:gd name="T11" fmla="*/ 0 h 4639"/>
                <a:gd name="T12" fmla="*/ 0 w 5039"/>
                <a:gd name="T13" fmla="*/ 250 h 4639"/>
                <a:gd name="T14" fmla="*/ 302 w 5039"/>
                <a:gd name="T15" fmla="*/ 250 h 4639"/>
                <a:gd name="T16" fmla="*/ 302 w 5039"/>
                <a:gd name="T17" fmla="*/ 3113 h 4639"/>
                <a:gd name="T18" fmla="*/ 0 w 5039"/>
                <a:gd name="T19" fmla="*/ 3113 h 4639"/>
                <a:gd name="T20" fmla="*/ 0 w 5039"/>
                <a:gd name="T21" fmla="*/ 3363 h 4639"/>
                <a:gd name="T22" fmla="*/ 974 w 5039"/>
                <a:gd name="T23" fmla="*/ 3363 h 4639"/>
                <a:gd name="T24" fmla="*/ 974 w 5039"/>
                <a:gd name="T25" fmla="*/ 3113 h 4639"/>
                <a:gd name="T26" fmla="*/ 673 w 5039"/>
                <a:gd name="T27" fmla="*/ 3113 h 4639"/>
                <a:gd name="T28" fmla="*/ 673 w 5039"/>
                <a:gd name="T29" fmla="*/ 854 h 4639"/>
                <a:gd name="T30" fmla="*/ 2323 w 5039"/>
                <a:gd name="T31" fmla="*/ 3060 h 4639"/>
                <a:gd name="T32" fmla="*/ 2323 w 5039"/>
                <a:gd name="T33" fmla="*/ 4179 h 4639"/>
                <a:gd name="T34" fmla="*/ 2399 w 5039"/>
                <a:gd name="T35" fmla="*/ 4357 h 4639"/>
                <a:gd name="T36" fmla="*/ 2595 w 5039"/>
                <a:gd name="T37" fmla="*/ 4504 h 4639"/>
                <a:gd name="T38" fmla="*/ 2863 w 5039"/>
                <a:gd name="T39" fmla="*/ 4603 h 4639"/>
                <a:gd name="T40" fmla="*/ 3154 w 5039"/>
                <a:gd name="T41" fmla="*/ 4639 h 4639"/>
                <a:gd name="T42" fmla="*/ 3447 w 5039"/>
                <a:gd name="T43" fmla="*/ 4608 h 4639"/>
                <a:gd name="T44" fmla="*/ 3702 w 5039"/>
                <a:gd name="T45" fmla="*/ 4532 h 4639"/>
                <a:gd name="T46" fmla="*/ 3878 w 5039"/>
                <a:gd name="T47" fmla="*/ 4432 h 4639"/>
                <a:gd name="T48" fmla="*/ 3878 w 5039"/>
                <a:gd name="T49" fmla="*/ 4579 h 4639"/>
                <a:gd name="T50" fmla="*/ 5039 w 5039"/>
                <a:gd name="T51" fmla="*/ 4579 h 4639"/>
                <a:gd name="T52" fmla="*/ 5039 w 5039"/>
                <a:gd name="T53" fmla="*/ 4357 h 4639"/>
                <a:gd name="T54" fmla="*/ 4762 w 5039"/>
                <a:gd name="T55" fmla="*/ 4357 h 4639"/>
                <a:gd name="T56" fmla="*/ 4762 w 5039"/>
                <a:gd name="T57" fmla="*/ 2180 h 4639"/>
                <a:gd name="T58" fmla="*/ 3600 w 5039"/>
                <a:gd name="T59" fmla="*/ 2180 h 4639"/>
                <a:gd name="T60" fmla="*/ 3600 w 5039"/>
                <a:gd name="T61" fmla="*/ 2405 h 4639"/>
                <a:gd name="T62" fmla="*/ 3857 w 5039"/>
                <a:gd name="T63" fmla="*/ 2405 h 4639"/>
                <a:gd name="T64" fmla="*/ 3857 w 5039"/>
                <a:gd name="T65" fmla="*/ 4212 h 4639"/>
                <a:gd name="T66" fmla="*/ 3805 w 5039"/>
                <a:gd name="T67" fmla="*/ 4260 h 4639"/>
                <a:gd name="T68" fmla="*/ 3685 w 5039"/>
                <a:gd name="T69" fmla="*/ 4299 h 4639"/>
                <a:gd name="T70" fmla="*/ 3548 w 5039"/>
                <a:gd name="T71" fmla="*/ 4315 h 4639"/>
                <a:gd name="T72" fmla="*/ 3389 w 5039"/>
                <a:gd name="T73" fmla="*/ 4282 h 4639"/>
                <a:gd name="T74" fmla="*/ 3267 w 5039"/>
                <a:gd name="T75" fmla="*/ 4199 h 4639"/>
                <a:gd name="T76" fmla="*/ 3218 w 5039"/>
                <a:gd name="T77" fmla="*/ 4085 h 4639"/>
                <a:gd name="T78" fmla="*/ 3216 w 5039"/>
                <a:gd name="T79" fmla="*/ 1962 h 4639"/>
                <a:gd name="T80" fmla="*/ 3544 w 5039"/>
                <a:gd name="T81" fmla="*/ 1962 h 4639"/>
                <a:gd name="T82" fmla="*/ 4112 w 5039"/>
                <a:gd name="T83" fmla="*/ 1213 h 4639"/>
                <a:gd name="T84" fmla="*/ 3216 w 5039"/>
                <a:gd name="T85" fmla="*/ 1213 h 4639"/>
                <a:gd name="T86" fmla="*/ 3216 w 5039"/>
                <a:gd name="T87" fmla="*/ 250 h 4639"/>
                <a:gd name="T88" fmla="*/ 3525 w 5039"/>
                <a:gd name="T89" fmla="*/ 250 h 4639"/>
                <a:gd name="T90" fmla="*/ 3525 w 5039"/>
                <a:gd name="T91" fmla="*/ 0 h 4639"/>
                <a:gd name="T92" fmla="*/ 2550 w 5039"/>
                <a:gd name="T93" fmla="*/ 0 h 4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039" h="4639">
                  <a:moveTo>
                    <a:pt x="2550" y="0"/>
                  </a:moveTo>
                  <a:lnTo>
                    <a:pt x="2550" y="250"/>
                  </a:lnTo>
                  <a:lnTo>
                    <a:pt x="2864" y="250"/>
                  </a:lnTo>
                  <a:lnTo>
                    <a:pt x="2864" y="2147"/>
                  </a:lnTo>
                  <a:lnTo>
                    <a:pt x="1251" y="0"/>
                  </a:lnTo>
                  <a:lnTo>
                    <a:pt x="0" y="0"/>
                  </a:lnTo>
                  <a:lnTo>
                    <a:pt x="0" y="250"/>
                  </a:lnTo>
                  <a:lnTo>
                    <a:pt x="302" y="250"/>
                  </a:lnTo>
                  <a:lnTo>
                    <a:pt x="302" y="3113"/>
                  </a:lnTo>
                  <a:lnTo>
                    <a:pt x="0" y="3113"/>
                  </a:lnTo>
                  <a:lnTo>
                    <a:pt x="0" y="3363"/>
                  </a:lnTo>
                  <a:lnTo>
                    <a:pt x="974" y="3363"/>
                  </a:lnTo>
                  <a:lnTo>
                    <a:pt x="974" y="3113"/>
                  </a:lnTo>
                  <a:lnTo>
                    <a:pt x="673" y="3113"/>
                  </a:lnTo>
                  <a:lnTo>
                    <a:pt x="673" y="854"/>
                  </a:lnTo>
                  <a:lnTo>
                    <a:pt x="2323" y="3060"/>
                  </a:lnTo>
                  <a:lnTo>
                    <a:pt x="2323" y="4179"/>
                  </a:lnTo>
                  <a:cubicBezTo>
                    <a:pt x="2325" y="4242"/>
                    <a:pt x="2350" y="4303"/>
                    <a:pt x="2399" y="4357"/>
                  </a:cubicBezTo>
                  <a:cubicBezTo>
                    <a:pt x="2448" y="4413"/>
                    <a:pt x="2514" y="4462"/>
                    <a:pt x="2595" y="4504"/>
                  </a:cubicBezTo>
                  <a:cubicBezTo>
                    <a:pt x="2676" y="4546"/>
                    <a:pt x="2765" y="4579"/>
                    <a:pt x="2863" y="4603"/>
                  </a:cubicBezTo>
                  <a:cubicBezTo>
                    <a:pt x="2959" y="4626"/>
                    <a:pt x="3056" y="4638"/>
                    <a:pt x="3154" y="4639"/>
                  </a:cubicBezTo>
                  <a:cubicBezTo>
                    <a:pt x="3254" y="4638"/>
                    <a:pt x="3352" y="4628"/>
                    <a:pt x="3447" y="4608"/>
                  </a:cubicBezTo>
                  <a:cubicBezTo>
                    <a:pt x="3542" y="4589"/>
                    <a:pt x="3627" y="4563"/>
                    <a:pt x="3702" y="4532"/>
                  </a:cubicBezTo>
                  <a:cubicBezTo>
                    <a:pt x="3778" y="4501"/>
                    <a:pt x="3836" y="4468"/>
                    <a:pt x="3878" y="4432"/>
                  </a:cubicBezTo>
                  <a:lnTo>
                    <a:pt x="3878" y="4579"/>
                  </a:lnTo>
                  <a:lnTo>
                    <a:pt x="5039" y="4579"/>
                  </a:lnTo>
                  <a:lnTo>
                    <a:pt x="5039" y="4357"/>
                  </a:lnTo>
                  <a:lnTo>
                    <a:pt x="4762" y="4357"/>
                  </a:lnTo>
                  <a:lnTo>
                    <a:pt x="4762" y="2180"/>
                  </a:lnTo>
                  <a:lnTo>
                    <a:pt x="3600" y="2180"/>
                  </a:lnTo>
                  <a:lnTo>
                    <a:pt x="3600" y="2405"/>
                  </a:lnTo>
                  <a:lnTo>
                    <a:pt x="3857" y="2405"/>
                  </a:lnTo>
                  <a:lnTo>
                    <a:pt x="3857" y="4212"/>
                  </a:lnTo>
                  <a:cubicBezTo>
                    <a:pt x="3855" y="4228"/>
                    <a:pt x="3838" y="4244"/>
                    <a:pt x="3805" y="4260"/>
                  </a:cubicBezTo>
                  <a:cubicBezTo>
                    <a:pt x="3772" y="4275"/>
                    <a:pt x="3732" y="4289"/>
                    <a:pt x="3685" y="4299"/>
                  </a:cubicBezTo>
                  <a:cubicBezTo>
                    <a:pt x="3638" y="4310"/>
                    <a:pt x="3592" y="4315"/>
                    <a:pt x="3548" y="4315"/>
                  </a:cubicBezTo>
                  <a:cubicBezTo>
                    <a:pt x="3492" y="4314"/>
                    <a:pt x="3439" y="4303"/>
                    <a:pt x="3389" y="4282"/>
                  </a:cubicBezTo>
                  <a:cubicBezTo>
                    <a:pt x="3339" y="4262"/>
                    <a:pt x="3298" y="4234"/>
                    <a:pt x="3267" y="4199"/>
                  </a:cubicBezTo>
                  <a:cubicBezTo>
                    <a:pt x="3235" y="4164"/>
                    <a:pt x="3219" y="4127"/>
                    <a:pt x="3218" y="4085"/>
                  </a:cubicBezTo>
                  <a:lnTo>
                    <a:pt x="3216" y="1962"/>
                  </a:lnTo>
                  <a:lnTo>
                    <a:pt x="3544" y="1962"/>
                  </a:lnTo>
                  <a:lnTo>
                    <a:pt x="4112" y="1213"/>
                  </a:lnTo>
                  <a:lnTo>
                    <a:pt x="3216" y="1213"/>
                  </a:lnTo>
                  <a:lnTo>
                    <a:pt x="3216" y="250"/>
                  </a:lnTo>
                  <a:lnTo>
                    <a:pt x="3525" y="250"/>
                  </a:lnTo>
                  <a:lnTo>
                    <a:pt x="3525" y="0"/>
                  </a:lnTo>
                  <a:lnTo>
                    <a:pt x="255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822325" y="998538"/>
              <a:ext cx="2546350" cy="2390774"/>
            </a:xfrm>
            <a:custGeom>
              <a:avLst/>
              <a:gdLst>
                <a:gd name="T0" fmla="*/ 0 w 7006"/>
                <a:gd name="T1" fmla="*/ 0 h 6542"/>
                <a:gd name="T2" fmla="*/ 6542 w 7006"/>
                <a:gd name="T3" fmla="*/ 0 h 6542"/>
                <a:gd name="T4" fmla="*/ 6542 w 7006"/>
                <a:gd name="T5" fmla="*/ 1867 h 6542"/>
                <a:gd name="T6" fmla="*/ 5946 w 7006"/>
                <a:gd name="T7" fmla="*/ 1867 h 6542"/>
                <a:gd name="T8" fmla="*/ 5947 w 7006"/>
                <a:gd name="T9" fmla="*/ 571 h 6542"/>
                <a:gd name="T10" fmla="*/ 570 w 7006"/>
                <a:gd name="T11" fmla="*/ 567 h 6542"/>
                <a:gd name="T12" fmla="*/ 566 w 7006"/>
                <a:gd name="T13" fmla="*/ 5937 h 6542"/>
                <a:gd name="T14" fmla="*/ 7006 w 7006"/>
                <a:gd name="T15" fmla="*/ 5937 h 6542"/>
                <a:gd name="T16" fmla="*/ 6790 w 7006"/>
                <a:gd name="T17" fmla="*/ 6542 h 6542"/>
                <a:gd name="T18" fmla="*/ 0 w 7006"/>
                <a:gd name="T19" fmla="*/ 6542 h 6542"/>
                <a:gd name="T20" fmla="*/ 0 w 7006"/>
                <a:gd name="T21" fmla="*/ 0 h 65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006" h="6542">
                  <a:moveTo>
                    <a:pt x="0" y="0"/>
                  </a:moveTo>
                  <a:lnTo>
                    <a:pt x="6542" y="0"/>
                  </a:lnTo>
                  <a:lnTo>
                    <a:pt x="6542" y="1867"/>
                  </a:lnTo>
                  <a:lnTo>
                    <a:pt x="5946" y="1867"/>
                  </a:lnTo>
                  <a:lnTo>
                    <a:pt x="5947" y="571"/>
                  </a:lnTo>
                  <a:lnTo>
                    <a:pt x="570" y="567"/>
                  </a:lnTo>
                  <a:lnTo>
                    <a:pt x="566" y="5937"/>
                  </a:lnTo>
                  <a:lnTo>
                    <a:pt x="7006" y="5937"/>
                  </a:lnTo>
                  <a:lnTo>
                    <a:pt x="6790" y="6542"/>
                  </a:lnTo>
                  <a:lnTo>
                    <a:pt x="0" y="654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2608263" y="1800225"/>
              <a:ext cx="1312863" cy="1231900"/>
            </a:xfrm>
            <a:custGeom>
              <a:avLst/>
              <a:gdLst>
                <a:gd name="T0" fmla="*/ 3612 w 3612"/>
                <a:gd name="T1" fmla="*/ 251 h 3371"/>
                <a:gd name="T2" fmla="*/ 3612 w 3612"/>
                <a:gd name="T3" fmla="*/ 0 h 3371"/>
                <a:gd name="T4" fmla="*/ 2707 w 3612"/>
                <a:gd name="T5" fmla="*/ 0 h 3371"/>
                <a:gd name="T6" fmla="*/ 2707 w 3612"/>
                <a:gd name="T7" fmla="*/ 251 h 3371"/>
                <a:gd name="T8" fmla="*/ 2970 w 3612"/>
                <a:gd name="T9" fmla="*/ 251 h 3371"/>
                <a:gd name="T10" fmla="*/ 2181 w 3612"/>
                <a:gd name="T11" fmla="*/ 2547 h 3371"/>
                <a:gd name="T12" fmla="*/ 1313 w 3612"/>
                <a:gd name="T13" fmla="*/ 251 h 3371"/>
                <a:gd name="T14" fmla="*/ 1625 w 3612"/>
                <a:gd name="T15" fmla="*/ 251 h 3371"/>
                <a:gd name="T16" fmla="*/ 1625 w 3612"/>
                <a:gd name="T17" fmla="*/ 0 h 3371"/>
                <a:gd name="T18" fmla="*/ 0 w 3612"/>
                <a:gd name="T19" fmla="*/ 0 h 3371"/>
                <a:gd name="T20" fmla="*/ 0 w 3612"/>
                <a:gd name="T21" fmla="*/ 251 h 3371"/>
                <a:gd name="T22" fmla="*/ 240 w 3612"/>
                <a:gd name="T23" fmla="*/ 251 h 3371"/>
                <a:gd name="T24" fmla="*/ 1408 w 3612"/>
                <a:gd name="T25" fmla="*/ 3371 h 3371"/>
                <a:gd name="T26" fmla="*/ 2222 w 3612"/>
                <a:gd name="T27" fmla="*/ 3371 h 3371"/>
                <a:gd name="T28" fmla="*/ 3334 w 3612"/>
                <a:gd name="T29" fmla="*/ 251 h 3371"/>
                <a:gd name="T30" fmla="*/ 3612 w 3612"/>
                <a:gd name="T31" fmla="*/ 251 h 3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12" h="3371">
                  <a:moveTo>
                    <a:pt x="3612" y="251"/>
                  </a:moveTo>
                  <a:lnTo>
                    <a:pt x="3612" y="0"/>
                  </a:lnTo>
                  <a:lnTo>
                    <a:pt x="2707" y="0"/>
                  </a:lnTo>
                  <a:lnTo>
                    <a:pt x="2707" y="251"/>
                  </a:lnTo>
                  <a:lnTo>
                    <a:pt x="2970" y="251"/>
                  </a:lnTo>
                  <a:lnTo>
                    <a:pt x="2181" y="2547"/>
                  </a:lnTo>
                  <a:lnTo>
                    <a:pt x="1313" y="251"/>
                  </a:lnTo>
                  <a:lnTo>
                    <a:pt x="1625" y="251"/>
                  </a:lnTo>
                  <a:lnTo>
                    <a:pt x="1625" y="0"/>
                  </a:lnTo>
                  <a:lnTo>
                    <a:pt x="0" y="0"/>
                  </a:lnTo>
                  <a:lnTo>
                    <a:pt x="0" y="251"/>
                  </a:lnTo>
                  <a:lnTo>
                    <a:pt x="240" y="251"/>
                  </a:lnTo>
                  <a:lnTo>
                    <a:pt x="1408" y="3371"/>
                  </a:lnTo>
                  <a:lnTo>
                    <a:pt x="2222" y="3371"/>
                  </a:lnTo>
                  <a:lnTo>
                    <a:pt x="3334" y="251"/>
                  </a:lnTo>
                  <a:lnTo>
                    <a:pt x="3612" y="2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548699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856662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 smtClean="0">
                <a:solidFill>
                  <a:srgbClr val="666699"/>
                </a:solidFill>
              </a:rPr>
              <a:t>Co je náplní </a:t>
            </a:r>
            <a:r>
              <a:rPr lang="cs-CZ" altLang="cs-CZ" sz="2600" b="1" spc="-30" dirty="0">
                <a:solidFill>
                  <a:srgbClr val="666699"/>
                </a:solidFill>
              </a:rPr>
              <a:t>projektu Podpora krajského akčního </a:t>
            </a:r>
            <a:r>
              <a:rPr lang="cs-CZ" altLang="cs-CZ" sz="2600" b="1" spc="-30" dirty="0" smtClean="0">
                <a:solidFill>
                  <a:srgbClr val="666699"/>
                </a:solidFill>
              </a:rPr>
              <a:t>plánování?</a:t>
            </a:r>
            <a:endParaRPr lang="cs-CZ" altLang="cs-CZ" sz="1800" dirty="0">
              <a:solidFill>
                <a:schemeClr val="tx1"/>
              </a:solidFill>
              <a:latin typeface="Arial Unicode MS" pitchFamily="34" charset="-128"/>
            </a:endParaRPr>
          </a:p>
        </p:txBody>
      </p:sp>
      <p:sp>
        <p:nvSpPr>
          <p:cNvPr id="7174" name="TextovéPole 14"/>
          <p:cNvSpPr txBox="1">
            <a:spLocks noChangeArrowheads="1"/>
          </p:cNvSpPr>
          <p:nvPr/>
        </p:nvSpPr>
        <p:spPr bwMode="auto">
          <a:xfrm>
            <a:off x="287338" y="2133000"/>
            <a:ext cx="8712200" cy="275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300" b="1" dirty="0" smtClean="0"/>
              <a:t>P-KAP = metodická podpora při </a:t>
            </a:r>
            <a:r>
              <a:rPr lang="cs-CZ" sz="2300" b="1" dirty="0"/>
              <a:t>využívání akčního plánování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300" dirty="0"/>
              <a:t>na úrovni kraje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300" dirty="0"/>
              <a:t>v prostředí středních a vyšších odborných </a:t>
            </a:r>
            <a:r>
              <a:rPr lang="cs-CZ" sz="2300" dirty="0" smtClean="0"/>
              <a:t>škol</a:t>
            </a:r>
          </a:p>
          <a:p>
            <a:endParaRPr lang="cs-CZ" sz="1200" b="1" dirty="0" smtClean="0"/>
          </a:p>
          <a:p>
            <a:r>
              <a:rPr lang="cs-CZ" sz="2300" b="1" dirty="0" smtClean="0"/>
              <a:t>Hlavní poslání: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300" dirty="0" smtClean="0"/>
              <a:t>Podpora </a:t>
            </a:r>
            <a:r>
              <a:rPr lang="cs-CZ" sz="2300" dirty="0"/>
              <a:t>vzdělávání na SŠ a </a:t>
            </a:r>
            <a:r>
              <a:rPr lang="cs-CZ" sz="2300" dirty="0" smtClean="0"/>
              <a:t>VOŠ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300" dirty="0" smtClean="0"/>
              <a:t>Soulad </a:t>
            </a:r>
            <a:r>
              <a:rPr lang="cs-CZ" sz="2300" dirty="0"/>
              <a:t>se vzdělávací strategií </a:t>
            </a:r>
            <a:r>
              <a:rPr lang="cs-CZ" sz="2300" dirty="0" smtClean="0"/>
              <a:t>MŠMT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300" dirty="0" smtClean="0"/>
              <a:t>Využití </a:t>
            </a:r>
            <a:r>
              <a:rPr lang="cs-CZ" sz="2300" dirty="0"/>
              <a:t>akčního plánování </a:t>
            </a:r>
          </a:p>
        </p:txBody>
      </p:sp>
    </p:spTree>
    <p:extLst>
      <p:ext uri="{BB962C8B-B14F-4D97-AF65-F5344CB8AC3E}">
        <p14:creationId xmlns:p14="http://schemas.microsoft.com/office/powerpoint/2010/main" val="13679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605837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Jaké jsou hlavní dokumenty a aktéři a k čemu se směřuje? </a:t>
            </a:r>
            <a:r>
              <a:rPr lang="cs-CZ" altLang="cs-CZ" sz="2200" dirty="0">
                <a:solidFill>
                  <a:schemeClr val="tx1"/>
                </a:solidFill>
              </a:rPr>
              <a:t>	</a:t>
            </a:r>
            <a:endParaRPr lang="cs-CZ" altLang="cs-CZ" sz="1800" dirty="0">
              <a:solidFill>
                <a:schemeClr val="tx1"/>
              </a:solidFill>
              <a:latin typeface="Arial Unicode MS" pitchFamily="34" charset="-128"/>
            </a:endParaRPr>
          </a:p>
        </p:txBody>
      </p:sp>
      <p:pic>
        <p:nvPicPr>
          <p:cNvPr id="4101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1404000" y="2700079"/>
            <a:ext cx="1187406" cy="484981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36000" rIns="0" bIns="10800" anchor="ctr"/>
          <a:lstStyle/>
          <a:p>
            <a:pPr algn="ctr"/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IROP</a:t>
            </a:r>
          </a:p>
        </p:txBody>
      </p:sp>
      <p:sp>
        <p:nvSpPr>
          <p:cNvPr id="2" name="Zástupný symbol pro obsah 2"/>
          <p:cNvSpPr txBox="1">
            <a:spLocks/>
          </p:cNvSpPr>
          <p:nvPr/>
        </p:nvSpPr>
        <p:spPr bwMode="auto">
          <a:xfrm>
            <a:off x="2988000" y="2682358"/>
            <a:ext cx="2375999" cy="484981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36000" rIns="0" bIns="10800" anchor="ctr"/>
          <a:lstStyle/>
          <a:p>
            <a:pPr algn="ctr"/>
            <a:r>
              <a:rPr lang="cs-CZ" sz="2400" b="1" dirty="0">
                <a:solidFill>
                  <a:schemeClr val="accent5">
                    <a:lumMod val="75000"/>
                  </a:schemeClr>
                </a:solidFill>
              </a:rPr>
              <a:t>OP VVV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2988000" y="3357000"/>
            <a:ext cx="2376000" cy="648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lIns="0" tIns="36000" rIns="0" bIns="10800"/>
          <a:lstStyle/>
          <a:p>
            <a:pPr algn="ctr"/>
            <a:r>
              <a:rPr lang="cs-CZ" sz="1900" b="1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Strategické</a:t>
            </a:r>
            <a:r>
              <a:rPr lang="cs-CZ" sz="19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oblasti</a:t>
            </a:r>
          </a:p>
          <a:p>
            <a:pPr algn="ctr"/>
            <a:r>
              <a:rPr lang="cs-CZ" sz="1900" b="1" i="1" dirty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(oblasti intervencí</a:t>
            </a:r>
            <a:r>
              <a:rPr lang="cs-CZ" sz="19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2988000" y="5969397"/>
            <a:ext cx="1368000" cy="699603"/>
          </a:xfrm>
          <a:prstGeom prst="roundRect">
            <a:avLst/>
          </a:prstGeom>
          <a:ln w="38100">
            <a:solidFill>
              <a:srgbClr val="573399"/>
            </a:solidFill>
            <a:headEnd/>
            <a:tailEnd/>
          </a:ln>
          <a:effectLst>
            <a:glow rad="101600">
              <a:srgbClr val="573399">
                <a:alpha val="40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10800" anchor="ctr"/>
          <a:lstStyle>
            <a:defPPr>
              <a:defRPr lang="cs-CZ"/>
            </a:defPPr>
            <a:lvl1pPr algn="ctr">
              <a:buFont typeface="Arial" charset="0"/>
              <a:buNone/>
              <a:defRPr sz="2000" b="1">
                <a:solidFill>
                  <a:schemeClr val="accent5">
                    <a:lumMod val="75000"/>
                  </a:schemeClr>
                </a:solidFill>
                <a:latin typeface="Tahoma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cs-CZ" sz="2800" dirty="0" smtClean="0">
                <a:solidFill>
                  <a:srgbClr val="573399"/>
                </a:solidFill>
                <a:latin typeface="+mn-lt"/>
              </a:rPr>
              <a:t>ŠAP / PA</a:t>
            </a:r>
            <a:endParaRPr lang="cs-CZ" sz="2800" dirty="0">
              <a:solidFill>
                <a:srgbClr val="573399"/>
              </a:solidFill>
              <a:latin typeface="+mn-lt"/>
            </a:endParaRPr>
          </a:p>
        </p:txBody>
      </p:sp>
      <p:sp>
        <p:nvSpPr>
          <p:cNvPr id="4111" name="Zástupný symbol pro obsah 2"/>
          <p:cNvSpPr txBox="1">
            <a:spLocks/>
          </p:cNvSpPr>
          <p:nvPr/>
        </p:nvSpPr>
        <p:spPr bwMode="auto">
          <a:xfrm>
            <a:off x="36002" y="1917002"/>
            <a:ext cx="817597" cy="205241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>
                <a:alpha val="1176"/>
              </a:srgbClr>
            </a:solidFill>
            <a:miter lim="800000"/>
            <a:headEnd/>
            <a:tailEnd/>
          </a:ln>
        </p:spPr>
        <p:txBody>
          <a:bodyPr lIns="0" tIns="36000" rIns="0" bIns="10800" anchor="ctr"/>
          <a:lstStyle/>
          <a:p>
            <a:pPr algn="ctr">
              <a:buFont typeface="Arial" charset="0"/>
              <a:buNone/>
            </a:pPr>
            <a:r>
              <a:rPr lang="cs-CZ" sz="2000" b="1" dirty="0">
                <a:solidFill>
                  <a:schemeClr val="bg1"/>
                </a:solidFill>
                <a:latin typeface="Tahoma" pitchFamily="34" charset="0"/>
              </a:rPr>
              <a:t>ČR</a:t>
            </a:r>
          </a:p>
        </p:txBody>
      </p:sp>
      <p:sp>
        <p:nvSpPr>
          <p:cNvPr id="4112" name="Zástupný symbol pro obsah 2"/>
          <p:cNvSpPr txBox="1">
            <a:spLocks/>
          </p:cNvSpPr>
          <p:nvPr/>
        </p:nvSpPr>
        <p:spPr bwMode="auto">
          <a:xfrm>
            <a:off x="36001" y="4220999"/>
            <a:ext cx="817598" cy="1008001"/>
          </a:xfrm>
          <a:prstGeom prst="roundRect">
            <a:avLst/>
          </a:prstGeom>
          <a:solidFill>
            <a:srgbClr val="422674"/>
          </a:solidFill>
          <a:ln w="9525">
            <a:solidFill>
              <a:srgbClr val="000000">
                <a:alpha val="1176"/>
              </a:srgbClr>
            </a:solidFill>
            <a:miter lim="800000"/>
            <a:headEnd/>
            <a:tailEnd/>
          </a:ln>
        </p:spPr>
        <p:txBody>
          <a:bodyPr lIns="0" tIns="36000" rIns="0" bIns="10800" anchor="ctr"/>
          <a:lstStyle/>
          <a:p>
            <a:pPr algn="ctr">
              <a:buFont typeface="Arial" charset="0"/>
              <a:buNone/>
            </a:pPr>
            <a:r>
              <a:rPr lang="cs-CZ" sz="2000" b="1" dirty="0">
                <a:solidFill>
                  <a:schemeClr val="bg1"/>
                </a:solidFill>
                <a:latin typeface="Tahoma" pitchFamily="34" charset="0"/>
              </a:rPr>
              <a:t>Kraj</a:t>
            </a:r>
          </a:p>
        </p:txBody>
      </p:sp>
      <p:sp>
        <p:nvSpPr>
          <p:cNvPr id="4113" name="Zástupný symbol pro obsah 2"/>
          <p:cNvSpPr txBox="1">
            <a:spLocks/>
          </p:cNvSpPr>
          <p:nvPr/>
        </p:nvSpPr>
        <p:spPr bwMode="auto">
          <a:xfrm>
            <a:off x="36000" y="5661000"/>
            <a:ext cx="817599" cy="1008000"/>
          </a:xfrm>
          <a:prstGeom prst="roundRect">
            <a:avLst/>
          </a:prstGeom>
          <a:solidFill>
            <a:srgbClr val="5A2FA7"/>
          </a:solidFill>
          <a:ln w="9525">
            <a:solidFill>
              <a:srgbClr val="000000">
                <a:alpha val="1176"/>
              </a:srgbClr>
            </a:solidFill>
            <a:miter lim="800000"/>
            <a:headEnd/>
            <a:tailEnd/>
          </a:ln>
        </p:spPr>
        <p:txBody>
          <a:bodyPr lIns="0" tIns="36000" rIns="0" bIns="10800" anchor="ctr"/>
          <a:lstStyle/>
          <a:p>
            <a:pPr algn="ctr">
              <a:buFont typeface="Arial" charset="0"/>
              <a:buNone/>
            </a:pPr>
            <a:r>
              <a:rPr lang="cs-CZ" sz="2000" b="1" dirty="0">
                <a:solidFill>
                  <a:schemeClr val="bg1"/>
                </a:solidFill>
                <a:latin typeface="Tahoma" pitchFamily="34" charset="0"/>
              </a:rPr>
              <a:t>Škola</a:t>
            </a:r>
          </a:p>
        </p:txBody>
      </p:sp>
      <p:sp>
        <p:nvSpPr>
          <p:cNvPr id="4114" name="Line 38"/>
          <p:cNvSpPr>
            <a:spLocks noChangeShapeType="1"/>
          </p:cNvSpPr>
          <p:nvPr/>
        </p:nvSpPr>
        <p:spPr bwMode="auto">
          <a:xfrm flipV="1">
            <a:off x="0" y="4093662"/>
            <a:ext cx="7236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4115" name="Line 39"/>
          <p:cNvSpPr>
            <a:spLocks noChangeShapeType="1"/>
          </p:cNvSpPr>
          <p:nvPr/>
        </p:nvSpPr>
        <p:spPr bwMode="auto">
          <a:xfrm flipV="1">
            <a:off x="0" y="5445000"/>
            <a:ext cx="7236000" cy="3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 bwMode="auto">
          <a:xfrm>
            <a:off x="1404000" y="4437000"/>
            <a:ext cx="899463" cy="582838"/>
          </a:xfrm>
          <a:prstGeom prst="roundRect">
            <a:avLst/>
          </a:prstGeom>
          <a:ln w="28575">
            <a:solidFill>
              <a:schemeClr val="accent5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36000" rIns="0" bIns="10800"/>
          <a:lstStyle/>
          <a:p>
            <a:pPr algn="ctr">
              <a:buFont typeface="Arial" charset="0"/>
              <a:buNone/>
            </a:pPr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RAP</a:t>
            </a:r>
          </a:p>
        </p:txBody>
      </p:sp>
      <p:sp>
        <p:nvSpPr>
          <p:cNvPr id="4144" name="Line 48"/>
          <p:cNvSpPr>
            <a:spLocks noChangeShapeType="1"/>
          </p:cNvSpPr>
          <p:nvPr/>
        </p:nvSpPr>
        <p:spPr bwMode="auto">
          <a:xfrm flipH="1">
            <a:off x="1906588" y="3185060"/>
            <a:ext cx="18256" cy="1251940"/>
          </a:xfrm>
          <a:prstGeom prst="line">
            <a:avLst/>
          </a:prstGeom>
          <a:ln>
            <a:headEnd/>
            <a:tailEnd type="triangle" w="lg" len="lg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4145" name="Line 49"/>
          <p:cNvSpPr>
            <a:spLocks noChangeShapeType="1"/>
          </p:cNvSpPr>
          <p:nvPr/>
        </p:nvSpPr>
        <p:spPr bwMode="auto">
          <a:xfrm flipH="1">
            <a:off x="3635999" y="3167339"/>
            <a:ext cx="1" cy="189661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 bwMode="auto">
          <a:xfrm>
            <a:off x="2988000" y="1917002"/>
            <a:ext cx="2376000" cy="501036"/>
          </a:xfrm>
          <a:prstGeom prst="roundRect">
            <a:avLst/>
          </a:prstGeom>
          <a:ln w="19050"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10800"/>
          <a:lstStyle/>
          <a:p>
            <a:pPr algn="ctr"/>
            <a:r>
              <a:rPr lang="cs-CZ" sz="2400" b="1" i="1" dirty="0">
                <a:solidFill>
                  <a:schemeClr val="accent5">
                    <a:lumMod val="75000"/>
                  </a:schemeClr>
                </a:solidFill>
              </a:rPr>
              <a:t>Strategie VP 2020</a:t>
            </a:r>
          </a:p>
        </p:txBody>
      </p:sp>
      <p:sp>
        <p:nvSpPr>
          <p:cNvPr id="4155" name="Line 59"/>
          <p:cNvSpPr>
            <a:spLocks noChangeShapeType="1"/>
          </p:cNvSpPr>
          <p:nvPr/>
        </p:nvSpPr>
        <p:spPr bwMode="auto">
          <a:xfrm>
            <a:off x="3619927" y="2429946"/>
            <a:ext cx="0" cy="252412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 bwMode="auto">
          <a:xfrm>
            <a:off x="1116056" y="1911047"/>
            <a:ext cx="1737806" cy="512946"/>
          </a:xfrm>
          <a:prstGeom prst="roundRect">
            <a:avLst/>
          </a:prstGeom>
          <a:ln w="19050"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10800"/>
          <a:lstStyle/>
          <a:p>
            <a:pPr algn="ctr">
              <a:buFont typeface="Arial" charset="0"/>
              <a:buNone/>
            </a:pPr>
            <a:r>
              <a:rPr lang="cs-CZ" sz="2400" b="1" i="1" dirty="0">
                <a:solidFill>
                  <a:schemeClr val="accent5">
                    <a:lumMod val="75000"/>
                  </a:schemeClr>
                </a:solidFill>
              </a:rPr>
              <a:t>Strategie RR</a:t>
            </a:r>
          </a:p>
        </p:txBody>
      </p:sp>
      <p:sp>
        <p:nvSpPr>
          <p:cNvPr id="4157" name="Line 61"/>
          <p:cNvSpPr>
            <a:spLocks noChangeShapeType="1"/>
          </p:cNvSpPr>
          <p:nvPr/>
        </p:nvSpPr>
        <p:spPr bwMode="auto">
          <a:xfrm flipH="1" flipV="1">
            <a:off x="1924844" y="2418038"/>
            <a:ext cx="0" cy="264320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4158" name="Line 62"/>
          <p:cNvSpPr>
            <a:spLocks noChangeShapeType="1"/>
          </p:cNvSpPr>
          <p:nvPr/>
        </p:nvSpPr>
        <p:spPr bwMode="auto">
          <a:xfrm>
            <a:off x="3619925" y="5229000"/>
            <a:ext cx="1" cy="740397"/>
          </a:xfrm>
          <a:prstGeom prst="line">
            <a:avLst/>
          </a:prstGeom>
          <a:ln w="38100">
            <a:solidFill>
              <a:srgbClr val="573399"/>
            </a:solidFill>
            <a:headEnd/>
            <a:tailEnd type="triangle" w="lg" len="lg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 bwMode="auto">
          <a:xfrm>
            <a:off x="1116056" y="5994529"/>
            <a:ext cx="1511944" cy="674471"/>
          </a:xfrm>
          <a:prstGeom prst="roundRect">
            <a:avLst/>
          </a:prstGeom>
          <a:ln w="28575">
            <a:solidFill>
              <a:srgbClr val="573399"/>
            </a:solidFill>
            <a:headEnd/>
            <a:tailEnd/>
          </a:ln>
          <a:effectLst>
            <a:glow rad="101600">
              <a:srgbClr val="7030A0">
                <a:alpha val="40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10800" anchor="ctr"/>
          <a:lstStyle>
            <a:defPPr>
              <a:defRPr lang="cs-CZ"/>
            </a:defPPr>
            <a:lvl1pPr algn="ctr">
              <a:buFont typeface="Arial" charset="0"/>
              <a:buNone/>
              <a:defRPr sz="2000" b="1">
                <a:solidFill>
                  <a:schemeClr val="accent5">
                    <a:lumMod val="75000"/>
                  </a:schemeClr>
                </a:solidFill>
                <a:latin typeface="Tahoma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cs-CZ" sz="2200" dirty="0">
                <a:solidFill>
                  <a:srgbClr val="573399"/>
                </a:solidFill>
                <a:latin typeface="+mn-lt"/>
              </a:rPr>
              <a:t>Potřeby škol</a:t>
            </a:r>
          </a:p>
        </p:txBody>
      </p:sp>
      <p:sp>
        <p:nvSpPr>
          <p:cNvPr id="4175" name="Line 79"/>
          <p:cNvSpPr>
            <a:spLocks noChangeShapeType="1"/>
          </p:cNvSpPr>
          <p:nvPr/>
        </p:nvSpPr>
        <p:spPr bwMode="auto">
          <a:xfrm>
            <a:off x="2628000" y="6331764"/>
            <a:ext cx="360000" cy="0"/>
          </a:xfrm>
          <a:prstGeom prst="line">
            <a:avLst/>
          </a:prstGeom>
          <a:ln w="38100">
            <a:solidFill>
              <a:srgbClr val="573399"/>
            </a:solidFill>
            <a:headEnd/>
            <a:tailEnd type="triangle" w="lg" len="lg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4184" name="Line 88"/>
          <p:cNvSpPr>
            <a:spLocks noChangeShapeType="1"/>
          </p:cNvSpPr>
          <p:nvPr/>
        </p:nvSpPr>
        <p:spPr bwMode="auto">
          <a:xfrm flipV="1">
            <a:off x="1980001" y="5019838"/>
            <a:ext cx="1079999" cy="949559"/>
          </a:xfrm>
          <a:prstGeom prst="line">
            <a:avLst/>
          </a:prstGeom>
          <a:ln w="38100">
            <a:solidFill>
              <a:srgbClr val="573399"/>
            </a:solidFill>
            <a:headEnd/>
            <a:tailEnd type="triangle" w="lg" len="lg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4187" name="Line 91"/>
          <p:cNvSpPr>
            <a:spLocks noChangeShapeType="1"/>
          </p:cNvSpPr>
          <p:nvPr/>
        </p:nvSpPr>
        <p:spPr bwMode="auto">
          <a:xfrm flipH="1">
            <a:off x="3634579" y="3969412"/>
            <a:ext cx="1420" cy="323588"/>
          </a:xfrm>
          <a:prstGeom prst="line">
            <a:avLst/>
          </a:prstGeom>
          <a:ln>
            <a:headEnd/>
            <a:tailEnd type="triangle" w="lg" len="lg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 bwMode="auto">
          <a:xfrm>
            <a:off x="3079926" y="4293000"/>
            <a:ext cx="1276074" cy="903092"/>
          </a:xfrm>
          <a:prstGeom prst="roundRect">
            <a:avLst/>
          </a:prstGeom>
          <a:solidFill>
            <a:srgbClr val="7030A0">
              <a:alpha val="34000"/>
            </a:srgbClr>
          </a:solidFill>
          <a:ln w="38100">
            <a:noFill/>
            <a:headEnd/>
            <a:tailEnd type="triangle" w="lg" len="lg"/>
          </a:ln>
          <a:effectLst>
            <a:glow rad="139700">
              <a:srgbClr val="573399">
                <a:alpha val="40000"/>
              </a:srgbClr>
            </a:glow>
          </a:effectLst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 anchor="ctr"/>
          <a:lstStyle>
            <a:defPPr>
              <a:defRPr lang="cs-CZ"/>
            </a:defPPr>
          </a:lstStyle>
          <a:p>
            <a:pPr algn="ctr"/>
            <a:r>
              <a:rPr lang="cs-CZ" sz="3200" b="1" dirty="0">
                <a:ln>
                  <a:solidFill>
                    <a:srgbClr val="666699"/>
                  </a:solidFill>
                </a:ln>
                <a:solidFill>
                  <a:srgbClr val="422674"/>
                </a:solidFill>
              </a:rPr>
              <a:t>KAP</a:t>
            </a:r>
            <a:endParaRPr lang="cs-CZ" sz="2000" b="1" dirty="0">
              <a:ln>
                <a:solidFill>
                  <a:srgbClr val="666699"/>
                </a:solidFill>
              </a:ln>
              <a:solidFill>
                <a:srgbClr val="422674"/>
              </a:solidFill>
            </a:endParaRPr>
          </a:p>
        </p:txBody>
      </p:sp>
      <p:sp>
        <p:nvSpPr>
          <p:cNvPr id="4189" name="Line 93"/>
          <p:cNvSpPr>
            <a:spLocks noChangeShapeType="1"/>
          </p:cNvSpPr>
          <p:nvPr/>
        </p:nvSpPr>
        <p:spPr bwMode="auto">
          <a:xfrm flipH="1">
            <a:off x="1548000" y="3942642"/>
            <a:ext cx="1775256" cy="2021820"/>
          </a:xfrm>
          <a:prstGeom prst="line">
            <a:avLst/>
          </a:prstGeom>
          <a:ln>
            <a:headEnd/>
            <a:tailEnd type="triangle" w="lg" len="lg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5075999" y="5661000"/>
            <a:ext cx="2088001" cy="432000"/>
          </a:xfrm>
          <a:prstGeom prst="roundRect">
            <a:avLst/>
          </a:prstGeom>
          <a:noFill/>
          <a:ln w="28575">
            <a:solidFill>
              <a:srgbClr val="573399"/>
            </a:solidFill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>
                <a:ln>
                  <a:noFill/>
                </a:ln>
                <a:solidFill>
                  <a:srgbClr val="573399"/>
                </a:solidFill>
                <a:effectLst/>
                <a:ea typeface="Tahoma" pitchFamily="34" charset="0"/>
                <a:cs typeface="Tahoma" pitchFamily="34" charset="0"/>
              </a:rPr>
              <a:t>Projekty škol</a:t>
            </a:r>
          </a:p>
        </p:txBody>
      </p:sp>
      <p:sp>
        <p:nvSpPr>
          <p:cNvPr id="44" name="Text Box 1"/>
          <p:cNvSpPr txBox="1">
            <a:spLocks noChangeArrowheads="1"/>
          </p:cNvSpPr>
          <p:nvPr/>
        </p:nvSpPr>
        <p:spPr bwMode="auto">
          <a:xfrm>
            <a:off x="5075999" y="6237000"/>
            <a:ext cx="2088000" cy="432000"/>
          </a:xfrm>
          <a:prstGeom prst="roundRect">
            <a:avLst/>
          </a:prstGeom>
          <a:noFill/>
          <a:ln w="28575">
            <a:solidFill>
              <a:srgbClr val="573399"/>
            </a:solidFill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marR="0" lvl="0" indent="0" fontAlgn="base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 kumimoji="0" sz="1700" b="1" i="0" u="none" strike="noStrike" cap="none" normalizeH="0" baseline="0">
                <a:ln>
                  <a:noFill/>
                </a:ln>
                <a:solidFill>
                  <a:srgbClr val="573399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algn="ctr"/>
            <a:r>
              <a:rPr lang="cs-CZ" sz="2000" dirty="0">
                <a:latin typeface="+mn-lt"/>
              </a:rPr>
              <a:t>Další aktivity škol</a:t>
            </a:r>
          </a:p>
        </p:txBody>
      </p:sp>
      <p:sp>
        <p:nvSpPr>
          <p:cNvPr id="45" name="Text Box 1"/>
          <p:cNvSpPr txBox="1">
            <a:spLocks noChangeArrowheads="1"/>
          </p:cNvSpPr>
          <p:nvPr/>
        </p:nvSpPr>
        <p:spPr bwMode="auto">
          <a:xfrm>
            <a:off x="5075999" y="4221000"/>
            <a:ext cx="2088001" cy="432000"/>
          </a:xfrm>
          <a:prstGeom prst="roundRect">
            <a:avLst/>
          </a:prstGeom>
          <a:solidFill>
            <a:srgbClr val="B8A0E4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cs-CZ" sz="2200" b="1" dirty="0">
                <a:ln>
                  <a:solidFill>
                    <a:srgbClr val="666699"/>
                  </a:solidFill>
                </a:ln>
                <a:solidFill>
                  <a:srgbClr val="422674"/>
                </a:solidFill>
              </a:rPr>
              <a:t>Projekty krajů</a:t>
            </a:r>
          </a:p>
        </p:txBody>
      </p:sp>
      <p:sp>
        <p:nvSpPr>
          <p:cNvPr id="46" name="Text Box 1"/>
          <p:cNvSpPr txBox="1">
            <a:spLocks noChangeArrowheads="1"/>
          </p:cNvSpPr>
          <p:nvPr/>
        </p:nvSpPr>
        <p:spPr bwMode="auto">
          <a:xfrm>
            <a:off x="5076000" y="4797000"/>
            <a:ext cx="2088000" cy="432000"/>
          </a:xfrm>
          <a:prstGeom prst="roundRect">
            <a:avLst/>
          </a:prstGeom>
          <a:solidFill>
            <a:srgbClr val="B8A0E4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cs-CZ" b="1" dirty="0">
                <a:ln>
                  <a:solidFill>
                    <a:srgbClr val="666699"/>
                  </a:solidFill>
                </a:ln>
                <a:solidFill>
                  <a:srgbClr val="422674"/>
                </a:solidFill>
              </a:rPr>
              <a:t>Další aktivity krajů</a:t>
            </a: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4447918" y="4519858"/>
            <a:ext cx="504000" cy="504000"/>
          </a:xfrm>
          <a:prstGeom prst="rightArrow">
            <a:avLst>
              <a:gd name="adj1" fmla="val 50000"/>
              <a:gd name="adj2" fmla="val 44401"/>
            </a:avLst>
          </a:prstGeom>
          <a:solidFill>
            <a:srgbClr val="B8A0E4"/>
          </a:solidFill>
          <a:ln>
            <a:solidFill>
              <a:srgbClr val="B8A0E4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49" name="AutoShape 2"/>
          <p:cNvSpPr>
            <a:spLocks noChangeArrowheads="1"/>
          </p:cNvSpPr>
          <p:nvPr/>
        </p:nvSpPr>
        <p:spPr bwMode="auto">
          <a:xfrm>
            <a:off x="4492451" y="6067198"/>
            <a:ext cx="542492" cy="504000"/>
          </a:xfrm>
          <a:prstGeom prst="rightArrow">
            <a:avLst>
              <a:gd name="adj1" fmla="val 50000"/>
              <a:gd name="adj2" fmla="val 44401"/>
            </a:avLst>
          </a:prstGeom>
          <a:solidFill>
            <a:srgbClr val="B8A0E4"/>
          </a:solidFill>
          <a:ln>
            <a:solidFill>
              <a:srgbClr val="B8A0E4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50" name="Text Box 1"/>
          <p:cNvSpPr txBox="1">
            <a:spLocks noChangeArrowheads="1"/>
          </p:cNvSpPr>
          <p:nvPr/>
        </p:nvSpPr>
        <p:spPr bwMode="auto">
          <a:xfrm>
            <a:off x="7308000" y="4093662"/>
            <a:ext cx="1728000" cy="257533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lin ang="13500000" scaled="1"/>
            <a:tileRect/>
          </a:grad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 vert="horz" wrap="square" lIns="72000" tIns="72000" rIns="0" bIns="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ts val="600"/>
              </a:spcBef>
            </a:pPr>
            <a:r>
              <a:rPr lang="cs-CZ" sz="1700" b="1" u="sng" dirty="0" smtClean="0">
                <a:solidFill>
                  <a:schemeClr val="accent1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Posílení:</a:t>
            </a:r>
          </a:p>
          <a:p>
            <a:pPr marL="180000" lvl="0" indent="-144000" fontAlgn="base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dirty="0" smtClean="0">
                <a:solidFill>
                  <a:srgbClr val="57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strategického </a:t>
            </a:r>
            <a:r>
              <a:rPr lang="cs-CZ" sz="1500" b="1" dirty="0" smtClean="0">
                <a:solidFill>
                  <a:srgbClr val="57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plánování</a:t>
            </a:r>
          </a:p>
          <a:p>
            <a:pPr marL="180000" lvl="0" indent="-144000" fontAlgn="base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57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efektivity</a:t>
            </a:r>
            <a:r>
              <a:rPr lang="cs-CZ" sz="1500" dirty="0" smtClean="0">
                <a:solidFill>
                  <a:srgbClr val="57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cs-CZ" sz="1500" dirty="0">
                <a:solidFill>
                  <a:srgbClr val="57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systému </a:t>
            </a:r>
            <a:r>
              <a:rPr lang="cs-CZ" sz="1500" b="1" dirty="0" smtClean="0">
                <a:solidFill>
                  <a:srgbClr val="57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řízení</a:t>
            </a:r>
          </a:p>
          <a:p>
            <a:pPr marL="180000" lvl="0" indent="-144000" fontAlgn="base"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57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zaměření </a:t>
            </a:r>
            <a:r>
              <a:rPr lang="cs-CZ" sz="1500" b="1" dirty="0">
                <a:solidFill>
                  <a:srgbClr val="57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na </a:t>
            </a:r>
            <a:r>
              <a:rPr lang="cs-CZ" sz="1500" dirty="0">
                <a:solidFill>
                  <a:srgbClr val="57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cíle a </a:t>
            </a:r>
            <a:r>
              <a:rPr lang="cs-CZ" sz="1500" b="1" dirty="0">
                <a:solidFill>
                  <a:srgbClr val="57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výsledky</a:t>
            </a:r>
            <a:endParaRPr kumimoji="0" lang="cs-CZ" sz="1500" b="1" i="0" u="none" strike="noStrike" cap="none" normalizeH="0" baseline="0" dirty="0">
              <a:ln>
                <a:noFill/>
              </a:ln>
              <a:solidFill>
                <a:srgbClr val="573399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AutoShape 2"/>
          <p:cNvSpPr>
            <a:spLocks noChangeArrowheads="1"/>
          </p:cNvSpPr>
          <p:nvPr/>
        </p:nvSpPr>
        <p:spPr bwMode="auto">
          <a:xfrm rot="2349253">
            <a:off x="5830800" y="2672629"/>
            <a:ext cx="1920489" cy="989106"/>
          </a:xfrm>
          <a:prstGeom prst="stripedRightArrow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1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1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75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4" grpId="0" animBg="1"/>
      <p:bldP spid="10" grpId="0" animBg="1"/>
      <p:bldP spid="15" grpId="0" animBg="1"/>
      <p:bldP spid="4144" grpId="0" animBg="1"/>
      <p:bldP spid="4145" grpId="0" animBg="1"/>
      <p:bldP spid="16" grpId="0" animBg="1"/>
      <p:bldP spid="4155" grpId="0" animBg="1"/>
      <p:bldP spid="17" grpId="0" animBg="1"/>
      <p:bldP spid="4157" grpId="0" animBg="1"/>
      <p:bldP spid="4158" grpId="0" animBg="1"/>
      <p:bldP spid="18" grpId="0" animBg="1"/>
      <p:bldP spid="4175" grpId="0" animBg="1"/>
      <p:bldP spid="4184" grpId="0" animBg="1"/>
      <p:bldP spid="4187" grpId="0" animBg="1"/>
      <p:bldP spid="19" grpId="0" animBg="1"/>
      <p:bldP spid="4189" grpId="0" animBg="1"/>
      <p:bldP spid="3073" grpId="0" animBg="1"/>
      <p:bldP spid="44" grpId="0" animBg="1"/>
      <p:bldP spid="45" grpId="0" animBg="1"/>
      <p:bldP spid="46" grpId="0" animBg="1"/>
      <p:bldP spid="3074" grpId="0" animBg="1"/>
      <p:bldP spid="49" grpId="0" animBg="1"/>
      <p:bldP spid="50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15107" y="1160463"/>
            <a:ext cx="8856662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Podporované strategické oblasti (tzv. oblasti intervencí)</a:t>
            </a:r>
            <a:r>
              <a:rPr lang="cs-CZ" altLang="cs-CZ" sz="2200" dirty="0">
                <a:solidFill>
                  <a:schemeClr val="tx1"/>
                </a:solidFill>
              </a:rPr>
              <a:t>	</a:t>
            </a:r>
            <a:endParaRPr lang="cs-CZ" altLang="cs-CZ" sz="1800" dirty="0">
              <a:solidFill>
                <a:schemeClr val="tx1"/>
              </a:solidFill>
              <a:latin typeface="Arial Unicode MS" pitchFamily="34" charset="-128"/>
            </a:endParaRPr>
          </a:p>
        </p:txBody>
      </p:sp>
      <p:sp>
        <p:nvSpPr>
          <p:cNvPr id="7174" name="TextovéPole 14"/>
          <p:cNvSpPr txBox="1">
            <a:spLocks noChangeArrowheads="1"/>
          </p:cNvSpPr>
          <p:nvPr/>
        </p:nvSpPr>
        <p:spPr bwMode="auto">
          <a:xfrm>
            <a:off x="287338" y="1776822"/>
            <a:ext cx="8712200" cy="5127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cs-CZ" sz="2300" b="1" dirty="0" smtClean="0"/>
              <a:t>6 </a:t>
            </a:r>
            <a:r>
              <a:rPr lang="cs-CZ" sz="2300" b="1" dirty="0"/>
              <a:t>oblastí povinných pro ŠAP </a:t>
            </a:r>
            <a:r>
              <a:rPr lang="cs-CZ" sz="2300" dirty="0" smtClean="0"/>
              <a:t>(v pořadí, jak jsou důležité pro SŠ v PK):</a:t>
            </a:r>
            <a:endParaRPr lang="cs-CZ" sz="2300" dirty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(Podpora rozvoje </a:t>
            </a:r>
            <a:r>
              <a:rPr lang="cs-CZ" sz="2000" b="1" u="sng" dirty="0" smtClean="0"/>
              <a:t>infrastruktury)</a:t>
            </a:r>
            <a:endParaRPr lang="cs-CZ" sz="2000" b="1" u="sng" dirty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Podpora </a:t>
            </a:r>
            <a:r>
              <a:rPr lang="cs-CZ" sz="2000" b="1" dirty="0"/>
              <a:t>odborného</a:t>
            </a:r>
            <a:r>
              <a:rPr lang="cs-CZ" sz="2000" dirty="0"/>
              <a:t> vzdělávání včetně spolupráce škol a zaměstnavatelů 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Podpora kompetencí k </a:t>
            </a:r>
            <a:r>
              <a:rPr lang="cs-CZ" sz="2000" b="1" dirty="0"/>
              <a:t>podnikavosti,</a:t>
            </a:r>
            <a:r>
              <a:rPr lang="cs-CZ" sz="2000" dirty="0"/>
              <a:t> iniciativě a kreativitě </a:t>
            </a:r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Podpora </a:t>
            </a:r>
            <a:r>
              <a:rPr lang="cs-CZ" sz="2000" b="1" dirty="0"/>
              <a:t>polytechnického</a:t>
            </a:r>
            <a:r>
              <a:rPr lang="cs-CZ" sz="2000" dirty="0"/>
              <a:t> vzdělávání </a:t>
            </a:r>
            <a:endParaRPr lang="cs-CZ" sz="2000" dirty="0" smtClean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Rozvoj </a:t>
            </a:r>
            <a:r>
              <a:rPr lang="cs-CZ" sz="2000" dirty="0"/>
              <a:t>škol jako </a:t>
            </a:r>
            <a:r>
              <a:rPr lang="cs-CZ" sz="2000" b="1" dirty="0"/>
              <a:t>center dalšího profesního vzdělávání</a:t>
            </a:r>
          </a:p>
          <a:p>
            <a:pPr marL="342900" lvl="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Rozvoj </a:t>
            </a:r>
            <a:r>
              <a:rPr lang="cs-CZ" sz="2000" b="1" dirty="0"/>
              <a:t>kariérového poradenství</a:t>
            </a:r>
          </a:p>
          <a:p>
            <a:pPr marL="342900" lvl="0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cs-CZ" sz="2000" dirty="0" smtClean="0"/>
              <a:t>Podpora </a:t>
            </a:r>
            <a:r>
              <a:rPr lang="cs-CZ" sz="2000" b="1" dirty="0"/>
              <a:t>inkluze</a:t>
            </a:r>
          </a:p>
          <a:p>
            <a:pPr>
              <a:spcBef>
                <a:spcPts val="1200"/>
              </a:spcBef>
            </a:pPr>
            <a:r>
              <a:rPr lang="cs-CZ" sz="2300" b="1" dirty="0"/>
              <a:t>Nepovinná témata:</a:t>
            </a:r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dirty="0"/>
              <a:t>Rozvoj výuky cizích </a:t>
            </a:r>
            <a:r>
              <a:rPr lang="cs-CZ" sz="2000" b="1" dirty="0" smtClean="0"/>
              <a:t>jazyků</a:t>
            </a:r>
            <a:r>
              <a:rPr lang="cs-CZ" sz="2000" dirty="0" smtClean="0"/>
              <a:t> včetně potřeb infrastruktury</a:t>
            </a:r>
            <a:endParaRPr lang="cs-CZ" sz="2000" dirty="0"/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b="1" dirty="0"/>
              <a:t>ICT </a:t>
            </a:r>
            <a:r>
              <a:rPr lang="cs-CZ" sz="2000" dirty="0" smtClean="0"/>
              <a:t>kompetence </a:t>
            </a:r>
            <a:r>
              <a:rPr lang="cs-CZ" sz="2000" dirty="0"/>
              <a:t>včetně potřeb infrastruktury</a:t>
            </a:r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b="1" dirty="0"/>
              <a:t>Čtenářská</a:t>
            </a:r>
            <a:r>
              <a:rPr lang="cs-CZ" sz="2000" dirty="0"/>
              <a:t> </a:t>
            </a:r>
            <a:r>
              <a:rPr lang="cs-CZ" sz="2000" dirty="0" smtClean="0"/>
              <a:t>gramotnost</a:t>
            </a:r>
            <a:endParaRPr lang="cs-CZ" sz="2000" b="1" dirty="0"/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b="1" dirty="0" smtClean="0"/>
              <a:t>Matematická</a:t>
            </a:r>
            <a:r>
              <a:rPr lang="cs-CZ" sz="2000" dirty="0" smtClean="0"/>
              <a:t> gramotnost</a:t>
            </a:r>
          </a:p>
          <a:p>
            <a:pPr marL="342900" indent="-342900"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2000" b="1" dirty="0" smtClean="0"/>
              <a:t>(Finanční </a:t>
            </a:r>
            <a:r>
              <a:rPr lang="cs-CZ" sz="2000" dirty="0" smtClean="0"/>
              <a:t>gramotnost)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72741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605837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Jaké jsou hlavní procesy při tvorbě KAP? </a:t>
            </a:r>
            <a:r>
              <a:rPr lang="cs-CZ" altLang="cs-CZ" sz="2200" dirty="0">
                <a:solidFill>
                  <a:schemeClr val="tx1"/>
                </a:solidFill>
              </a:rPr>
              <a:t>	</a:t>
            </a:r>
            <a:endParaRPr lang="cs-CZ" altLang="cs-CZ" sz="1800" dirty="0">
              <a:solidFill>
                <a:schemeClr val="tx1"/>
              </a:solidFill>
              <a:latin typeface="Arial Unicode MS" pitchFamily="34" charset="-128"/>
            </a:endParaRPr>
          </a:p>
        </p:txBody>
      </p:sp>
      <p:pic>
        <p:nvPicPr>
          <p:cNvPr id="4101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4590256" y="2866995"/>
            <a:ext cx="1910467" cy="548009"/>
          </a:xfrm>
          <a:prstGeom prst="roundRect">
            <a:avLst/>
          </a:prstGeom>
          <a:ln w="38100">
            <a:solidFill>
              <a:srgbClr val="573399"/>
            </a:solidFill>
            <a:headEnd/>
            <a:tailEnd/>
          </a:ln>
          <a:effectLst>
            <a:glow rad="101600">
              <a:srgbClr val="573399">
                <a:alpha val="40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10800" anchor="ctr"/>
          <a:lstStyle>
            <a:defPPr>
              <a:defRPr lang="cs-CZ"/>
            </a:defPPr>
            <a:lvl1pPr algn="ctr">
              <a:buFont typeface="Arial" charset="0"/>
              <a:buNone/>
              <a:defRPr sz="2000" b="1">
                <a:solidFill>
                  <a:schemeClr val="accent5">
                    <a:lumMod val="75000"/>
                  </a:schemeClr>
                </a:solidFill>
                <a:latin typeface="Tahoma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cs-CZ" sz="2800" dirty="0" err="1" smtClean="0">
                <a:solidFill>
                  <a:srgbClr val="573399"/>
                </a:solidFill>
                <a:latin typeface="+mn-lt"/>
              </a:rPr>
              <a:t>Prioritizace</a:t>
            </a:r>
            <a:endParaRPr lang="cs-CZ" sz="2800" dirty="0">
              <a:solidFill>
                <a:srgbClr val="573399"/>
              </a:solidFill>
              <a:latin typeface="+mn-lt"/>
            </a:endParaRPr>
          </a:p>
        </p:txBody>
      </p:sp>
      <p:sp>
        <p:nvSpPr>
          <p:cNvPr id="4112" name="Zástupný symbol pro obsah 2"/>
          <p:cNvSpPr txBox="1">
            <a:spLocks/>
          </p:cNvSpPr>
          <p:nvPr/>
        </p:nvSpPr>
        <p:spPr bwMode="auto">
          <a:xfrm>
            <a:off x="108000" y="2637000"/>
            <a:ext cx="817598" cy="1008001"/>
          </a:xfrm>
          <a:prstGeom prst="roundRect">
            <a:avLst/>
          </a:prstGeom>
          <a:solidFill>
            <a:srgbClr val="422674"/>
          </a:solidFill>
          <a:ln w="9525">
            <a:solidFill>
              <a:srgbClr val="000000">
                <a:alpha val="1176"/>
              </a:srgbClr>
            </a:solidFill>
            <a:miter lim="800000"/>
            <a:headEnd/>
            <a:tailEnd/>
          </a:ln>
        </p:spPr>
        <p:txBody>
          <a:bodyPr lIns="0" tIns="36000" rIns="0" bIns="10800" anchor="ctr"/>
          <a:lstStyle/>
          <a:p>
            <a:pPr algn="ctr">
              <a:buFont typeface="Arial" charset="0"/>
              <a:buNone/>
            </a:pPr>
            <a:r>
              <a:rPr lang="cs-CZ" sz="2000" b="1" dirty="0">
                <a:solidFill>
                  <a:schemeClr val="bg1"/>
                </a:solidFill>
                <a:latin typeface="Tahoma" pitchFamily="34" charset="0"/>
              </a:rPr>
              <a:t>Kraj</a:t>
            </a:r>
          </a:p>
        </p:txBody>
      </p:sp>
      <p:sp>
        <p:nvSpPr>
          <p:cNvPr id="4113" name="Zástupný symbol pro obsah 2"/>
          <p:cNvSpPr txBox="1">
            <a:spLocks/>
          </p:cNvSpPr>
          <p:nvPr/>
        </p:nvSpPr>
        <p:spPr bwMode="auto">
          <a:xfrm>
            <a:off x="107999" y="4293000"/>
            <a:ext cx="817599" cy="899999"/>
          </a:xfrm>
          <a:prstGeom prst="roundRect">
            <a:avLst/>
          </a:prstGeom>
          <a:solidFill>
            <a:srgbClr val="5A2FA7"/>
          </a:solidFill>
          <a:ln w="9525">
            <a:solidFill>
              <a:srgbClr val="000000">
                <a:alpha val="1176"/>
              </a:srgbClr>
            </a:solidFill>
            <a:miter lim="800000"/>
            <a:headEnd/>
            <a:tailEnd/>
          </a:ln>
        </p:spPr>
        <p:txBody>
          <a:bodyPr lIns="0" tIns="36000" rIns="0" bIns="10800" anchor="ctr"/>
          <a:lstStyle/>
          <a:p>
            <a:pPr algn="ctr">
              <a:buFont typeface="Arial" charset="0"/>
              <a:buNone/>
            </a:pPr>
            <a:r>
              <a:rPr lang="cs-CZ" sz="2000" b="1" dirty="0">
                <a:solidFill>
                  <a:schemeClr val="bg1"/>
                </a:solidFill>
                <a:latin typeface="Tahoma" pitchFamily="34" charset="0"/>
              </a:rPr>
              <a:t>Škola</a:t>
            </a:r>
          </a:p>
        </p:txBody>
      </p:sp>
      <p:sp>
        <p:nvSpPr>
          <p:cNvPr id="4114" name="Line 38"/>
          <p:cNvSpPr>
            <a:spLocks noChangeShapeType="1"/>
          </p:cNvSpPr>
          <p:nvPr/>
        </p:nvSpPr>
        <p:spPr bwMode="auto">
          <a:xfrm>
            <a:off x="0" y="3933000"/>
            <a:ext cx="3294000" cy="11665"/>
          </a:xfrm>
          <a:prstGeom prst="line">
            <a:avLst/>
          </a:prstGeom>
          <a:noFill/>
          <a:ln w="9525">
            <a:solidFill>
              <a:srgbClr val="573399"/>
            </a:solidFill>
            <a:prstDash val="dash"/>
            <a:round/>
            <a:headEnd/>
            <a:tailEnd/>
          </a:ln>
        </p:spPr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 bwMode="auto">
          <a:xfrm>
            <a:off x="1116001" y="4293000"/>
            <a:ext cx="2016000" cy="899999"/>
          </a:xfrm>
          <a:prstGeom prst="roundRect">
            <a:avLst/>
          </a:prstGeom>
          <a:ln w="28575">
            <a:solidFill>
              <a:srgbClr val="573399"/>
            </a:solidFill>
            <a:headEnd/>
            <a:tailEnd/>
          </a:ln>
          <a:effectLst>
            <a:glow rad="101600">
              <a:srgbClr val="7030A0">
                <a:alpha val="40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10800" anchor="ctr"/>
          <a:lstStyle>
            <a:defPPr>
              <a:defRPr lang="cs-CZ"/>
            </a:defPPr>
            <a:lvl1pPr algn="ctr">
              <a:buFont typeface="Arial" charset="0"/>
              <a:buNone/>
              <a:defRPr sz="2000" b="1">
                <a:solidFill>
                  <a:schemeClr val="accent5">
                    <a:lumMod val="75000"/>
                  </a:schemeClr>
                </a:solidFill>
                <a:latin typeface="Tahoma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cs-CZ" sz="1800" dirty="0">
                <a:solidFill>
                  <a:srgbClr val="573399"/>
                </a:solidFill>
                <a:latin typeface="+mn-lt"/>
              </a:rPr>
              <a:t>Potřeby </a:t>
            </a:r>
            <a:r>
              <a:rPr lang="cs-CZ" sz="1800" dirty="0" smtClean="0">
                <a:solidFill>
                  <a:srgbClr val="573399"/>
                </a:solidFill>
                <a:latin typeface="+mn-lt"/>
              </a:rPr>
              <a:t>škol</a:t>
            </a:r>
            <a:br>
              <a:rPr lang="cs-CZ" sz="1800" dirty="0" smtClean="0">
                <a:solidFill>
                  <a:srgbClr val="573399"/>
                </a:solidFill>
                <a:latin typeface="+mn-lt"/>
              </a:rPr>
            </a:br>
            <a:r>
              <a:rPr lang="cs-CZ" sz="1800" dirty="0" smtClean="0">
                <a:solidFill>
                  <a:srgbClr val="573399"/>
                </a:solidFill>
                <a:latin typeface="+mn-lt"/>
              </a:rPr>
              <a:t>(dotazníky)</a:t>
            </a:r>
            <a:endParaRPr lang="cs-CZ" sz="2200" dirty="0">
              <a:solidFill>
                <a:srgbClr val="573399"/>
              </a:solidFill>
              <a:latin typeface="+mn-lt"/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 bwMode="auto">
          <a:xfrm>
            <a:off x="7308000" y="2636266"/>
            <a:ext cx="1276074" cy="903092"/>
          </a:xfrm>
          <a:prstGeom prst="roundRect">
            <a:avLst/>
          </a:prstGeom>
          <a:solidFill>
            <a:srgbClr val="7030A0">
              <a:alpha val="34000"/>
            </a:srgbClr>
          </a:solidFill>
          <a:ln w="38100">
            <a:noFill/>
            <a:headEnd/>
            <a:tailEnd type="triangle" w="lg" len="lg"/>
          </a:ln>
          <a:effectLst>
            <a:glow rad="139700">
              <a:srgbClr val="573399">
                <a:alpha val="40000"/>
              </a:srgbClr>
            </a:glow>
          </a:effectLst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 anchor="ctr"/>
          <a:lstStyle>
            <a:defPPr>
              <a:defRPr lang="cs-CZ"/>
            </a:defPPr>
          </a:lstStyle>
          <a:p>
            <a:pPr algn="ctr"/>
            <a:r>
              <a:rPr lang="cs-CZ" sz="3200" b="1" dirty="0">
                <a:ln>
                  <a:solidFill>
                    <a:srgbClr val="666699"/>
                  </a:solidFill>
                </a:ln>
                <a:solidFill>
                  <a:srgbClr val="422674"/>
                </a:solidFill>
              </a:rPr>
              <a:t>KAP</a:t>
            </a:r>
            <a:endParaRPr lang="cs-CZ" sz="2000" b="1" dirty="0">
              <a:ln>
                <a:solidFill>
                  <a:srgbClr val="666699"/>
                </a:solidFill>
              </a:ln>
              <a:solidFill>
                <a:srgbClr val="422674"/>
              </a:solidFill>
            </a:endParaRPr>
          </a:p>
        </p:txBody>
      </p:sp>
      <p:sp>
        <p:nvSpPr>
          <p:cNvPr id="45" name="Text Box 1"/>
          <p:cNvSpPr txBox="1">
            <a:spLocks noChangeArrowheads="1"/>
          </p:cNvSpPr>
          <p:nvPr/>
        </p:nvSpPr>
        <p:spPr bwMode="auto">
          <a:xfrm>
            <a:off x="6964754" y="4490028"/>
            <a:ext cx="1962954" cy="432000"/>
          </a:xfrm>
          <a:prstGeom prst="roundRect">
            <a:avLst/>
          </a:prstGeom>
          <a:solidFill>
            <a:srgbClr val="B8A0E4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cs-CZ" sz="2200" b="1" dirty="0">
                <a:ln>
                  <a:solidFill>
                    <a:srgbClr val="666699"/>
                  </a:solidFill>
                </a:ln>
                <a:solidFill>
                  <a:srgbClr val="422674"/>
                </a:solidFill>
              </a:rPr>
              <a:t>Projekty krajů</a:t>
            </a:r>
          </a:p>
        </p:txBody>
      </p:sp>
      <p:sp>
        <p:nvSpPr>
          <p:cNvPr id="46" name="Text Box 1"/>
          <p:cNvSpPr txBox="1">
            <a:spLocks noChangeArrowheads="1"/>
          </p:cNvSpPr>
          <p:nvPr/>
        </p:nvSpPr>
        <p:spPr bwMode="auto">
          <a:xfrm>
            <a:off x="6964753" y="5049000"/>
            <a:ext cx="1980487" cy="432000"/>
          </a:xfrm>
          <a:prstGeom prst="roundRect">
            <a:avLst/>
          </a:prstGeom>
          <a:solidFill>
            <a:srgbClr val="B8A0E4"/>
          </a:solidFill>
          <a:ln w="9525">
            <a:noFill/>
            <a:miter lim="800000"/>
            <a:headEnd/>
            <a:tailEnd/>
          </a:ln>
        </p:spPr>
        <p:txBody>
          <a:bodyPr vert="horz" wrap="square" lIns="72000" tIns="0" rIns="0" bIns="0" numCol="1" anchor="ctr" anchorCtr="0" compatLnSpc="1">
            <a:prstTxWarp prst="textNoShape">
              <a:avLst/>
            </a:prstTxWarp>
          </a:bodyPr>
          <a:lstStyle/>
          <a:p>
            <a:pPr marR="0" lvl="0" indent="0" algn="ctr" fontAlgn="base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cs-CZ" b="1" dirty="0">
                <a:ln>
                  <a:solidFill>
                    <a:srgbClr val="666699"/>
                  </a:solidFill>
                </a:ln>
                <a:solidFill>
                  <a:srgbClr val="422674"/>
                </a:solidFill>
              </a:rPr>
              <a:t>Další aktivity krajů</a:t>
            </a:r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 rot="5400000">
            <a:off x="7616785" y="3783751"/>
            <a:ext cx="658504" cy="504000"/>
          </a:xfrm>
          <a:prstGeom prst="rightArrow">
            <a:avLst>
              <a:gd name="adj1" fmla="val 50000"/>
              <a:gd name="adj2" fmla="val 44401"/>
            </a:avLst>
          </a:prstGeom>
          <a:solidFill>
            <a:srgbClr val="B8A0E4"/>
          </a:solidFill>
          <a:ln>
            <a:solidFill>
              <a:srgbClr val="B8A0E4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49" name="AutoShape 2"/>
          <p:cNvSpPr>
            <a:spLocks noChangeArrowheads="1"/>
          </p:cNvSpPr>
          <p:nvPr/>
        </p:nvSpPr>
        <p:spPr bwMode="auto">
          <a:xfrm>
            <a:off x="6693508" y="2889000"/>
            <a:ext cx="542492" cy="504000"/>
          </a:xfrm>
          <a:prstGeom prst="rightArrow">
            <a:avLst>
              <a:gd name="adj1" fmla="val 50000"/>
              <a:gd name="adj2" fmla="val 44401"/>
            </a:avLst>
          </a:prstGeom>
          <a:solidFill>
            <a:srgbClr val="B8A0E4"/>
          </a:solidFill>
          <a:ln>
            <a:solidFill>
              <a:srgbClr val="B8A0E4"/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 dirty="0"/>
          </a:p>
        </p:txBody>
      </p:sp>
      <p:sp>
        <p:nvSpPr>
          <p:cNvPr id="34" name="Zástupný symbol pro obsah 2"/>
          <p:cNvSpPr txBox="1">
            <a:spLocks/>
          </p:cNvSpPr>
          <p:nvPr/>
        </p:nvSpPr>
        <p:spPr bwMode="auto">
          <a:xfrm>
            <a:off x="1116001" y="2649333"/>
            <a:ext cx="2501999" cy="995667"/>
          </a:xfrm>
          <a:prstGeom prst="roundRect">
            <a:avLst/>
          </a:prstGeom>
          <a:ln w="28575">
            <a:solidFill>
              <a:srgbClr val="573399"/>
            </a:solidFill>
            <a:headEnd/>
            <a:tailEnd/>
          </a:ln>
          <a:effectLst>
            <a:glow rad="101600">
              <a:srgbClr val="7030A0">
                <a:alpha val="40000"/>
              </a:srgb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36000" rIns="0" bIns="10800" anchor="ctr"/>
          <a:lstStyle>
            <a:defPPr>
              <a:defRPr lang="cs-CZ"/>
            </a:defPPr>
            <a:lvl1pPr algn="ctr">
              <a:buFont typeface="Arial" charset="0"/>
              <a:buNone/>
              <a:defRPr sz="2000" b="1">
                <a:solidFill>
                  <a:schemeClr val="accent5">
                    <a:lumMod val="75000"/>
                  </a:schemeClr>
                </a:solidFill>
                <a:latin typeface="Tahoma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cs-CZ" sz="1800" dirty="0">
                <a:solidFill>
                  <a:srgbClr val="573399"/>
                </a:solidFill>
                <a:latin typeface="+mn-lt"/>
              </a:rPr>
              <a:t>Potřeby </a:t>
            </a:r>
            <a:r>
              <a:rPr lang="cs-CZ" sz="1800" dirty="0" smtClean="0">
                <a:solidFill>
                  <a:srgbClr val="573399"/>
                </a:solidFill>
                <a:latin typeface="+mn-lt"/>
              </a:rPr>
              <a:t>území</a:t>
            </a:r>
            <a:br>
              <a:rPr lang="cs-CZ" sz="1800" dirty="0" smtClean="0">
                <a:solidFill>
                  <a:srgbClr val="573399"/>
                </a:solidFill>
                <a:latin typeface="+mn-lt"/>
              </a:rPr>
            </a:br>
            <a:r>
              <a:rPr lang="cs-CZ" sz="1800" dirty="0" smtClean="0">
                <a:solidFill>
                  <a:srgbClr val="573399"/>
                </a:solidFill>
                <a:latin typeface="+mn-lt"/>
              </a:rPr>
              <a:t>(strategické dokumenty, zkušenosti)</a:t>
            </a:r>
            <a:endParaRPr lang="cs-CZ" sz="1800" dirty="0">
              <a:solidFill>
                <a:srgbClr val="573399"/>
              </a:solidFill>
              <a:latin typeface="+mn-lt"/>
            </a:endParaRPr>
          </a:p>
        </p:txBody>
      </p:sp>
      <p:sp>
        <p:nvSpPr>
          <p:cNvPr id="35" name="Line 88"/>
          <p:cNvSpPr>
            <a:spLocks noChangeShapeType="1"/>
          </p:cNvSpPr>
          <p:nvPr/>
        </p:nvSpPr>
        <p:spPr bwMode="auto">
          <a:xfrm flipV="1">
            <a:off x="3618000" y="3088546"/>
            <a:ext cx="972255" cy="0"/>
          </a:xfrm>
          <a:prstGeom prst="line">
            <a:avLst/>
          </a:prstGeom>
          <a:ln w="38100">
            <a:solidFill>
              <a:srgbClr val="573399"/>
            </a:solidFill>
            <a:headEnd/>
            <a:tailEnd type="triangle" w="lg" len="lg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36" name="TextovéPole 35">
            <a:hlinkClick r:id="rId4" action="ppaction://hlinkfile"/>
          </p:cNvPr>
          <p:cNvSpPr txBox="1"/>
          <p:nvPr/>
        </p:nvSpPr>
        <p:spPr>
          <a:xfrm>
            <a:off x="3683256" y="4105327"/>
            <a:ext cx="1910468" cy="519351"/>
          </a:xfrm>
          <a:prstGeom prst="wedgeEllipseCallout">
            <a:avLst>
              <a:gd name="adj1" fmla="val -51893"/>
              <a:gd name="adj2" fmla="val -166236"/>
            </a:avLst>
          </a:prstGeom>
          <a:solidFill>
            <a:srgbClr val="CCCCFF"/>
          </a:solidFill>
          <a:ln w="12700">
            <a:solidFill>
              <a:srgbClr val="5A2FA7">
                <a:alpha val="0"/>
              </a:srgbClr>
            </a:solidFill>
          </a:ln>
        </p:spPr>
        <p:txBody>
          <a:bodyPr wrap="square" rtlCol="0">
            <a:spAutoFit/>
          </a:bodyPr>
          <a:lstStyle/>
          <a:p>
            <a:pPr lvl="0" algn="ctr">
              <a:spcBef>
                <a:spcPts val="1200"/>
              </a:spcBef>
            </a:pPr>
            <a:r>
              <a:rPr lang="cs-CZ" dirty="0" smtClean="0">
                <a:solidFill>
                  <a:srgbClr val="573399"/>
                </a:solidFill>
              </a:rPr>
              <a:t>Platformy</a:t>
            </a:r>
            <a:endParaRPr lang="cs-CZ" b="1" dirty="0">
              <a:solidFill>
                <a:srgbClr val="422674"/>
              </a:solidFill>
            </a:endParaRPr>
          </a:p>
        </p:txBody>
      </p:sp>
      <p:sp>
        <p:nvSpPr>
          <p:cNvPr id="37" name="Oválný popisek 36"/>
          <p:cNvSpPr/>
          <p:nvPr/>
        </p:nvSpPr>
        <p:spPr>
          <a:xfrm>
            <a:off x="3883061" y="4959000"/>
            <a:ext cx="2992939" cy="1062000"/>
          </a:xfrm>
          <a:prstGeom prst="wedgeEllipseCallout">
            <a:avLst>
              <a:gd name="adj1" fmla="val 62522"/>
              <a:gd name="adj2" fmla="val -165933"/>
            </a:avLst>
          </a:prstGeom>
          <a:noFill/>
          <a:ln w="28575">
            <a:solidFill>
              <a:srgbClr val="57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573399"/>
                </a:solidFill>
              </a:rPr>
              <a:t>REGIONÁLNÍ STÁLÁ KONFERENCE</a:t>
            </a:r>
            <a:endParaRPr lang="cs-CZ" b="1" dirty="0">
              <a:solidFill>
                <a:srgbClr val="573399"/>
              </a:solidFill>
            </a:endParaRPr>
          </a:p>
        </p:txBody>
      </p:sp>
      <p:sp>
        <p:nvSpPr>
          <p:cNvPr id="38" name="TextovéPole 37">
            <a:hlinkClick r:id="rId4" action="ppaction://hlinkfile"/>
          </p:cNvPr>
          <p:cNvSpPr txBox="1"/>
          <p:nvPr/>
        </p:nvSpPr>
        <p:spPr>
          <a:xfrm>
            <a:off x="3852000" y="4544681"/>
            <a:ext cx="2131480" cy="519351"/>
          </a:xfrm>
          <a:prstGeom prst="wedgeEllipseCallout">
            <a:avLst>
              <a:gd name="adj1" fmla="val 106614"/>
              <a:gd name="adj2" fmla="val -225487"/>
            </a:avLst>
          </a:prstGeom>
          <a:solidFill>
            <a:srgbClr val="B8A0E4"/>
          </a:solidFill>
          <a:ln>
            <a:solidFill>
              <a:srgbClr val="5B9BD5">
                <a:alpha val="0"/>
              </a:srgb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cs-CZ" b="1" dirty="0">
                <a:solidFill>
                  <a:srgbClr val="422674"/>
                </a:solidFill>
              </a:rPr>
              <a:t>PS </a:t>
            </a:r>
            <a:r>
              <a:rPr lang="cs-CZ" b="1" dirty="0" smtClean="0">
                <a:solidFill>
                  <a:srgbClr val="422674"/>
                </a:solidFill>
              </a:rPr>
              <a:t>Vzdělávání</a:t>
            </a:r>
            <a:endParaRPr lang="cs-CZ" b="1" dirty="0">
              <a:solidFill>
                <a:srgbClr val="422674"/>
              </a:solidFill>
            </a:endParaRPr>
          </a:p>
        </p:txBody>
      </p:sp>
      <p:sp>
        <p:nvSpPr>
          <p:cNvPr id="51" name="Line 88"/>
          <p:cNvSpPr>
            <a:spLocks noChangeShapeType="1"/>
          </p:cNvSpPr>
          <p:nvPr/>
        </p:nvSpPr>
        <p:spPr bwMode="auto">
          <a:xfrm flipV="1">
            <a:off x="3159934" y="3212998"/>
            <a:ext cx="1386254" cy="1080002"/>
          </a:xfrm>
          <a:prstGeom prst="line">
            <a:avLst/>
          </a:prstGeom>
          <a:ln w="38100">
            <a:solidFill>
              <a:srgbClr val="573399"/>
            </a:solidFill>
            <a:headEnd/>
            <a:tailEnd type="triangle" w="lg" len="lg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lIns="18000" tIns="10800" rIns="18000" bIns="10800"/>
          <a:lstStyle/>
          <a:p>
            <a:endParaRPr lang="cs-CZ" dirty="0"/>
          </a:p>
        </p:txBody>
      </p:sp>
      <p:sp>
        <p:nvSpPr>
          <p:cNvPr id="54" name="Zaoblený obdélníkový popisek 53"/>
          <p:cNvSpPr/>
          <p:nvPr/>
        </p:nvSpPr>
        <p:spPr>
          <a:xfrm>
            <a:off x="6177981" y="352721"/>
            <a:ext cx="2692520" cy="1091640"/>
          </a:xfrm>
          <a:prstGeom prst="wedgeRoundRectCallout">
            <a:avLst>
              <a:gd name="adj1" fmla="val -97139"/>
              <a:gd name="adj2" fmla="val 106187"/>
              <a:gd name="adj3" fmla="val 16667"/>
            </a:avLst>
          </a:prstGeom>
          <a:noFill/>
          <a:ln w="28575">
            <a:solidFill>
              <a:srgbClr val="422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n>
                  <a:solidFill>
                    <a:srgbClr val="573399"/>
                  </a:solidFill>
                </a:ln>
                <a:solidFill>
                  <a:sysClr val="windowText" lastClr="000000"/>
                </a:solidFill>
              </a:rPr>
              <a:t>Projekt P-KAP (NÚV)</a:t>
            </a:r>
            <a:endParaRPr lang="cs-CZ" sz="2000" dirty="0">
              <a:ln>
                <a:solidFill>
                  <a:srgbClr val="573399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53" name="Zaoblený obdélníkový popisek 52"/>
          <p:cNvSpPr/>
          <p:nvPr/>
        </p:nvSpPr>
        <p:spPr>
          <a:xfrm>
            <a:off x="6823464" y="1131939"/>
            <a:ext cx="2047037" cy="782007"/>
          </a:xfrm>
          <a:prstGeom prst="wedgeRoundRectCallout">
            <a:avLst>
              <a:gd name="adj1" fmla="val -153858"/>
              <a:gd name="adj2" fmla="val 78843"/>
              <a:gd name="adj3" fmla="val 16667"/>
            </a:avLst>
          </a:prstGeom>
          <a:gradFill flip="none" rotWithShape="1">
            <a:gsLst>
              <a:gs pos="0">
                <a:srgbClr val="B8A0E4">
                  <a:tint val="66000"/>
                  <a:satMod val="160000"/>
                </a:srgbClr>
              </a:gs>
              <a:gs pos="50000">
                <a:srgbClr val="B8A0E4">
                  <a:tint val="44500"/>
                  <a:satMod val="160000"/>
                </a:srgbClr>
              </a:gs>
              <a:gs pos="100000">
                <a:srgbClr val="B8A0E4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4226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>
                <a:ln>
                  <a:solidFill>
                    <a:srgbClr val="573399"/>
                  </a:solidFill>
                </a:ln>
                <a:solidFill>
                  <a:sysClr val="windowText" lastClr="000000"/>
                </a:solidFill>
              </a:rPr>
              <a:t>Projekt KAP </a:t>
            </a:r>
            <a:br>
              <a:rPr lang="cs-CZ" sz="2000" dirty="0" smtClean="0">
                <a:ln>
                  <a:solidFill>
                    <a:srgbClr val="573399"/>
                  </a:solidFill>
                </a:ln>
                <a:solidFill>
                  <a:sysClr val="windowText" lastClr="000000"/>
                </a:solidFill>
              </a:rPr>
            </a:br>
            <a:r>
              <a:rPr lang="cs-CZ" sz="2000" dirty="0" smtClean="0">
                <a:ln>
                  <a:solidFill>
                    <a:srgbClr val="573399"/>
                  </a:solidFill>
                </a:ln>
                <a:solidFill>
                  <a:sysClr val="windowText" lastClr="000000"/>
                </a:solidFill>
              </a:rPr>
              <a:t>(KÚ PK)</a:t>
            </a:r>
            <a:endParaRPr lang="cs-CZ" sz="2000" dirty="0">
              <a:ln>
                <a:solidFill>
                  <a:srgbClr val="573399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Pravá složená závorka 1"/>
          <p:cNvSpPr/>
          <p:nvPr/>
        </p:nvSpPr>
        <p:spPr>
          <a:xfrm rot="5400000" flipH="1">
            <a:off x="3924482" y="-1234766"/>
            <a:ext cx="323766" cy="7055133"/>
          </a:xfrm>
          <a:prstGeom prst="rightBrace">
            <a:avLst>
              <a:gd name="adj1" fmla="val 52302"/>
              <a:gd name="adj2" fmla="val 49926"/>
            </a:avLst>
          </a:prstGeom>
          <a:ln w="38100">
            <a:solidFill>
              <a:srgbClr val="5733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9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8" grpId="0" animBg="1"/>
      <p:bldP spid="19" grpId="0" animBg="1"/>
      <p:bldP spid="45" grpId="0" animBg="1"/>
      <p:bldP spid="46" grpId="0" animBg="1"/>
      <p:bldP spid="3074" grpId="0" animBg="1"/>
      <p:bldP spid="49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bdélníkový popisek 28"/>
          <p:cNvSpPr/>
          <p:nvPr/>
        </p:nvSpPr>
        <p:spPr>
          <a:xfrm>
            <a:off x="4796400" y="1997400"/>
            <a:ext cx="2232000" cy="476731"/>
          </a:xfrm>
          <a:prstGeom prst="wedgeRectCallout">
            <a:avLst>
              <a:gd name="adj1" fmla="val -47386"/>
              <a:gd name="adj2" fmla="val 98020"/>
            </a:avLst>
          </a:prstGeom>
          <a:solidFill>
            <a:srgbClr val="E5E5FF"/>
          </a:solidFill>
          <a:ln>
            <a:solidFill>
              <a:srgbClr val="5A2FA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Popisek se šipkou dolů 20"/>
          <p:cNvSpPr/>
          <p:nvPr/>
        </p:nvSpPr>
        <p:spPr>
          <a:xfrm rot="16200000">
            <a:off x="1058922" y="4495401"/>
            <a:ext cx="864000" cy="2304000"/>
          </a:xfrm>
          <a:prstGeom prst="downArrowCallout">
            <a:avLst/>
          </a:prstGeom>
          <a:gradFill flip="none" rotWithShape="1">
            <a:gsLst>
              <a:gs pos="0">
                <a:srgbClr val="C5B1E9">
                  <a:shade val="30000"/>
                  <a:satMod val="115000"/>
                </a:srgbClr>
              </a:gs>
              <a:gs pos="50000">
                <a:srgbClr val="C5B1E9">
                  <a:shade val="67500"/>
                  <a:satMod val="115000"/>
                </a:srgbClr>
              </a:gs>
              <a:gs pos="100000">
                <a:srgbClr val="C5B1E9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rgbClr val="57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605837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Jaká je obecná struktura plánů (KAP/ŠAP/PA)? 	</a:t>
            </a:r>
          </a:p>
        </p:txBody>
      </p:sp>
      <p:pic>
        <p:nvPicPr>
          <p:cNvPr id="4101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opisek se šipkou dolů 2"/>
          <p:cNvSpPr/>
          <p:nvPr/>
        </p:nvSpPr>
        <p:spPr>
          <a:xfrm>
            <a:off x="338922" y="1997400"/>
            <a:ext cx="1641079" cy="648331"/>
          </a:xfrm>
          <a:prstGeom prst="downArrowCallout">
            <a:avLst>
              <a:gd name="adj1" fmla="val 25000"/>
              <a:gd name="adj2" fmla="val 21080"/>
              <a:gd name="adj3" fmla="val 15853"/>
              <a:gd name="adj4" fmla="val 64977"/>
            </a:avLst>
          </a:prstGeom>
          <a:solidFill>
            <a:srgbClr val="573399"/>
          </a:solidFill>
          <a:ln w="38100">
            <a:solidFill>
              <a:srgbClr val="57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Popisek se šipkou dolů 31"/>
          <p:cNvSpPr/>
          <p:nvPr/>
        </p:nvSpPr>
        <p:spPr>
          <a:xfrm rot="16200000">
            <a:off x="1060590" y="3213000"/>
            <a:ext cx="864000" cy="2304000"/>
          </a:xfrm>
          <a:prstGeom prst="downArrowCallout">
            <a:avLst/>
          </a:prstGeom>
          <a:gradFill flip="none" rotWithShape="1">
            <a:gsLst>
              <a:gs pos="0">
                <a:srgbClr val="C5B1E9">
                  <a:shade val="30000"/>
                  <a:satMod val="115000"/>
                </a:srgbClr>
              </a:gs>
              <a:gs pos="50000">
                <a:srgbClr val="C5B1E9">
                  <a:shade val="67500"/>
                  <a:satMod val="115000"/>
                </a:srgbClr>
              </a:gs>
              <a:gs pos="100000">
                <a:srgbClr val="C5B1E9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rgbClr val="57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Popisek se šipkou doprava 3"/>
          <p:cNvSpPr/>
          <p:nvPr/>
        </p:nvSpPr>
        <p:spPr>
          <a:xfrm>
            <a:off x="2772000" y="2492999"/>
            <a:ext cx="2123133" cy="648000"/>
          </a:xfrm>
          <a:prstGeom prst="rightArrowCallout">
            <a:avLst>
              <a:gd name="adj1" fmla="val 27613"/>
              <a:gd name="adj2" fmla="val 25000"/>
              <a:gd name="adj3" fmla="val 25000"/>
              <a:gd name="adj4" fmla="val 85000"/>
            </a:avLst>
          </a:prstGeom>
          <a:solidFill>
            <a:srgbClr val="E5E5FF"/>
          </a:solidFill>
          <a:ln w="28575">
            <a:solidFill>
              <a:srgbClr val="57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rgbClr val="573399"/>
                </a:solidFill>
              </a:rPr>
              <a:t>Konkrétní cíl 1.1</a:t>
            </a:r>
            <a:endParaRPr lang="cs-CZ" dirty="0">
              <a:solidFill>
                <a:srgbClr val="573399"/>
              </a:solidFill>
            </a:endParaRPr>
          </a:p>
        </p:txBody>
      </p:sp>
      <p:sp>
        <p:nvSpPr>
          <p:cNvPr id="39" name="Popisek se šipkou doprava 38"/>
          <p:cNvSpPr/>
          <p:nvPr/>
        </p:nvSpPr>
        <p:spPr>
          <a:xfrm>
            <a:off x="2772000" y="3181666"/>
            <a:ext cx="2088000" cy="648000"/>
          </a:xfrm>
          <a:prstGeom prst="rightArrowCallout">
            <a:avLst>
              <a:gd name="adj1" fmla="val 27613"/>
              <a:gd name="adj2" fmla="val 25000"/>
              <a:gd name="adj3" fmla="val 25000"/>
              <a:gd name="adj4" fmla="val 85000"/>
            </a:avLst>
          </a:prstGeom>
          <a:solidFill>
            <a:srgbClr val="E5E5FF"/>
          </a:solidFill>
          <a:ln w="28575">
            <a:solidFill>
              <a:srgbClr val="57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88723" y="4228169"/>
            <a:ext cx="1334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573399"/>
                </a:solidFill>
              </a:rPr>
              <a:t>Obecný cíl 2</a:t>
            </a:r>
            <a:endParaRPr lang="cs-CZ" b="1" dirty="0">
              <a:solidFill>
                <a:srgbClr val="573399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403990" y="5462735"/>
            <a:ext cx="1334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573399"/>
                </a:solidFill>
              </a:rPr>
              <a:t>Obecný cíl 3</a:t>
            </a:r>
            <a:endParaRPr lang="cs-CZ" b="1" dirty="0">
              <a:solidFill>
                <a:srgbClr val="573399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357728" y="1980832"/>
            <a:ext cx="1635256" cy="461665"/>
          </a:xfrm>
          <a:prstGeom prst="rect">
            <a:avLst/>
          </a:prstGeom>
          <a:solidFill>
            <a:srgbClr val="5A2FA7"/>
          </a:solidFill>
        </p:spPr>
        <p:txBody>
          <a:bodyPr wrap="none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PRIORITA A</a:t>
            </a:r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822655" y="3321000"/>
            <a:ext cx="16927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>
                <a:solidFill>
                  <a:srgbClr val="573399"/>
                </a:solidFill>
              </a:rPr>
              <a:t>Konkrétní cíl </a:t>
            </a:r>
            <a:r>
              <a:rPr lang="cs-CZ" dirty="0" smtClean="0">
                <a:solidFill>
                  <a:srgbClr val="573399"/>
                </a:solidFill>
              </a:rPr>
              <a:t>1.2</a:t>
            </a:r>
            <a:endParaRPr lang="cs-CZ" dirty="0">
              <a:solidFill>
                <a:srgbClr val="573399"/>
              </a:solidFill>
            </a:endParaRPr>
          </a:p>
        </p:txBody>
      </p:sp>
      <p:sp>
        <p:nvSpPr>
          <p:cNvPr id="42" name="Popisek se šipkou doprava 41"/>
          <p:cNvSpPr/>
          <p:nvPr/>
        </p:nvSpPr>
        <p:spPr>
          <a:xfrm>
            <a:off x="4950386" y="3164671"/>
            <a:ext cx="1741267" cy="648000"/>
          </a:xfrm>
          <a:prstGeom prst="rightArrowCallout">
            <a:avLst>
              <a:gd name="adj1" fmla="val 27613"/>
              <a:gd name="adj2" fmla="val 25000"/>
              <a:gd name="adj3" fmla="val 25000"/>
              <a:gd name="adj4" fmla="val 85000"/>
            </a:avLst>
          </a:prstGeom>
          <a:gradFill flip="none" rotWithShape="1">
            <a:gsLst>
              <a:gs pos="0">
                <a:srgbClr val="E5E5FF">
                  <a:shade val="30000"/>
                  <a:satMod val="115000"/>
                </a:srgbClr>
              </a:gs>
              <a:gs pos="50000">
                <a:srgbClr val="E5E5FF">
                  <a:shade val="67500"/>
                  <a:satMod val="115000"/>
                </a:srgbClr>
              </a:gs>
              <a:gs pos="100000">
                <a:srgbClr val="E5E5FF">
                  <a:shade val="100000"/>
                  <a:satMod val="115000"/>
                </a:srgbClr>
              </a:gs>
            </a:gsLst>
            <a:lin ang="13500000" scaled="1"/>
            <a:tileRect/>
          </a:gradFill>
          <a:ln w="28575">
            <a:solidFill>
              <a:srgbClr val="57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Popisek se šipkou doprava 42"/>
          <p:cNvSpPr/>
          <p:nvPr/>
        </p:nvSpPr>
        <p:spPr>
          <a:xfrm>
            <a:off x="4950385" y="3904169"/>
            <a:ext cx="1741268" cy="648000"/>
          </a:xfrm>
          <a:prstGeom prst="rightArrowCallout">
            <a:avLst>
              <a:gd name="adj1" fmla="val 27613"/>
              <a:gd name="adj2" fmla="val 25000"/>
              <a:gd name="adj3" fmla="val 25000"/>
              <a:gd name="adj4" fmla="val 85000"/>
            </a:avLst>
          </a:prstGeom>
          <a:gradFill flip="none" rotWithShape="1">
            <a:gsLst>
              <a:gs pos="0">
                <a:srgbClr val="E5E5FF">
                  <a:shade val="30000"/>
                  <a:satMod val="115000"/>
                </a:srgbClr>
              </a:gs>
              <a:gs pos="50000">
                <a:srgbClr val="E5E5FF">
                  <a:shade val="67500"/>
                  <a:satMod val="115000"/>
                </a:srgbClr>
              </a:gs>
              <a:gs pos="100000">
                <a:srgbClr val="E5E5FF">
                  <a:shade val="100000"/>
                  <a:satMod val="115000"/>
                </a:srgbClr>
              </a:gs>
            </a:gsLst>
            <a:lin ang="13500000" scaled="1"/>
            <a:tileRect/>
          </a:gradFill>
          <a:ln w="28575">
            <a:solidFill>
              <a:srgbClr val="57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90922" y="3321000"/>
            <a:ext cx="11162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>
                <a:solidFill>
                  <a:srgbClr val="573399"/>
                </a:solidFill>
              </a:rPr>
              <a:t>Úkol 1.2.a</a:t>
            </a:r>
            <a:endParaRPr lang="cs-CZ" dirty="0">
              <a:solidFill>
                <a:srgbClr val="573399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5114977" y="4051904"/>
            <a:ext cx="1127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>
                <a:solidFill>
                  <a:srgbClr val="573399"/>
                </a:solidFill>
              </a:rPr>
              <a:t>Úkol </a:t>
            </a:r>
            <a:r>
              <a:rPr lang="cs-CZ" dirty="0" smtClean="0">
                <a:solidFill>
                  <a:srgbClr val="573399"/>
                </a:solidFill>
              </a:rPr>
              <a:t>1.2.b</a:t>
            </a:r>
            <a:endParaRPr lang="cs-CZ" dirty="0">
              <a:solidFill>
                <a:srgbClr val="573399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6769253" y="3922609"/>
            <a:ext cx="1944000" cy="1200329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39000">
                <a:schemeClr val="bg1"/>
              </a:gs>
              <a:gs pos="74000">
                <a:srgbClr val="D4DEFF"/>
              </a:gs>
              <a:gs pos="100000">
                <a:srgbClr val="96AB94"/>
              </a:gs>
            </a:gsLst>
            <a:lin ang="7800000" scaled="0"/>
            <a:tileRect r="-100000" b="-100000"/>
          </a:gradFill>
          <a:ln w="28575">
            <a:solidFill>
              <a:srgbClr val="5A2FA7"/>
            </a:solidFill>
            <a:prstDash val="sysDash"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5A2FA7"/>
                </a:solidFill>
              </a:rPr>
              <a:t>Předpoklady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5A2FA7"/>
                </a:solidFill>
              </a:rPr>
              <a:t>Zdroje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5A2FA7"/>
                </a:solidFill>
              </a:rPr>
              <a:t>Termíny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5A2FA7"/>
                </a:solidFill>
              </a:rPr>
              <a:t>Zodpovědnost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769253" y="2625541"/>
            <a:ext cx="1944000" cy="1200329"/>
          </a:xfrm>
          <a:prstGeom prst="rect">
            <a:avLst/>
          </a:prstGeom>
          <a:gradFill flip="none" rotWithShape="1">
            <a:gsLst>
              <a:gs pos="0">
                <a:srgbClr val="8488C4"/>
              </a:gs>
              <a:gs pos="39000">
                <a:schemeClr val="bg1"/>
              </a:gs>
              <a:gs pos="74000">
                <a:srgbClr val="D4DEFF"/>
              </a:gs>
              <a:gs pos="100000">
                <a:srgbClr val="96AB94"/>
              </a:gs>
            </a:gsLst>
            <a:lin ang="7800000" scaled="0"/>
            <a:tileRect r="-100000" b="-100000"/>
          </a:gradFill>
          <a:ln w="28575">
            <a:solidFill>
              <a:srgbClr val="5A2FA7"/>
            </a:solidFill>
            <a:prstDash val="sysDash"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5A2FA7"/>
                </a:solidFill>
              </a:rPr>
              <a:t>Předpoklady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5A2FA7"/>
                </a:solidFill>
              </a:rPr>
              <a:t>Zdroje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5A2FA7"/>
                </a:solidFill>
              </a:rPr>
              <a:t>Termíny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>
                <a:solidFill>
                  <a:srgbClr val="5A2FA7"/>
                </a:solidFill>
              </a:rPr>
              <a:t>Zodpovědnost</a:t>
            </a:r>
          </a:p>
        </p:txBody>
      </p:sp>
      <p:sp>
        <p:nvSpPr>
          <p:cNvPr id="22" name="Popisek se šipkou dolů 21"/>
          <p:cNvSpPr/>
          <p:nvPr/>
        </p:nvSpPr>
        <p:spPr>
          <a:xfrm rot="16200000">
            <a:off x="1100169" y="1989000"/>
            <a:ext cx="864000" cy="2304000"/>
          </a:xfrm>
          <a:prstGeom prst="downArrowCallout">
            <a:avLst/>
          </a:prstGeom>
          <a:gradFill flip="none" rotWithShape="1">
            <a:gsLst>
              <a:gs pos="0">
                <a:srgbClr val="C5B1E9">
                  <a:shade val="30000"/>
                  <a:satMod val="115000"/>
                </a:srgbClr>
              </a:gs>
              <a:gs pos="50000">
                <a:srgbClr val="C5B1E9">
                  <a:shade val="67500"/>
                  <a:satMod val="115000"/>
                </a:srgbClr>
              </a:gs>
              <a:gs pos="100000">
                <a:srgbClr val="C5B1E9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 w="28575">
            <a:solidFill>
              <a:srgbClr val="57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3" name="Obdélník 22"/>
          <p:cNvSpPr/>
          <p:nvPr/>
        </p:nvSpPr>
        <p:spPr>
          <a:xfrm>
            <a:off x="403990" y="2997000"/>
            <a:ext cx="13346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573399"/>
                </a:solidFill>
              </a:rPr>
              <a:t>Obecný cíl 1</a:t>
            </a:r>
            <a:endParaRPr lang="cs-CZ" b="1" dirty="0">
              <a:solidFill>
                <a:srgbClr val="573399"/>
              </a:solidFill>
            </a:endParaRPr>
          </a:p>
        </p:txBody>
      </p:sp>
      <p:sp>
        <p:nvSpPr>
          <p:cNvPr id="12" name="Plus 11"/>
          <p:cNvSpPr/>
          <p:nvPr/>
        </p:nvSpPr>
        <p:spPr>
          <a:xfrm>
            <a:off x="982046" y="3615829"/>
            <a:ext cx="193310" cy="213837"/>
          </a:xfrm>
          <a:prstGeom prst="mathPlus">
            <a:avLst/>
          </a:prstGeom>
          <a:solidFill>
            <a:srgbClr val="422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Plus 24"/>
          <p:cNvSpPr/>
          <p:nvPr/>
        </p:nvSpPr>
        <p:spPr>
          <a:xfrm>
            <a:off x="959398" y="4909101"/>
            <a:ext cx="193310" cy="213837"/>
          </a:xfrm>
          <a:prstGeom prst="mathPlus">
            <a:avLst/>
          </a:prstGeom>
          <a:solidFill>
            <a:srgbClr val="422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ový popisek 12"/>
          <p:cNvSpPr/>
          <p:nvPr/>
        </p:nvSpPr>
        <p:spPr>
          <a:xfrm>
            <a:off x="3493695" y="4804733"/>
            <a:ext cx="2232000" cy="476731"/>
          </a:xfrm>
          <a:prstGeom prst="wedgeRectCallout">
            <a:avLst>
              <a:gd name="adj1" fmla="val -37523"/>
              <a:gd name="adj2" fmla="val -241193"/>
            </a:avLst>
          </a:prstGeom>
          <a:solidFill>
            <a:srgbClr val="E5E5FF"/>
          </a:solidFill>
          <a:ln>
            <a:solidFill>
              <a:srgbClr val="5A2FA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881575" y="2051099"/>
            <a:ext cx="1792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i="1" dirty="0" smtClean="0">
                <a:solidFill>
                  <a:srgbClr val="573399"/>
                </a:solidFill>
              </a:rPr>
              <a:t>Kritérium splnění</a:t>
            </a:r>
            <a:endParaRPr lang="cs-CZ" i="1" dirty="0">
              <a:solidFill>
                <a:srgbClr val="573399"/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3713296" y="4858432"/>
            <a:ext cx="1792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i="1" dirty="0" smtClean="0">
                <a:solidFill>
                  <a:srgbClr val="573399"/>
                </a:solidFill>
              </a:rPr>
              <a:t>Kritérium splnění</a:t>
            </a:r>
            <a:endParaRPr lang="cs-CZ" i="1" dirty="0">
              <a:solidFill>
                <a:srgbClr val="573399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772000" y="5832067"/>
            <a:ext cx="5941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/>
              <a:t>KAP Plzeňského kraje schválen MŠMT v říjnu 2015</a:t>
            </a:r>
          </a:p>
          <a:p>
            <a:pPr algn="r"/>
            <a:r>
              <a:rPr lang="cs-CZ" b="1" dirty="0"/>
              <a:t>KAP </a:t>
            </a:r>
            <a:r>
              <a:rPr lang="cs-CZ" b="1" dirty="0" smtClean="0"/>
              <a:t>I (včetně analýz) viz </a:t>
            </a:r>
            <a:r>
              <a:rPr lang="cs-CZ" b="1" dirty="0" smtClean="0">
                <a:hlinkClick r:id="rId4"/>
              </a:rPr>
              <a:t>webové stránky KAP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45081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1" grpId="0" animBg="1"/>
      <p:bldP spid="3" grpId="0" animBg="1"/>
      <p:bldP spid="32" grpId="0" animBg="1"/>
      <p:bldP spid="4" grpId="0" animBg="1"/>
      <p:bldP spid="39" grpId="0" animBg="1"/>
      <p:bldP spid="5" grpId="0"/>
      <p:bldP spid="40" grpId="0"/>
      <p:bldP spid="41" grpId="0" animBg="1"/>
      <p:bldP spid="6" grpId="0"/>
      <p:bldP spid="42" grpId="0" animBg="1"/>
      <p:bldP spid="43" grpId="0" animBg="1"/>
      <p:bldP spid="7" grpId="0"/>
      <p:bldP spid="8" grpId="0"/>
      <p:bldP spid="9" grpId="0" animBg="1"/>
      <p:bldP spid="11" grpId="0" animBg="1"/>
      <p:bldP spid="22" grpId="0" animBg="1"/>
      <p:bldP spid="23" grpId="0"/>
      <p:bldP spid="12" grpId="0" animBg="1"/>
      <p:bldP spid="25" grpId="0" animBg="1"/>
      <p:bldP spid="13" grpId="0" animBg="1"/>
      <p:bldP spid="14" grpId="0"/>
      <p:bldP spid="30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605837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dirty="0" smtClean="0">
                <a:solidFill>
                  <a:srgbClr val="666699"/>
                </a:solidFill>
              </a:rPr>
              <a:t>Jaká je obecná struktura plánů (KAP/ŠAP/PA)? </a:t>
            </a:r>
            <a:r>
              <a:rPr lang="cs-CZ" altLang="cs-CZ" sz="2200" dirty="0">
                <a:solidFill>
                  <a:schemeClr val="tx1"/>
                </a:solidFill>
              </a:rPr>
              <a:t>	</a:t>
            </a:r>
            <a:endParaRPr lang="cs-CZ" altLang="cs-CZ" sz="1800" dirty="0">
              <a:solidFill>
                <a:schemeClr val="tx1"/>
              </a:solidFill>
              <a:latin typeface="Arial Unicode MS" pitchFamily="34" charset="-128"/>
            </a:endParaRPr>
          </a:p>
        </p:txBody>
      </p:sp>
      <p:pic>
        <p:nvPicPr>
          <p:cNvPr id="4101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Obrázek 27"/>
          <p:cNvPicPr>
            <a:picLocks noChangeAspect="1"/>
          </p:cNvPicPr>
          <p:nvPr/>
        </p:nvPicPr>
        <p:blipFill rotWithShape="1">
          <a:blip r:embed="rId4"/>
          <a:srcRect l="62790" t="43152" r="8036" b="4149"/>
          <a:stretch/>
        </p:blipFill>
        <p:spPr bwMode="auto">
          <a:xfrm>
            <a:off x="89860" y="189000"/>
            <a:ext cx="9000792" cy="6479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6651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Obrázek 48"/>
          <p:cNvPicPr>
            <a:picLocks noChangeAspect="1" noChangeArrowheads="1"/>
          </p:cNvPicPr>
          <p:nvPr/>
        </p:nvPicPr>
        <p:blipFill>
          <a:blip r:embed="rId3" cstate="print"/>
          <a:srcRect l="4791" t="25618" r="78690"/>
          <a:stretch>
            <a:fillRect/>
          </a:stretch>
        </p:blipFill>
        <p:spPr bwMode="auto">
          <a:xfrm>
            <a:off x="0" y="0"/>
            <a:ext cx="12493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87338" y="1160463"/>
            <a:ext cx="8856662" cy="5397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spcBef>
                <a:spcPts val="600"/>
              </a:spcBef>
              <a:buFont typeface="Arial Unicode MS" pitchFamily="34" charset="-128"/>
              <a:buNone/>
              <a:defRPr/>
            </a:pPr>
            <a:r>
              <a:rPr lang="cs-CZ" altLang="cs-CZ" sz="2600" b="1" spc="-30" dirty="0">
                <a:solidFill>
                  <a:srgbClr val="666699"/>
                </a:solidFill>
              </a:rPr>
              <a:t>Jak vypadá náš KAP I (pro období 2016 - 2018)</a:t>
            </a:r>
          </a:p>
        </p:txBody>
      </p:sp>
      <p:sp>
        <p:nvSpPr>
          <p:cNvPr id="7174" name="TextovéPole 14"/>
          <p:cNvSpPr txBox="1">
            <a:spLocks noChangeArrowheads="1"/>
          </p:cNvSpPr>
          <p:nvPr/>
        </p:nvSpPr>
        <p:spPr bwMode="auto">
          <a:xfrm>
            <a:off x="155581" y="1916998"/>
            <a:ext cx="8712200" cy="374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dirty="0"/>
              <a:t>Výsledný dokument je členěn v následující struktuře</a:t>
            </a:r>
            <a:r>
              <a:rPr lang="cs-CZ" sz="2400" dirty="0" smtClean="0"/>
              <a:t>:</a:t>
            </a:r>
          </a:p>
          <a:p>
            <a:endParaRPr lang="cs-CZ" sz="2400" dirty="0" smtClean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cs-CZ" sz="1400" b="1" dirty="0" smtClean="0"/>
          </a:p>
          <a:p>
            <a:pPr>
              <a:spcBef>
                <a:spcPts val="400"/>
              </a:spcBef>
            </a:pPr>
            <a:r>
              <a:rPr lang="cs-CZ" sz="2400" dirty="0" smtClean="0"/>
              <a:t>U </a:t>
            </a:r>
            <a:r>
              <a:rPr lang="cs-CZ" sz="2400" dirty="0"/>
              <a:t>každého obecného cíle priority stanovena </a:t>
            </a:r>
            <a:r>
              <a:rPr lang="cs-CZ" sz="2400" dirty="0" smtClean="0"/>
              <a:t>priorita:</a:t>
            </a:r>
          </a:p>
          <a:p>
            <a:pPr>
              <a:spcBef>
                <a:spcPts val="400"/>
              </a:spcBef>
            </a:pPr>
            <a:endParaRPr lang="cs-CZ" sz="2400" dirty="0" smtClean="0"/>
          </a:p>
          <a:p>
            <a:pPr>
              <a:spcBef>
                <a:spcPts val="400"/>
              </a:spcBef>
            </a:pPr>
            <a:endParaRPr lang="cs-CZ" sz="2400" dirty="0"/>
          </a:p>
          <a:p>
            <a:pPr>
              <a:spcBef>
                <a:spcPts val="400"/>
              </a:spcBef>
            </a:pPr>
            <a:endParaRPr lang="cs-CZ" sz="2400" dirty="0" smtClean="0"/>
          </a:p>
          <a:p>
            <a:pPr>
              <a:spcBef>
                <a:spcPts val="400"/>
              </a:spcBef>
            </a:pPr>
            <a:endParaRPr lang="cs-CZ" sz="2400" dirty="0" smtClean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cs-CZ" sz="23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23"/>
          <a:stretch/>
        </p:blipFill>
        <p:spPr bwMode="auto">
          <a:xfrm>
            <a:off x="287338" y="2349000"/>
            <a:ext cx="8071150" cy="508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889" b="14265"/>
          <a:stretch/>
        </p:blipFill>
        <p:spPr bwMode="auto">
          <a:xfrm>
            <a:off x="287338" y="3285000"/>
            <a:ext cx="4501933" cy="63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426805"/>
              </p:ext>
            </p:extLst>
          </p:nvPr>
        </p:nvGraphicFramePr>
        <p:xfrm>
          <a:off x="0" y="4869000"/>
          <a:ext cx="9144000" cy="1891475"/>
        </p:xfrm>
        <a:graphic>
          <a:graphicData uri="http://schemas.openxmlformats.org/drawingml/2006/table">
            <a:tbl>
              <a:tblPr firstRow="1" firstCol="1" bandRow="1"/>
              <a:tblGrid>
                <a:gridCol w="3183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56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0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Činnosti</a:t>
                      </a:r>
                      <a:endParaRPr lang="cs-CZ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Předpoklady realizace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Zapojené subjekty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Termín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1.2.3.1 Vybudování a rozvoj center pro polytechnické vzdělávání včetně programové nabídky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Realizace projektů v rámci IROP a ESF, zájem cílových skupin, spolupráce všech stupňů škol, spolupráce s jednotlivými MAP a zřizovateli ZŠ a MŠ, spolupráce se zaměstnavateli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Kraj, VŠ, VOŠ, SŠ, ZŠ, MŠ další vzdělávací instituce, HK, AK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Průběžně, v návaznosti na výzvy IROP a ESF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32878" y="4077000"/>
            <a:ext cx="87349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Opatření 1.2.3: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alt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Vybudování a rozvoj center pro polytechnickou výchovu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Kritérium splnění:</a:t>
            </a:r>
            <a:r>
              <a:rPr kumimoji="0" lang="cs-CZ" alt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Vybudování alespoň 1 centra pro polytechnickou výchovu</a:t>
            </a:r>
            <a:endParaRPr kumimoji="0" lang="cs-CZ" altLang="cs-CZ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Přímá spojnice 7"/>
          <p:cNvCxnSpPr/>
          <p:nvPr/>
        </p:nvCxnSpPr>
        <p:spPr>
          <a:xfrm>
            <a:off x="0" y="4005000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14"/>
          <p:cNvSpPr txBox="1">
            <a:spLocks noChangeArrowheads="1"/>
          </p:cNvSpPr>
          <p:nvPr/>
        </p:nvSpPr>
        <p:spPr bwMode="auto">
          <a:xfrm>
            <a:off x="146611" y="1921131"/>
            <a:ext cx="8712200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400" dirty="0"/>
              <a:t>Výsledný dokument je členěn v následující struktuře</a:t>
            </a:r>
            <a:r>
              <a:rPr lang="cs-CZ" sz="2400" dirty="0" smtClean="0"/>
              <a:t>:</a:t>
            </a:r>
          </a:p>
          <a:p>
            <a:endParaRPr lang="cs-CZ" sz="2400" dirty="0" smtClean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cs-CZ" sz="1400" b="1" dirty="0" smtClean="0"/>
          </a:p>
          <a:p>
            <a:pPr>
              <a:spcBef>
                <a:spcPts val="400"/>
              </a:spcBef>
            </a:pPr>
            <a:r>
              <a:rPr lang="cs-CZ" sz="2400" dirty="0" smtClean="0"/>
              <a:t>U </a:t>
            </a:r>
            <a:r>
              <a:rPr lang="cs-CZ" sz="2400" dirty="0"/>
              <a:t>každého obecného cíle priority stanovena </a:t>
            </a:r>
            <a:r>
              <a:rPr lang="cs-CZ" sz="2400" dirty="0" smtClean="0"/>
              <a:t>priorita</a:t>
            </a:r>
            <a:endParaRPr lang="cs-CZ" sz="2400" dirty="0"/>
          </a:p>
          <a:p>
            <a:pPr marL="342900" indent="-342900">
              <a:spcBef>
                <a:spcPts val="400"/>
              </a:spcBef>
              <a:buFont typeface="Arial" panose="020B0604020202020204" pitchFamily="34" charset="0"/>
              <a:buChar char="•"/>
            </a:pPr>
            <a:endParaRPr lang="cs-CZ" sz="2300" b="1" dirty="0" smtClean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4889" b="14265"/>
          <a:stretch/>
        </p:blipFill>
        <p:spPr bwMode="auto">
          <a:xfrm>
            <a:off x="278368" y="3289133"/>
            <a:ext cx="4501933" cy="63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329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5" ma:contentTypeDescription="Vytvoří nový dokument" ma:contentTypeScope="" ma:versionID="b333860d1f8ee7686ea384f8df339f40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73559025c8c6e80c7b1d6eb410070e27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7415AB-695C-443D-909C-E0A881805B27}">
  <ds:schemaRefs>
    <ds:schemaRef ds:uri="http://purl.org/dc/terms/"/>
    <ds:schemaRef ds:uri="http://schemas.openxmlformats.org/package/2006/metadata/core-properties"/>
    <ds:schemaRef ds:uri="http://purl.org/dc/dcmitype/"/>
    <ds:schemaRef ds:uri="4ed50015-f427-4bca-b79c-7b0ef9a9fc90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7ffaba63-cadb-4ee0-afcd-3a4a42323a6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533D6B0-BEC6-41DD-9C79-CE56B93098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B560D3-CD97-47C9-A28D-04E40618C2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3725</TotalTime>
  <Words>1223</Words>
  <Application>Microsoft Office PowerPoint</Application>
  <PresentationFormat>Předvádění na obrazovce (4:3)</PresentationFormat>
  <Paragraphs>290</Paragraphs>
  <Slides>22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Arial Unicode MS</vt:lpstr>
      <vt:lpstr>Arial</vt:lpstr>
      <vt:lpstr>Calibri</vt:lpstr>
      <vt:lpstr>Calibri Light</vt:lpstr>
      <vt:lpstr>Tahoma</vt:lpstr>
      <vt:lpstr>Times New Roman</vt:lpstr>
      <vt:lpstr>Trebuchet MS</vt:lpstr>
      <vt:lpstr>Wingdings</vt:lpstr>
      <vt:lpstr>Motiv Office</vt:lpstr>
      <vt:lpstr>Metodická podpora projektu P-KAP krajskému akčnímu plánování  (Pavla Chocholová) a Krajský akční plán Plzeňského kraje (Petr Duda)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 ​ Mgr. Pavla Chocholová Odborný garant v Plzeňském kraji 775 583 517, 371 519 141 pavla.chocholova@nuv.cz Tylova 33, 301 00 Plzeň</vt:lpstr>
      <vt:lpstr>  Děkuji vám za pozornost ​Mgr. Petr Duda Hlavní manažer projektu „Krajský akční plán rozvoje vzdělávání Plzeňského kraje“   Odbor školství, mládeže a sportu Krajský úřad Plzeňského kraje Škroupova 18, 306 13 Plzeň 377 195 102, 734 524 005 petr.duda@plzensky-kraj.cz  http://www.plzensky-kraj.cz </vt:lpstr>
      <vt:lpstr>Prezentace aplikace PowerPoint</vt:lpstr>
    </vt:vector>
  </TitlesOfParts>
  <Company>NUV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velicky</dc:creator>
  <cp:lastModifiedBy>Baťková Jitka</cp:lastModifiedBy>
  <cp:revision>345</cp:revision>
  <cp:lastPrinted>2016-08-23T12:49:52Z</cp:lastPrinted>
  <dcterms:created xsi:type="dcterms:W3CDTF">2016-03-04T10:08:09Z</dcterms:created>
  <dcterms:modified xsi:type="dcterms:W3CDTF">2017-03-10T10:21:52Z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