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4"/>
    <p:sldMasterId id="2147483742" r:id="rId5"/>
  </p:sldMasterIdLst>
  <p:notesMasterIdLst>
    <p:notesMasterId r:id="rId23"/>
  </p:notesMasterIdLst>
  <p:handoutMasterIdLst>
    <p:handoutMasterId r:id="rId24"/>
  </p:handoutMasterIdLst>
  <p:sldIdLst>
    <p:sldId id="602" r:id="rId6"/>
    <p:sldId id="684" r:id="rId7"/>
    <p:sldId id="685" r:id="rId8"/>
    <p:sldId id="686" r:id="rId9"/>
    <p:sldId id="656" r:id="rId10"/>
    <p:sldId id="652" r:id="rId11"/>
    <p:sldId id="687" r:id="rId12"/>
    <p:sldId id="690" r:id="rId13"/>
    <p:sldId id="691" r:id="rId14"/>
    <p:sldId id="692" r:id="rId15"/>
    <p:sldId id="693" r:id="rId16"/>
    <p:sldId id="606" r:id="rId17"/>
    <p:sldId id="689" r:id="rId18"/>
    <p:sldId id="682" r:id="rId19"/>
    <p:sldId id="608" r:id="rId20"/>
    <p:sldId id="609" r:id="rId21"/>
    <p:sldId id="651" r:id="rId22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 Condensed" panose="020B0604020202020204" charset="0"/>
      <p:regular r:id="rId29"/>
      <p:bold r:id="rId30"/>
      <p:italic r:id="rId31"/>
      <p:boldItalic r:id="rId32"/>
    </p:embeddedFont>
    <p:embeddedFont>
      <p:font typeface="Roboto" panose="020B0604020202020204" charset="0"/>
      <p:regular r:id="rId33"/>
      <p:bold r:id="rId34"/>
      <p:italic r:id="rId35"/>
      <p:boldItalic r:id="rId36"/>
    </p:embeddedFont>
    <p:embeddedFont>
      <p:font typeface="Tahoma" panose="020B0604030504040204" pitchFamily="34" charset="0"/>
      <p:regular r:id="rId37"/>
      <p:bold r:id="rId38"/>
    </p:embeddedFont>
    <p:embeddedFont>
      <p:font typeface="Trebuchet MS" panose="020B0603020202020204" pitchFamily="34" charset="0"/>
      <p:regular r:id="rId39"/>
      <p:bold r:id="rId40"/>
      <p:italic r:id="rId41"/>
      <p:boldItalic r:id="rId42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E7F00"/>
    <a:srgbClr val="CC6600"/>
    <a:srgbClr val="FF3300"/>
    <a:srgbClr val="FFCC99"/>
    <a:srgbClr val="3FCDFF"/>
    <a:srgbClr val="33CC33"/>
    <a:srgbClr val="008000"/>
    <a:srgbClr val="96969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26" autoAdjust="0"/>
    <p:restoredTop sz="96740" autoAdjust="0"/>
  </p:normalViewPr>
  <p:slideViewPr>
    <p:cSldViewPr>
      <p:cViewPr varScale="1">
        <p:scale>
          <a:sx n="78" d="100"/>
          <a:sy n="78" d="100"/>
        </p:scale>
        <p:origin x="852" y="108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66294"/>
    </p:cViewPr>
  </p:sorterViewPr>
  <p:notesViewPr>
    <p:cSldViewPr>
      <p:cViewPr varScale="1">
        <p:scale>
          <a:sx n="52" d="100"/>
          <a:sy n="52" d="100"/>
        </p:scale>
        <p:origin x="-282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821FB-49E1-4394-AC56-32E3E6991C29}" type="datetimeFigureOut">
              <a:rPr lang="cs-CZ" smtClean="0"/>
              <a:pPr/>
              <a:t>10.03.2017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381A-801C-4F7F-9C9A-36BD9822DA5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719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pPr/>
              <a:t>10.03.2017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2292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ED8FE51-8088-4657-8FA6-BF015BE0B8A8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2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1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13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3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4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5887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cs-CZ" altLang="cs-CZ" dirty="0"/>
          </a:p>
        </p:txBody>
      </p:sp>
      <p:sp>
        <p:nvSpPr>
          <p:cNvPr id="13316" name="Zástupný symbol pro číslo snímku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4D01A021-EC96-49F1-B31D-8BC036D7442B}" type="slidenum">
              <a:rPr lang="cs-CZ" altLang="cs-CZ" sz="1200">
                <a:solidFill>
                  <a:schemeClr val="tx1"/>
                </a:solidFill>
              </a:rPr>
              <a:pPr algn="r" eaLnBrk="1" hangingPunct="1"/>
              <a:t>7</a:t>
            </a:fld>
            <a:endParaRPr lang="cs-CZ" altLang="cs-CZ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01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cs-CZ" sz="1200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 defTabSz="914400">
                <a:buSzPct val="25000"/>
              </a:pPr>
              <a:t>8</a:t>
            </a:fld>
            <a:endParaRPr lang="cs-CZ" sz="12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1649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cs-CZ" sz="1200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 defTabSz="914400">
                <a:buSzPct val="25000"/>
              </a:pPr>
              <a:t>9</a:t>
            </a:fld>
            <a:endParaRPr lang="cs-CZ" sz="12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867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cs-CZ" sz="1200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 defTabSz="914400">
                <a:buSzPct val="25000"/>
              </a:pPr>
              <a:t>10</a:t>
            </a:fld>
            <a:endParaRPr lang="cs-CZ" sz="12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930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 txBox="1"/>
          <p:nvPr/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 defTabSz="914400">
              <a:buSzPct val="25000"/>
            </a:pPr>
            <a:fld id="{00000000-1234-1234-1234-123412341234}" type="slidenum">
              <a:rPr lang="cs-CZ" sz="1200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 defTabSz="914400">
                <a:buSzPct val="25000"/>
              </a:pPr>
              <a:t>11</a:t>
            </a:fld>
            <a:endParaRPr lang="cs-CZ" sz="120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8542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5773400" cy="19883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ct val="1000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28700" marR="0" lvl="1" indent="-1143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14500" marR="0" lvl="2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00300" marR="0" lvl="3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86100" marR="0" lvl="4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71900" marR="0" lvl="5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457700" marR="0" lvl="6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43500" marR="0" lvl="7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29300" marR="0" lvl="8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7" name="Shape 107"/>
          <p:cNvGrpSpPr/>
          <p:nvPr/>
        </p:nvGrpSpPr>
        <p:grpSpPr>
          <a:xfrm>
            <a:off x="571501" y="390524"/>
            <a:ext cx="1101726" cy="1016795"/>
            <a:chOff x="380998" y="260348"/>
            <a:chExt cx="734485" cy="677863"/>
          </a:xfrm>
        </p:grpSpPr>
        <p:sp>
          <p:nvSpPr>
            <p:cNvPr id="108" name="Shape 108"/>
            <p:cNvSpPr/>
            <p:nvPr/>
          </p:nvSpPr>
          <p:spPr>
            <a:xfrm>
              <a:off x="380998" y="260348"/>
              <a:ext cx="728134" cy="673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380998" y="260348"/>
              <a:ext cx="334434" cy="273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35" y="91290"/>
                  </a:moveTo>
                  <a:cubicBezTo>
                    <a:pt x="111013" y="75483"/>
                    <a:pt x="120000" y="52096"/>
                    <a:pt x="120000" y="28870"/>
                  </a:cubicBezTo>
                  <a:cubicBezTo>
                    <a:pt x="120000" y="18548"/>
                    <a:pt x="118766" y="9032"/>
                    <a:pt x="116299" y="0"/>
                  </a:cubicBezTo>
                  <a:lnTo>
                    <a:pt x="55682" y="0"/>
                  </a:lnTo>
                  <a:cubicBezTo>
                    <a:pt x="59383" y="7741"/>
                    <a:pt x="61321" y="17419"/>
                    <a:pt x="61321" y="28387"/>
                  </a:cubicBezTo>
                  <a:cubicBezTo>
                    <a:pt x="61321" y="58064"/>
                    <a:pt x="44757" y="77903"/>
                    <a:pt x="19911" y="77903"/>
                  </a:cubicBezTo>
                  <a:cubicBezTo>
                    <a:pt x="12334" y="77903"/>
                    <a:pt x="5814" y="76129"/>
                    <a:pt x="0" y="72903"/>
                  </a:cubicBezTo>
                  <a:lnTo>
                    <a:pt x="0" y="118548"/>
                  </a:lnTo>
                  <a:cubicBezTo>
                    <a:pt x="6343" y="119516"/>
                    <a:pt x="13039" y="120000"/>
                    <a:pt x="19911" y="120000"/>
                  </a:cubicBezTo>
                  <a:cubicBezTo>
                    <a:pt x="51629" y="120000"/>
                    <a:pt x="77885" y="110000"/>
                    <a:pt x="96035" y="91290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380998" y="260348"/>
              <a:ext cx="734484" cy="677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957" y="0"/>
                  </a:moveTo>
                  <a:cubicBezTo>
                    <a:pt x="54084" y="3583"/>
                    <a:pt x="54647" y="7491"/>
                    <a:pt x="54647" y="11596"/>
                  </a:cubicBezTo>
                  <a:cubicBezTo>
                    <a:pt x="54647" y="20977"/>
                    <a:pt x="50543" y="30358"/>
                    <a:pt x="43702" y="36742"/>
                  </a:cubicBezTo>
                  <a:cubicBezTo>
                    <a:pt x="35412" y="44299"/>
                    <a:pt x="23501" y="48338"/>
                    <a:pt x="9094" y="48338"/>
                  </a:cubicBezTo>
                  <a:cubicBezTo>
                    <a:pt x="5955" y="48338"/>
                    <a:pt x="2897" y="48143"/>
                    <a:pt x="0" y="47752"/>
                  </a:cubicBezTo>
                  <a:lnTo>
                    <a:pt x="0" y="97133"/>
                  </a:lnTo>
                  <a:lnTo>
                    <a:pt x="34366" y="97133"/>
                  </a:lnTo>
                  <a:lnTo>
                    <a:pt x="34366" y="71661"/>
                  </a:lnTo>
                  <a:lnTo>
                    <a:pt x="42897" y="71661"/>
                  </a:lnTo>
                  <a:lnTo>
                    <a:pt x="42897" y="82801"/>
                  </a:lnTo>
                  <a:lnTo>
                    <a:pt x="52877" y="71661"/>
                  </a:lnTo>
                  <a:lnTo>
                    <a:pt x="62535" y="71661"/>
                  </a:lnTo>
                  <a:lnTo>
                    <a:pt x="50704" y="83517"/>
                  </a:lnTo>
                  <a:lnTo>
                    <a:pt x="61408" y="94983"/>
                  </a:lnTo>
                  <a:lnTo>
                    <a:pt x="72515" y="71661"/>
                  </a:lnTo>
                  <a:lnTo>
                    <a:pt x="82816" y="71661"/>
                  </a:lnTo>
                  <a:lnTo>
                    <a:pt x="94889" y="97133"/>
                  </a:lnTo>
                  <a:lnTo>
                    <a:pt x="95533" y="97133"/>
                  </a:lnTo>
                  <a:lnTo>
                    <a:pt x="95533" y="71661"/>
                  </a:lnTo>
                  <a:lnTo>
                    <a:pt x="107042" y="71661"/>
                  </a:lnTo>
                  <a:cubicBezTo>
                    <a:pt x="110020" y="71661"/>
                    <a:pt x="112434" y="71986"/>
                    <a:pt x="114446" y="72573"/>
                  </a:cubicBezTo>
                  <a:cubicBezTo>
                    <a:pt x="116378" y="73159"/>
                    <a:pt x="117826" y="74071"/>
                    <a:pt x="118792" y="75244"/>
                  </a:cubicBezTo>
                  <a:cubicBezTo>
                    <a:pt x="119356" y="75960"/>
                    <a:pt x="119758" y="76742"/>
                    <a:pt x="119999" y="77654"/>
                  </a:cubicBezTo>
                  <a:lnTo>
                    <a:pt x="119999" y="0"/>
                  </a:lnTo>
                  <a:lnTo>
                    <a:pt x="52957" y="0"/>
                  </a:lnTo>
                  <a:close/>
                  <a:moveTo>
                    <a:pt x="7806" y="106905"/>
                  </a:moveTo>
                  <a:cubicBezTo>
                    <a:pt x="8370" y="106905"/>
                    <a:pt x="8853" y="107035"/>
                    <a:pt x="9336" y="107296"/>
                  </a:cubicBezTo>
                  <a:cubicBezTo>
                    <a:pt x="9738" y="107557"/>
                    <a:pt x="10060" y="107882"/>
                    <a:pt x="10301" y="108273"/>
                  </a:cubicBezTo>
                  <a:cubicBezTo>
                    <a:pt x="10543" y="108729"/>
                    <a:pt x="10623" y="109250"/>
                    <a:pt x="10623" y="109837"/>
                  </a:cubicBezTo>
                  <a:cubicBezTo>
                    <a:pt x="10623" y="110488"/>
                    <a:pt x="10543" y="111009"/>
                    <a:pt x="10301" y="111465"/>
                  </a:cubicBezTo>
                  <a:cubicBezTo>
                    <a:pt x="10060" y="111921"/>
                    <a:pt x="9738" y="112312"/>
                    <a:pt x="9255" y="112508"/>
                  </a:cubicBezTo>
                  <a:cubicBezTo>
                    <a:pt x="8853" y="112768"/>
                    <a:pt x="8289" y="112899"/>
                    <a:pt x="7726" y="112899"/>
                  </a:cubicBezTo>
                  <a:cubicBezTo>
                    <a:pt x="7162" y="112899"/>
                    <a:pt x="6680" y="112768"/>
                    <a:pt x="6277" y="112573"/>
                  </a:cubicBezTo>
                  <a:cubicBezTo>
                    <a:pt x="5794" y="112312"/>
                    <a:pt x="5472" y="111986"/>
                    <a:pt x="5231" y="111530"/>
                  </a:cubicBezTo>
                  <a:cubicBezTo>
                    <a:pt x="4989" y="111074"/>
                    <a:pt x="4909" y="110553"/>
                    <a:pt x="4909" y="109967"/>
                  </a:cubicBezTo>
                  <a:cubicBezTo>
                    <a:pt x="4909" y="109315"/>
                    <a:pt x="4989" y="108729"/>
                    <a:pt x="5231" y="108338"/>
                  </a:cubicBezTo>
                  <a:cubicBezTo>
                    <a:pt x="5472" y="107882"/>
                    <a:pt x="5794" y="107557"/>
                    <a:pt x="6277" y="107296"/>
                  </a:cubicBezTo>
                  <a:cubicBezTo>
                    <a:pt x="6680" y="107035"/>
                    <a:pt x="7243" y="106905"/>
                    <a:pt x="7806" y="106905"/>
                  </a:cubicBezTo>
                  <a:close/>
                  <a:moveTo>
                    <a:pt x="4909" y="113941"/>
                  </a:moveTo>
                  <a:cubicBezTo>
                    <a:pt x="5472" y="114527"/>
                    <a:pt x="6116" y="115048"/>
                    <a:pt x="6841" y="115309"/>
                  </a:cubicBezTo>
                  <a:cubicBezTo>
                    <a:pt x="7565" y="115635"/>
                    <a:pt x="8450" y="115830"/>
                    <a:pt x="9416" y="115830"/>
                  </a:cubicBezTo>
                  <a:cubicBezTo>
                    <a:pt x="10301" y="115830"/>
                    <a:pt x="11106" y="115635"/>
                    <a:pt x="11830" y="115374"/>
                  </a:cubicBezTo>
                  <a:cubicBezTo>
                    <a:pt x="12555" y="115114"/>
                    <a:pt x="13199" y="114723"/>
                    <a:pt x="13762" y="114201"/>
                  </a:cubicBezTo>
                  <a:cubicBezTo>
                    <a:pt x="14325" y="113680"/>
                    <a:pt x="14728" y="113029"/>
                    <a:pt x="15050" y="112312"/>
                  </a:cubicBezTo>
                  <a:cubicBezTo>
                    <a:pt x="15372" y="111596"/>
                    <a:pt x="15533" y="110749"/>
                    <a:pt x="15533" y="109902"/>
                  </a:cubicBezTo>
                  <a:cubicBezTo>
                    <a:pt x="15533" y="108990"/>
                    <a:pt x="15372" y="108208"/>
                    <a:pt x="15050" y="107491"/>
                  </a:cubicBezTo>
                  <a:cubicBezTo>
                    <a:pt x="14808" y="106775"/>
                    <a:pt x="14325" y="106123"/>
                    <a:pt x="13762" y="105667"/>
                  </a:cubicBezTo>
                  <a:cubicBezTo>
                    <a:pt x="13279" y="105146"/>
                    <a:pt x="12635" y="104755"/>
                    <a:pt x="11830" y="104495"/>
                  </a:cubicBezTo>
                  <a:cubicBezTo>
                    <a:pt x="11106" y="104234"/>
                    <a:pt x="10221" y="104104"/>
                    <a:pt x="9336" y="104104"/>
                  </a:cubicBezTo>
                  <a:cubicBezTo>
                    <a:pt x="8289" y="104104"/>
                    <a:pt x="7323" y="104299"/>
                    <a:pt x="6438" y="104690"/>
                  </a:cubicBezTo>
                  <a:cubicBezTo>
                    <a:pt x="5633" y="105146"/>
                    <a:pt x="4909" y="105732"/>
                    <a:pt x="4426" y="106514"/>
                  </a:cubicBezTo>
                  <a:lnTo>
                    <a:pt x="4426" y="104364"/>
                  </a:lnTo>
                  <a:lnTo>
                    <a:pt x="160" y="104364"/>
                  </a:lnTo>
                  <a:lnTo>
                    <a:pt x="160" y="120000"/>
                  </a:lnTo>
                  <a:lnTo>
                    <a:pt x="4909" y="120000"/>
                  </a:lnTo>
                  <a:lnTo>
                    <a:pt x="4909" y="113941"/>
                  </a:lnTo>
                  <a:close/>
                  <a:moveTo>
                    <a:pt x="23822" y="104104"/>
                  </a:moveTo>
                  <a:cubicBezTo>
                    <a:pt x="22213" y="104104"/>
                    <a:pt x="20764" y="104299"/>
                    <a:pt x="19637" y="104755"/>
                  </a:cubicBezTo>
                  <a:cubicBezTo>
                    <a:pt x="18430" y="105276"/>
                    <a:pt x="17545" y="105928"/>
                    <a:pt x="16901" y="106775"/>
                  </a:cubicBezTo>
                  <a:cubicBezTo>
                    <a:pt x="16257" y="107687"/>
                    <a:pt x="15935" y="108729"/>
                    <a:pt x="15935" y="109967"/>
                  </a:cubicBezTo>
                  <a:cubicBezTo>
                    <a:pt x="15935" y="111140"/>
                    <a:pt x="16257" y="112182"/>
                    <a:pt x="16901" y="113094"/>
                  </a:cubicBezTo>
                  <a:cubicBezTo>
                    <a:pt x="17545" y="113941"/>
                    <a:pt x="18430" y="114592"/>
                    <a:pt x="19637" y="115048"/>
                  </a:cubicBezTo>
                  <a:cubicBezTo>
                    <a:pt x="20764" y="115570"/>
                    <a:pt x="22213" y="115765"/>
                    <a:pt x="23822" y="115765"/>
                  </a:cubicBezTo>
                  <a:cubicBezTo>
                    <a:pt x="25513" y="115765"/>
                    <a:pt x="26961" y="115570"/>
                    <a:pt x="28088" y="115048"/>
                  </a:cubicBezTo>
                  <a:cubicBezTo>
                    <a:pt x="29295" y="114592"/>
                    <a:pt x="30181" y="113941"/>
                    <a:pt x="30824" y="113094"/>
                  </a:cubicBezTo>
                  <a:cubicBezTo>
                    <a:pt x="31468" y="112182"/>
                    <a:pt x="31790" y="111140"/>
                    <a:pt x="31790" y="109967"/>
                  </a:cubicBezTo>
                  <a:cubicBezTo>
                    <a:pt x="31790" y="108729"/>
                    <a:pt x="31468" y="107687"/>
                    <a:pt x="30824" y="106775"/>
                  </a:cubicBezTo>
                  <a:cubicBezTo>
                    <a:pt x="30181" y="105928"/>
                    <a:pt x="29295" y="105276"/>
                    <a:pt x="28088" y="104755"/>
                  </a:cubicBezTo>
                  <a:cubicBezTo>
                    <a:pt x="26961" y="104299"/>
                    <a:pt x="25513" y="104104"/>
                    <a:pt x="23822" y="104104"/>
                  </a:cubicBezTo>
                  <a:close/>
                  <a:moveTo>
                    <a:pt x="23822" y="106710"/>
                  </a:moveTo>
                  <a:cubicBezTo>
                    <a:pt x="24466" y="106710"/>
                    <a:pt x="24949" y="106840"/>
                    <a:pt x="25432" y="107100"/>
                  </a:cubicBezTo>
                  <a:cubicBezTo>
                    <a:pt x="25835" y="107361"/>
                    <a:pt x="26237" y="107752"/>
                    <a:pt x="26478" y="108208"/>
                  </a:cubicBezTo>
                  <a:cubicBezTo>
                    <a:pt x="26720" y="108664"/>
                    <a:pt x="26881" y="109250"/>
                    <a:pt x="26881" y="109902"/>
                  </a:cubicBezTo>
                  <a:cubicBezTo>
                    <a:pt x="26881" y="110553"/>
                    <a:pt x="26720" y="111140"/>
                    <a:pt x="26478" y="111596"/>
                  </a:cubicBezTo>
                  <a:cubicBezTo>
                    <a:pt x="26237" y="112052"/>
                    <a:pt x="25835" y="112442"/>
                    <a:pt x="25432" y="112703"/>
                  </a:cubicBezTo>
                  <a:cubicBezTo>
                    <a:pt x="24949" y="112964"/>
                    <a:pt x="24466" y="113094"/>
                    <a:pt x="23822" y="113094"/>
                  </a:cubicBezTo>
                  <a:cubicBezTo>
                    <a:pt x="23259" y="113094"/>
                    <a:pt x="22776" y="112964"/>
                    <a:pt x="22293" y="112703"/>
                  </a:cubicBezTo>
                  <a:cubicBezTo>
                    <a:pt x="21891" y="112442"/>
                    <a:pt x="21488" y="112052"/>
                    <a:pt x="21247" y="111596"/>
                  </a:cubicBezTo>
                  <a:cubicBezTo>
                    <a:pt x="21006" y="111140"/>
                    <a:pt x="20845" y="110553"/>
                    <a:pt x="20845" y="109902"/>
                  </a:cubicBezTo>
                  <a:cubicBezTo>
                    <a:pt x="20845" y="109250"/>
                    <a:pt x="21006" y="108729"/>
                    <a:pt x="21247" y="108208"/>
                  </a:cubicBezTo>
                  <a:cubicBezTo>
                    <a:pt x="21488" y="107752"/>
                    <a:pt x="21891" y="107361"/>
                    <a:pt x="22293" y="107100"/>
                  </a:cubicBezTo>
                  <a:cubicBezTo>
                    <a:pt x="22776" y="106840"/>
                    <a:pt x="23259" y="106710"/>
                    <a:pt x="23822" y="106710"/>
                  </a:cubicBezTo>
                  <a:close/>
                  <a:moveTo>
                    <a:pt x="42897" y="97133"/>
                  </a:moveTo>
                  <a:lnTo>
                    <a:pt x="42897" y="105928"/>
                  </a:lnTo>
                  <a:cubicBezTo>
                    <a:pt x="42414" y="105276"/>
                    <a:pt x="41690" y="104820"/>
                    <a:pt x="40965" y="104560"/>
                  </a:cubicBezTo>
                  <a:cubicBezTo>
                    <a:pt x="40241" y="104234"/>
                    <a:pt x="39356" y="104104"/>
                    <a:pt x="38390" y="104104"/>
                  </a:cubicBezTo>
                  <a:cubicBezTo>
                    <a:pt x="37183" y="104104"/>
                    <a:pt x="36056" y="104299"/>
                    <a:pt x="35171" y="104755"/>
                  </a:cubicBezTo>
                  <a:cubicBezTo>
                    <a:pt x="34285" y="105211"/>
                    <a:pt x="33561" y="105928"/>
                    <a:pt x="33078" y="106775"/>
                  </a:cubicBezTo>
                  <a:cubicBezTo>
                    <a:pt x="32595" y="107622"/>
                    <a:pt x="32354" y="108599"/>
                    <a:pt x="32354" y="109771"/>
                  </a:cubicBezTo>
                  <a:cubicBezTo>
                    <a:pt x="32354" y="110684"/>
                    <a:pt x="32434" y="111465"/>
                    <a:pt x="32756" y="112247"/>
                  </a:cubicBezTo>
                  <a:cubicBezTo>
                    <a:pt x="33078" y="112964"/>
                    <a:pt x="33480" y="113550"/>
                    <a:pt x="34044" y="114071"/>
                  </a:cubicBezTo>
                  <a:cubicBezTo>
                    <a:pt x="34607" y="114592"/>
                    <a:pt x="35251" y="114983"/>
                    <a:pt x="35975" y="115244"/>
                  </a:cubicBezTo>
                  <a:cubicBezTo>
                    <a:pt x="36700" y="115504"/>
                    <a:pt x="37505" y="115700"/>
                    <a:pt x="38470" y="115700"/>
                  </a:cubicBezTo>
                  <a:cubicBezTo>
                    <a:pt x="39517" y="115700"/>
                    <a:pt x="40482" y="115439"/>
                    <a:pt x="41368" y="115048"/>
                  </a:cubicBezTo>
                  <a:cubicBezTo>
                    <a:pt x="42173" y="114657"/>
                    <a:pt x="42897" y="114071"/>
                    <a:pt x="43380" y="113289"/>
                  </a:cubicBezTo>
                  <a:lnTo>
                    <a:pt x="43380" y="115504"/>
                  </a:lnTo>
                  <a:lnTo>
                    <a:pt x="47645" y="115504"/>
                  </a:lnTo>
                  <a:lnTo>
                    <a:pt x="47645" y="97133"/>
                  </a:lnTo>
                  <a:lnTo>
                    <a:pt x="52796" y="97133"/>
                  </a:lnTo>
                  <a:lnTo>
                    <a:pt x="42897" y="85472"/>
                  </a:lnTo>
                  <a:lnTo>
                    <a:pt x="42897" y="97068"/>
                  </a:lnTo>
                  <a:lnTo>
                    <a:pt x="42897" y="97133"/>
                  </a:lnTo>
                  <a:close/>
                  <a:moveTo>
                    <a:pt x="39919" y="106840"/>
                  </a:moveTo>
                  <a:cubicBezTo>
                    <a:pt x="40482" y="106840"/>
                    <a:pt x="41046" y="106970"/>
                    <a:pt x="41448" y="107231"/>
                  </a:cubicBezTo>
                  <a:cubicBezTo>
                    <a:pt x="41931" y="107491"/>
                    <a:pt x="42253" y="107817"/>
                    <a:pt x="42494" y="108273"/>
                  </a:cubicBezTo>
                  <a:cubicBezTo>
                    <a:pt x="42736" y="108664"/>
                    <a:pt x="42897" y="109250"/>
                    <a:pt x="42897" y="109837"/>
                  </a:cubicBezTo>
                  <a:cubicBezTo>
                    <a:pt x="42897" y="110488"/>
                    <a:pt x="42816" y="111009"/>
                    <a:pt x="42575" y="111465"/>
                  </a:cubicBezTo>
                  <a:cubicBezTo>
                    <a:pt x="42334" y="111921"/>
                    <a:pt x="42012" y="112247"/>
                    <a:pt x="41529" y="112508"/>
                  </a:cubicBezTo>
                  <a:cubicBezTo>
                    <a:pt x="41126" y="112703"/>
                    <a:pt x="40563" y="112833"/>
                    <a:pt x="40000" y="112833"/>
                  </a:cubicBezTo>
                  <a:cubicBezTo>
                    <a:pt x="39436" y="112833"/>
                    <a:pt x="38953" y="112703"/>
                    <a:pt x="38470" y="112508"/>
                  </a:cubicBezTo>
                  <a:cubicBezTo>
                    <a:pt x="38068" y="112247"/>
                    <a:pt x="37746" y="111921"/>
                    <a:pt x="37505" y="111465"/>
                  </a:cubicBezTo>
                  <a:cubicBezTo>
                    <a:pt x="37263" y="111009"/>
                    <a:pt x="37102" y="110488"/>
                    <a:pt x="37102" y="109902"/>
                  </a:cubicBezTo>
                  <a:cubicBezTo>
                    <a:pt x="37102" y="109250"/>
                    <a:pt x="37263" y="108729"/>
                    <a:pt x="37505" y="108273"/>
                  </a:cubicBezTo>
                  <a:cubicBezTo>
                    <a:pt x="37746" y="107817"/>
                    <a:pt x="38068" y="107491"/>
                    <a:pt x="38470" y="107231"/>
                  </a:cubicBezTo>
                  <a:cubicBezTo>
                    <a:pt x="38873" y="106970"/>
                    <a:pt x="39356" y="106840"/>
                    <a:pt x="39919" y="106840"/>
                  </a:cubicBezTo>
                  <a:close/>
                  <a:moveTo>
                    <a:pt x="56659" y="106905"/>
                  </a:moveTo>
                  <a:cubicBezTo>
                    <a:pt x="57223" y="106905"/>
                    <a:pt x="57786" y="107035"/>
                    <a:pt x="58189" y="107296"/>
                  </a:cubicBezTo>
                  <a:cubicBezTo>
                    <a:pt x="58591" y="107557"/>
                    <a:pt x="58913" y="107882"/>
                    <a:pt x="59154" y="108273"/>
                  </a:cubicBezTo>
                  <a:cubicBezTo>
                    <a:pt x="59396" y="108729"/>
                    <a:pt x="59557" y="109250"/>
                    <a:pt x="59557" y="109837"/>
                  </a:cubicBezTo>
                  <a:cubicBezTo>
                    <a:pt x="59557" y="110488"/>
                    <a:pt x="59396" y="111009"/>
                    <a:pt x="59154" y="111465"/>
                  </a:cubicBezTo>
                  <a:cubicBezTo>
                    <a:pt x="58913" y="111921"/>
                    <a:pt x="58591" y="112312"/>
                    <a:pt x="58108" y="112508"/>
                  </a:cubicBezTo>
                  <a:cubicBezTo>
                    <a:pt x="57706" y="112768"/>
                    <a:pt x="57223" y="112899"/>
                    <a:pt x="56579" y="112899"/>
                  </a:cubicBezTo>
                  <a:cubicBezTo>
                    <a:pt x="56016" y="112899"/>
                    <a:pt x="55533" y="112768"/>
                    <a:pt x="55130" y="112573"/>
                  </a:cubicBezTo>
                  <a:cubicBezTo>
                    <a:pt x="54728" y="112312"/>
                    <a:pt x="54325" y="111986"/>
                    <a:pt x="54084" y="111530"/>
                  </a:cubicBezTo>
                  <a:cubicBezTo>
                    <a:pt x="53843" y="111074"/>
                    <a:pt x="53762" y="110553"/>
                    <a:pt x="53762" y="109967"/>
                  </a:cubicBezTo>
                  <a:cubicBezTo>
                    <a:pt x="53762" y="109315"/>
                    <a:pt x="53843" y="108729"/>
                    <a:pt x="54084" y="108338"/>
                  </a:cubicBezTo>
                  <a:cubicBezTo>
                    <a:pt x="54325" y="107882"/>
                    <a:pt x="54728" y="107557"/>
                    <a:pt x="55130" y="107296"/>
                  </a:cubicBezTo>
                  <a:cubicBezTo>
                    <a:pt x="55613" y="107035"/>
                    <a:pt x="56096" y="106905"/>
                    <a:pt x="56659" y="106905"/>
                  </a:cubicBezTo>
                  <a:close/>
                  <a:moveTo>
                    <a:pt x="53762" y="113941"/>
                  </a:moveTo>
                  <a:cubicBezTo>
                    <a:pt x="54325" y="114527"/>
                    <a:pt x="54969" y="115048"/>
                    <a:pt x="55694" y="115309"/>
                  </a:cubicBezTo>
                  <a:cubicBezTo>
                    <a:pt x="56418" y="115635"/>
                    <a:pt x="57303" y="115830"/>
                    <a:pt x="58269" y="115830"/>
                  </a:cubicBezTo>
                  <a:cubicBezTo>
                    <a:pt x="59154" y="115830"/>
                    <a:pt x="59959" y="115635"/>
                    <a:pt x="60684" y="115374"/>
                  </a:cubicBezTo>
                  <a:cubicBezTo>
                    <a:pt x="61488" y="115114"/>
                    <a:pt x="62132" y="114723"/>
                    <a:pt x="62615" y="114201"/>
                  </a:cubicBezTo>
                  <a:cubicBezTo>
                    <a:pt x="63179" y="113680"/>
                    <a:pt x="63661" y="113029"/>
                    <a:pt x="63903" y="112312"/>
                  </a:cubicBezTo>
                  <a:cubicBezTo>
                    <a:pt x="64225" y="111596"/>
                    <a:pt x="64386" y="110749"/>
                    <a:pt x="64386" y="109902"/>
                  </a:cubicBezTo>
                  <a:cubicBezTo>
                    <a:pt x="64386" y="108990"/>
                    <a:pt x="64225" y="108208"/>
                    <a:pt x="63903" y="107491"/>
                  </a:cubicBezTo>
                  <a:cubicBezTo>
                    <a:pt x="63661" y="106775"/>
                    <a:pt x="63179" y="106123"/>
                    <a:pt x="62696" y="105667"/>
                  </a:cubicBezTo>
                  <a:cubicBezTo>
                    <a:pt x="62132" y="105146"/>
                    <a:pt x="61488" y="104755"/>
                    <a:pt x="60684" y="104495"/>
                  </a:cubicBezTo>
                  <a:cubicBezTo>
                    <a:pt x="59959" y="104234"/>
                    <a:pt x="59154" y="104104"/>
                    <a:pt x="58189" y="104104"/>
                  </a:cubicBezTo>
                  <a:cubicBezTo>
                    <a:pt x="57142" y="104104"/>
                    <a:pt x="56177" y="104299"/>
                    <a:pt x="55372" y="104690"/>
                  </a:cubicBezTo>
                  <a:cubicBezTo>
                    <a:pt x="54486" y="105146"/>
                    <a:pt x="53843" y="105732"/>
                    <a:pt x="53279" y="106514"/>
                  </a:cubicBezTo>
                  <a:lnTo>
                    <a:pt x="53279" y="104364"/>
                  </a:lnTo>
                  <a:lnTo>
                    <a:pt x="49094" y="104364"/>
                  </a:lnTo>
                  <a:lnTo>
                    <a:pt x="49094" y="120000"/>
                  </a:lnTo>
                  <a:lnTo>
                    <a:pt x="53762" y="120000"/>
                  </a:lnTo>
                  <a:lnTo>
                    <a:pt x="53762" y="113941"/>
                  </a:lnTo>
                  <a:close/>
                  <a:moveTo>
                    <a:pt x="73078" y="104104"/>
                  </a:moveTo>
                  <a:cubicBezTo>
                    <a:pt x="71388" y="104104"/>
                    <a:pt x="70020" y="104299"/>
                    <a:pt x="68812" y="104755"/>
                  </a:cubicBezTo>
                  <a:cubicBezTo>
                    <a:pt x="67686" y="105276"/>
                    <a:pt x="66720" y="105928"/>
                    <a:pt x="66156" y="106775"/>
                  </a:cubicBezTo>
                  <a:cubicBezTo>
                    <a:pt x="65513" y="107687"/>
                    <a:pt x="65191" y="108729"/>
                    <a:pt x="65191" y="109967"/>
                  </a:cubicBezTo>
                  <a:cubicBezTo>
                    <a:pt x="65191" y="111140"/>
                    <a:pt x="65513" y="112182"/>
                    <a:pt x="66156" y="113094"/>
                  </a:cubicBezTo>
                  <a:cubicBezTo>
                    <a:pt x="66800" y="113941"/>
                    <a:pt x="67686" y="114592"/>
                    <a:pt x="68812" y="115048"/>
                  </a:cubicBezTo>
                  <a:cubicBezTo>
                    <a:pt x="70020" y="115570"/>
                    <a:pt x="71468" y="115765"/>
                    <a:pt x="73078" y="115765"/>
                  </a:cubicBezTo>
                  <a:cubicBezTo>
                    <a:pt x="74768" y="115765"/>
                    <a:pt x="76136" y="115570"/>
                    <a:pt x="77344" y="115048"/>
                  </a:cubicBezTo>
                  <a:cubicBezTo>
                    <a:pt x="78551" y="114592"/>
                    <a:pt x="79436" y="113941"/>
                    <a:pt x="80080" y="113094"/>
                  </a:cubicBezTo>
                  <a:cubicBezTo>
                    <a:pt x="80643" y="112182"/>
                    <a:pt x="80965" y="111140"/>
                    <a:pt x="80965" y="109967"/>
                  </a:cubicBezTo>
                  <a:cubicBezTo>
                    <a:pt x="80965" y="108729"/>
                    <a:pt x="80643" y="107687"/>
                    <a:pt x="80080" y="106775"/>
                  </a:cubicBezTo>
                  <a:cubicBezTo>
                    <a:pt x="79436" y="105928"/>
                    <a:pt x="78551" y="105276"/>
                    <a:pt x="77344" y="104755"/>
                  </a:cubicBezTo>
                  <a:cubicBezTo>
                    <a:pt x="76136" y="104299"/>
                    <a:pt x="74768" y="104104"/>
                    <a:pt x="73078" y="104104"/>
                  </a:cubicBezTo>
                  <a:close/>
                  <a:moveTo>
                    <a:pt x="73078" y="106710"/>
                  </a:moveTo>
                  <a:cubicBezTo>
                    <a:pt x="73641" y="106710"/>
                    <a:pt x="74205" y="106840"/>
                    <a:pt x="74607" y="107100"/>
                  </a:cubicBezTo>
                  <a:cubicBezTo>
                    <a:pt x="75090" y="107361"/>
                    <a:pt x="75412" y="107752"/>
                    <a:pt x="75734" y="108208"/>
                  </a:cubicBezTo>
                  <a:cubicBezTo>
                    <a:pt x="75975" y="108664"/>
                    <a:pt x="76056" y="109250"/>
                    <a:pt x="76056" y="109902"/>
                  </a:cubicBezTo>
                  <a:cubicBezTo>
                    <a:pt x="76056" y="110553"/>
                    <a:pt x="75975" y="111140"/>
                    <a:pt x="75734" y="111596"/>
                  </a:cubicBezTo>
                  <a:cubicBezTo>
                    <a:pt x="75412" y="112052"/>
                    <a:pt x="75090" y="112442"/>
                    <a:pt x="74607" y="112703"/>
                  </a:cubicBezTo>
                  <a:cubicBezTo>
                    <a:pt x="74205" y="112964"/>
                    <a:pt x="73641" y="113094"/>
                    <a:pt x="73078" y="113094"/>
                  </a:cubicBezTo>
                  <a:cubicBezTo>
                    <a:pt x="72515" y="113094"/>
                    <a:pt x="72032" y="112964"/>
                    <a:pt x="71549" y="112703"/>
                  </a:cubicBezTo>
                  <a:cubicBezTo>
                    <a:pt x="71066" y="112442"/>
                    <a:pt x="70744" y="112052"/>
                    <a:pt x="70503" y="111596"/>
                  </a:cubicBezTo>
                  <a:cubicBezTo>
                    <a:pt x="70261" y="111140"/>
                    <a:pt x="70100" y="110553"/>
                    <a:pt x="70100" y="109902"/>
                  </a:cubicBezTo>
                  <a:cubicBezTo>
                    <a:pt x="70100" y="109250"/>
                    <a:pt x="70261" y="108729"/>
                    <a:pt x="70503" y="108208"/>
                  </a:cubicBezTo>
                  <a:cubicBezTo>
                    <a:pt x="70744" y="107752"/>
                    <a:pt x="71066" y="107361"/>
                    <a:pt x="71549" y="107100"/>
                  </a:cubicBezTo>
                  <a:cubicBezTo>
                    <a:pt x="71951" y="106840"/>
                    <a:pt x="72515" y="106710"/>
                    <a:pt x="73078" y="106710"/>
                  </a:cubicBezTo>
                  <a:close/>
                  <a:moveTo>
                    <a:pt x="91750" y="104234"/>
                  </a:moveTo>
                  <a:cubicBezTo>
                    <a:pt x="91509" y="104169"/>
                    <a:pt x="91267" y="104169"/>
                    <a:pt x="91026" y="104104"/>
                  </a:cubicBezTo>
                  <a:cubicBezTo>
                    <a:pt x="90784" y="104104"/>
                    <a:pt x="90543" y="104104"/>
                    <a:pt x="90382" y="104104"/>
                  </a:cubicBezTo>
                  <a:cubicBezTo>
                    <a:pt x="89416" y="104104"/>
                    <a:pt x="88611" y="104299"/>
                    <a:pt x="87887" y="104690"/>
                  </a:cubicBezTo>
                  <a:cubicBezTo>
                    <a:pt x="87243" y="105081"/>
                    <a:pt x="86599" y="105667"/>
                    <a:pt x="86197" y="106514"/>
                  </a:cubicBezTo>
                  <a:lnTo>
                    <a:pt x="86197" y="104364"/>
                  </a:lnTo>
                  <a:lnTo>
                    <a:pt x="81931" y="104364"/>
                  </a:lnTo>
                  <a:lnTo>
                    <a:pt x="81931" y="115504"/>
                  </a:lnTo>
                  <a:lnTo>
                    <a:pt x="86680" y="115504"/>
                  </a:lnTo>
                  <a:lnTo>
                    <a:pt x="86680" y="110749"/>
                  </a:lnTo>
                  <a:cubicBezTo>
                    <a:pt x="86680" y="109641"/>
                    <a:pt x="86921" y="108729"/>
                    <a:pt x="87565" y="108143"/>
                  </a:cubicBezTo>
                  <a:cubicBezTo>
                    <a:pt x="88128" y="107622"/>
                    <a:pt x="88933" y="107296"/>
                    <a:pt x="90060" y="107296"/>
                  </a:cubicBezTo>
                  <a:cubicBezTo>
                    <a:pt x="90301" y="107296"/>
                    <a:pt x="90543" y="107296"/>
                    <a:pt x="90865" y="107361"/>
                  </a:cubicBezTo>
                  <a:cubicBezTo>
                    <a:pt x="91106" y="107361"/>
                    <a:pt x="91267" y="107426"/>
                    <a:pt x="91509" y="107491"/>
                  </a:cubicBezTo>
                  <a:lnTo>
                    <a:pt x="91750" y="104234"/>
                  </a:lnTo>
                  <a:close/>
                  <a:moveTo>
                    <a:pt x="104627" y="109706"/>
                  </a:moveTo>
                  <a:cubicBezTo>
                    <a:pt x="104627" y="108403"/>
                    <a:pt x="104386" y="107361"/>
                    <a:pt x="103903" y="106514"/>
                  </a:cubicBezTo>
                  <a:cubicBezTo>
                    <a:pt x="103501" y="105667"/>
                    <a:pt x="102776" y="105081"/>
                    <a:pt x="101810" y="104690"/>
                  </a:cubicBezTo>
                  <a:cubicBezTo>
                    <a:pt x="100845" y="104234"/>
                    <a:pt x="99557" y="104039"/>
                    <a:pt x="98108" y="104039"/>
                  </a:cubicBezTo>
                  <a:cubicBezTo>
                    <a:pt x="97062" y="104039"/>
                    <a:pt x="96096" y="104104"/>
                    <a:pt x="95211" y="104234"/>
                  </a:cubicBezTo>
                  <a:cubicBezTo>
                    <a:pt x="94325" y="104364"/>
                    <a:pt x="93440" y="104560"/>
                    <a:pt x="92635" y="104820"/>
                  </a:cubicBezTo>
                  <a:lnTo>
                    <a:pt x="92716" y="107361"/>
                  </a:lnTo>
                  <a:cubicBezTo>
                    <a:pt x="93521" y="107035"/>
                    <a:pt x="94325" y="106840"/>
                    <a:pt x="94969" y="106644"/>
                  </a:cubicBezTo>
                  <a:cubicBezTo>
                    <a:pt x="95613" y="106514"/>
                    <a:pt x="96257" y="106449"/>
                    <a:pt x="96820" y="106449"/>
                  </a:cubicBezTo>
                  <a:cubicBezTo>
                    <a:pt x="97867" y="106449"/>
                    <a:pt x="98752" y="106579"/>
                    <a:pt x="99315" y="106905"/>
                  </a:cubicBezTo>
                  <a:cubicBezTo>
                    <a:pt x="99879" y="107231"/>
                    <a:pt x="100201" y="107687"/>
                    <a:pt x="100201" y="108338"/>
                  </a:cubicBezTo>
                  <a:lnTo>
                    <a:pt x="100201" y="108469"/>
                  </a:lnTo>
                  <a:lnTo>
                    <a:pt x="98350" y="108469"/>
                  </a:lnTo>
                  <a:cubicBezTo>
                    <a:pt x="95855" y="108469"/>
                    <a:pt x="94004" y="108729"/>
                    <a:pt x="92796" y="109381"/>
                  </a:cubicBezTo>
                  <a:cubicBezTo>
                    <a:pt x="91589" y="109967"/>
                    <a:pt x="90945" y="110879"/>
                    <a:pt x="90945" y="112117"/>
                  </a:cubicBezTo>
                  <a:cubicBezTo>
                    <a:pt x="90945" y="112833"/>
                    <a:pt x="91187" y="113420"/>
                    <a:pt x="91509" y="113941"/>
                  </a:cubicBezTo>
                  <a:cubicBezTo>
                    <a:pt x="91911" y="114462"/>
                    <a:pt x="92394" y="114918"/>
                    <a:pt x="93118" y="115179"/>
                  </a:cubicBezTo>
                  <a:cubicBezTo>
                    <a:pt x="93762" y="115504"/>
                    <a:pt x="94567" y="115635"/>
                    <a:pt x="95533" y="115635"/>
                  </a:cubicBezTo>
                  <a:cubicBezTo>
                    <a:pt x="96659" y="115635"/>
                    <a:pt x="97545" y="115504"/>
                    <a:pt x="98350" y="115179"/>
                  </a:cubicBezTo>
                  <a:cubicBezTo>
                    <a:pt x="99154" y="114918"/>
                    <a:pt x="99798" y="114397"/>
                    <a:pt x="100442" y="113745"/>
                  </a:cubicBezTo>
                  <a:lnTo>
                    <a:pt x="100523" y="115504"/>
                  </a:lnTo>
                  <a:lnTo>
                    <a:pt x="104627" y="115504"/>
                  </a:lnTo>
                  <a:lnTo>
                    <a:pt x="104627" y="109706"/>
                  </a:lnTo>
                  <a:close/>
                  <a:moveTo>
                    <a:pt x="99396" y="110423"/>
                  </a:moveTo>
                  <a:lnTo>
                    <a:pt x="100201" y="110423"/>
                  </a:lnTo>
                  <a:lnTo>
                    <a:pt x="100201" y="110749"/>
                  </a:lnTo>
                  <a:cubicBezTo>
                    <a:pt x="100201" y="111270"/>
                    <a:pt x="100040" y="111726"/>
                    <a:pt x="99798" y="112117"/>
                  </a:cubicBezTo>
                  <a:cubicBezTo>
                    <a:pt x="99557" y="112442"/>
                    <a:pt x="99154" y="112768"/>
                    <a:pt x="98752" y="112964"/>
                  </a:cubicBezTo>
                  <a:cubicBezTo>
                    <a:pt x="98269" y="113159"/>
                    <a:pt x="97786" y="113289"/>
                    <a:pt x="97223" y="113289"/>
                  </a:cubicBezTo>
                  <a:cubicBezTo>
                    <a:pt x="96901" y="113289"/>
                    <a:pt x="96579" y="113224"/>
                    <a:pt x="96338" y="113094"/>
                  </a:cubicBezTo>
                  <a:cubicBezTo>
                    <a:pt x="96016" y="112964"/>
                    <a:pt x="95855" y="112833"/>
                    <a:pt x="95694" y="112638"/>
                  </a:cubicBezTo>
                  <a:cubicBezTo>
                    <a:pt x="95533" y="112442"/>
                    <a:pt x="95452" y="112247"/>
                    <a:pt x="95452" y="111986"/>
                  </a:cubicBezTo>
                  <a:cubicBezTo>
                    <a:pt x="95452" y="111596"/>
                    <a:pt x="95613" y="111270"/>
                    <a:pt x="95855" y="111074"/>
                  </a:cubicBezTo>
                  <a:cubicBezTo>
                    <a:pt x="96177" y="110879"/>
                    <a:pt x="96579" y="110684"/>
                    <a:pt x="97142" y="110553"/>
                  </a:cubicBezTo>
                  <a:cubicBezTo>
                    <a:pt x="97786" y="110488"/>
                    <a:pt x="98511" y="110423"/>
                    <a:pt x="99396" y="110423"/>
                  </a:cubicBezTo>
                  <a:close/>
                  <a:moveTo>
                    <a:pt x="68893" y="97133"/>
                  </a:moveTo>
                  <a:lnTo>
                    <a:pt x="85714" y="97133"/>
                  </a:lnTo>
                  <a:lnTo>
                    <a:pt x="83541" y="91986"/>
                  </a:lnTo>
                  <a:lnTo>
                    <a:pt x="71146" y="91986"/>
                  </a:lnTo>
                  <a:lnTo>
                    <a:pt x="68893" y="97133"/>
                  </a:lnTo>
                  <a:close/>
                  <a:moveTo>
                    <a:pt x="104144" y="97133"/>
                  </a:moveTo>
                  <a:lnTo>
                    <a:pt x="119999" y="97133"/>
                  </a:lnTo>
                  <a:lnTo>
                    <a:pt x="119999" y="82084"/>
                  </a:lnTo>
                  <a:cubicBezTo>
                    <a:pt x="119597" y="83843"/>
                    <a:pt x="118631" y="85211"/>
                    <a:pt x="117102" y="86254"/>
                  </a:cubicBezTo>
                  <a:cubicBezTo>
                    <a:pt x="115010" y="87687"/>
                    <a:pt x="111871" y="88469"/>
                    <a:pt x="107766" y="88469"/>
                  </a:cubicBezTo>
                  <a:lnTo>
                    <a:pt x="104144" y="88469"/>
                  </a:lnTo>
                  <a:lnTo>
                    <a:pt x="104144" y="97133"/>
                  </a:lnTo>
                  <a:close/>
                  <a:moveTo>
                    <a:pt x="77505" y="77459"/>
                  </a:moveTo>
                  <a:lnTo>
                    <a:pt x="81529" y="87100"/>
                  </a:lnTo>
                  <a:lnTo>
                    <a:pt x="73319" y="87100"/>
                  </a:lnTo>
                  <a:lnTo>
                    <a:pt x="77505" y="77459"/>
                  </a:lnTo>
                  <a:close/>
                  <a:moveTo>
                    <a:pt x="104144" y="76351"/>
                  </a:moveTo>
                  <a:lnTo>
                    <a:pt x="106478" y="76351"/>
                  </a:lnTo>
                  <a:cubicBezTo>
                    <a:pt x="108169" y="76351"/>
                    <a:pt x="109376" y="76677"/>
                    <a:pt x="110261" y="77328"/>
                  </a:cubicBezTo>
                  <a:cubicBezTo>
                    <a:pt x="111146" y="77980"/>
                    <a:pt x="111549" y="78957"/>
                    <a:pt x="111549" y="80195"/>
                  </a:cubicBezTo>
                  <a:cubicBezTo>
                    <a:pt x="111549" y="81433"/>
                    <a:pt x="111146" y="82280"/>
                    <a:pt x="110261" y="82931"/>
                  </a:cubicBezTo>
                  <a:cubicBezTo>
                    <a:pt x="109376" y="83517"/>
                    <a:pt x="108088" y="83843"/>
                    <a:pt x="106398" y="83843"/>
                  </a:cubicBezTo>
                  <a:lnTo>
                    <a:pt x="104144" y="83843"/>
                  </a:lnTo>
                  <a:lnTo>
                    <a:pt x="104144" y="76351"/>
                  </a:lnTo>
                  <a:close/>
                  <a:moveTo>
                    <a:pt x="28008" y="11465"/>
                  </a:moveTo>
                  <a:cubicBezTo>
                    <a:pt x="28008" y="7035"/>
                    <a:pt x="27122" y="3127"/>
                    <a:pt x="25432" y="0"/>
                  </a:cubicBezTo>
                  <a:lnTo>
                    <a:pt x="0" y="0"/>
                  </a:lnTo>
                  <a:lnTo>
                    <a:pt x="0" y="29446"/>
                  </a:lnTo>
                  <a:cubicBezTo>
                    <a:pt x="2655" y="30749"/>
                    <a:pt x="5633" y="31465"/>
                    <a:pt x="9094" y="31465"/>
                  </a:cubicBezTo>
                  <a:cubicBezTo>
                    <a:pt x="20442" y="31465"/>
                    <a:pt x="28008" y="23452"/>
                    <a:pt x="28008" y="11465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590550" y="665162"/>
              <a:ext cx="524934" cy="144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54" y="120000"/>
                  </a:lnTo>
                  <a:lnTo>
                    <a:pt x="11954" y="65063"/>
                  </a:lnTo>
                  <a:lnTo>
                    <a:pt x="25827" y="120000"/>
                  </a:lnTo>
                  <a:lnTo>
                    <a:pt x="48383" y="120000"/>
                  </a:lnTo>
                  <a:lnTo>
                    <a:pt x="51541" y="95754"/>
                  </a:lnTo>
                  <a:lnTo>
                    <a:pt x="68909" y="95754"/>
                  </a:lnTo>
                  <a:lnTo>
                    <a:pt x="71954" y="120000"/>
                  </a:lnTo>
                  <a:lnTo>
                    <a:pt x="84812" y="120000"/>
                  </a:lnTo>
                  <a:lnTo>
                    <a:pt x="67894" y="0"/>
                  </a:lnTo>
                  <a:lnTo>
                    <a:pt x="53458" y="0"/>
                  </a:lnTo>
                  <a:lnTo>
                    <a:pt x="37894" y="109872"/>
                  </a:lnTo>
                  <a:lnTo>
                    <a:pt x="22894" y="55856"/>
                  </a:lnTo>
                  <a:lnTo>
                    <a:pt x="39473" y="0"/>
                  </a:lnTo>
                  <a:lnTo>
                    <a:pt x="25939" y="0"/>
                  </a:lnTo>
                  <a:lnTo>
                    <a:pt x="11954" y="52480"/>
                  </a:lnTo>
                  <a:lnTo>
                    <a:pt x="11954" y="0"/>
                  </a:lnTo>
                  <a:lnTo>
                    <a:pt x="0" y="0"/>
                  </a:lnTo>
                  <a:lnTo>
                    <a:pt x="0" y="120000"/>
                  </a:lnTo>
                  <a:close/>
                  <a:moveTo>
                    <a:pt x="85714" y="120000"/>
                  </a:moveTo>
                  <a:lnTo>
                    <a:pt x="97781" y="120000"/>
                  </a:lnTo>
                  <a:lnTo>
                    <a:pt x="97781" y="79181"/>
                  </a:lnTo>
                  <a:lnTo>
                    <a:pt x="102857" y="79181"/>
                  </a:lnTo>
                  <a:cubicBezTo>
                    <a:pt x="108609" y="79181"/>
                    <a:pt x="113007" y="75498"/>
                    <a:pt x="115939" y="68746"/>
                  </a:cubicBezTo>
                  <a:cubicBezTo>
                    <a:pt x="118082" y="63836"/>
                    <a:pt x="119436" y="57391"/>
                    <a:pt x="120000" y="49104"/>
                  </a:cubicBezTo>
                  <a:lnTo>
                    <a:pt x="120000" y="28235"/>
                  </a:lnTo>
                  <a:cubicBezTo>
                    <a:pt x="119661" y="23938"/>
                    <a:pt x="119097" y="20255"/>
                    <a:pt x="118308" y="16879"/>
                  </a:cubicBezTo>
                  <a:cubicBezTo>
                    <a:pt x="116954" y="11355"/>
                    <a:pt x="114924" y="7058"/>
                    <a:pt x="112218" y="4296"/>
                  </a:cubicBezTo>
                  <a:cubicBezTo>
                    <a:pt x="109398" y="1534"/>
                    <a:pt x="106015" y="0"/>
                    <a:pt x="101842" y="0"/>
                  </a:cubicBezTo>
                  <a:lnTo>
                    <a:pt x="85714" y="0"/>
                  </a:lnTo>
                  <a:lnTo>
                    <a:pt x="85714" y="120000"/>
                  </a:lnTo>
                  <a:close/>
                  <a:moveTo>
                    <a:pt x="60451" y="27314"/>
                  </a:moveTo>
                  <a:lnTo>
                    <a:pt x="66090" y="72736"/>
                  </a:lnTo>
                  <a:lnTo>
                    <a:pt x="54586" y="72736"/>
                  </a:lnTo>
                  <a:lnTo>
                    <a:pt x="60451" y="27314"/>
                  </a:lnTo>
                  <a:close/>
                  <a:moveTo>
                    <a:pt x="97781" y="22097"/>
                  </a:moveTo>
                  <a:lnTo>
                    <a:pt x="101052" y="22097"/>
                  </a:lnTo>
                  <a:cubicBezTo>
                    <a:pt x="103421" y="22097"/>
                    <a:pt x="105112" y="23631"/>
                    <a:pt x="106353" y="26700"/>
                  </a:cubicBezTo>
                  <a:cubicBezTo>
                    <a:pt x="107593" y="29769"/>
                    <a:pt x="108157" y="34373"/>
                    <a:pt x="108157" y="40204"/>
                  </a:cubicBezTo>
                  <a:cubicBezTo>
                    <a:pt x="108157" y="46035"/>
                    <a:pt x="107593" y="50025"/>
                    <a:pt x="106353" y="53094"/>
                  </a:cubicBezTo>
                  <a:cubicBezTo>
                    <a:pt x="105112" y="55856"/>
                    <a:pt x="103308" y="57391"/>
                    <a:pt x="100939" y="57391"/>
                  </a:cubicBezTo>
                  <a:lnTo>
                    <a:pt x="97781" y="57391"/>
                  </a:lnTo>
                  <a:lnTo>
                    <a:pt x="97781" y="22097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489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247774" y="2564609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247774" y="6884197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3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2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lnSpc>
                <a:spcPct val="90000"/>
              </a:lnSpc>
              <a:spcBef>
                <a:spcPts val="75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Shape 118"/>
          <p:cNvGrpSpPr/>
          <p:nvPr/>
        </p:nvGrpSpPr>
        <p:grpSpPr>
          <a:xfrm>
            <a:off x="571501" y="390524"/>
            <a:ext cx="1101726" cy="1016795"/>
            <a:chOff x="380998" y="260348"/>
            <a:chExt cx="734485" cy="677863"/>
          </a:xfrm>
        </p:grpSpPr>
        <p:sp>
          <p:nvSpPr>
            <p:cNvPr id="119" name="Shape 119"/>
            <p:cNvSpPr/>
            <p:nvPr/>
          </p:nvSpPr>
          <p:spPr>
            <a:xfrm>
              <a:off x="380998" y="260348"/>
              <a:ext cx="728134" cy="673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380998" y="260348"/>
              <a:ext cx="334434" cy="273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35" y="91290"/>
                  </a:moveTo>
                  <a:cubicBezTo>
                    <a:pt x="111013" y="75483"/>
                    <a:pt x="120000" y="52096"/>
                    <a:pt x="120000" y="28870"/>
                  </a:cubicBezTo>
                  <a:cubicBezTo>
                    <a:pt x="120000" y="18548"/>
                    <a:pt x="118766" y="9032"/>
                    <a:pt x="116299" y="0"/>
                  </a:cubicBezTo>
                  <a:lnTo>
                    <a:pt x="55682" y="0"/>
                  </a:lnTo>
                  <a:cubicBezTo>
                    <a:pt x="59383" y="7741"/>
                    <a:pt x="61321" y="17419"/>
                    <a:pt x="61321" y="28387"/>
                  </a:cubicBezTo>
                  <a:cubicBezTo>
                    <a:pt x="61321" y="58064"/>
                    <a:pt x="44757" y="77903"/>
                    <a:pt x="19911" y="77903"/>
                  </a:cubicBezTo>
                  <a:cubicBezTo>
                    <a:pt x="12334" y="77903"/>
                    <a:pt x="5814" y="76129"/>
                    <a:pt x="0" y="72903"/>
                  </a:cubicBezTo>
                  <a:lnTo>
                    <a:pt x="0" y="118548"/>
                  </a:lnTo>
                  <a:cubicBezTo>
                    <a:pt x="6343" y="119516"/>
                    <a:pt x="13039" y="120000"/>
                    <a:pt x="19911" y="120000"/>
                  </a:cubicBezTo>
                  <a:cubicBezTo>
                    <a:pt x="51629" y="120000"/>
                    <a:pt x="77885" y="110000"/>
                    <a:pt x="96035" y="91290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380998" y="260348"/>
              <a:ext cx="734484" cy="677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957" y="0"/>
                  </a:moveTo>
                  <a:cubicBezTo>
                    <a:pt x="54084" y="3583"/>
                    <a:pt x="54647" y="7491"/>
                    <a:pt x="54647" y="11596"/>
                  </a:cubicBezTo>
                  <a:cubicBezTo>
                    <a:pt x="54647" y="20977"/>
                    <a:pt x="50543" y="30358"/>
                    <a:pt x="43702" y="36742"/>
                  </a:cubicBezTo>
                  <a:cubicBezTo>
                    <a:pt x="35412" y="44299"/>
                    <a:pt x="23501" y="48338"/>
                    <a:pt x="9094" y="48338"/>
                  </a:cubicBezTo>
                  <a:cubicBezTo>
                    <a:pt x="5955" y="48338"/>
                    <a:pt x="2897" y="48143"/>
                    <a:pt x="0" y="47752"/>
                  </a:cubicBezTo>
                  <a:lnTo>
                    <a:pt x="0" y="97133"/>
                  </a:lnTo>
                  <a:lnTo>
                    <a:pt x="34366" y="97133"/>
                  </a:lnTo>
                  <a:lnTo>
                    <a:pt x="34366" y="71661"/>
                  </a:lnTo>
                  <a:lnTo>
                    <a:pt x="42897" y="71661"/>
                  </a:lnTo>
                  <a:lnTo>
                    <a:pt x="42897" y="82801"/>
                  </a:lnTo>
                  <a:lnTo>
                    <a:pt x="52877" y="71661"/>
                  </a:lnTo>
                  <a:lnTo>
                    <a:pt x="62535" y="71661"/>
                  </a:lnTo>
                  <a:lnTo>
                    <a:pt x="50704" y="83517"/>
                  </a:lnTo>
                  <a:lnTo>
                    <a:pt x="61408" y="94983"/>
                  </a:lnTo>
                  <a:lnTo>
                    <a:pt x="72515" y="71661"/>
                  </a:lnTo>
                  <a:lnTo>
                    <a:pt x="82816" y="71661"/>
                  </a:lnTo>
                  <a:lnTo>
                    <a:pt x="94889" y="97133"/>
                  </a:lnTo>
                  <a:lnTo>
                    <a:pt x="95533" y="97133"/>
                  </a:lnTo>
                  <a:lnTo>
                    <a:pt x="95533" y="71661"/>
                  </a:lnTo>
                  <a:lnTo>
                    <a:pt x="107042" y="71661"/>
                  </a:lnTo>
                  <a:cubicBezTo>
                    <a:pt x="110020" y="71661"/>
                    <a:pt x="112434" y="71986"/>
                    <a:pt x="114446" y="72573"/>
                  </a:cubicBezTo>
                  <a:cubicBezTo>
                    <a:pt x="116378" y="73159"/>
                    <a:pt x="117826" y="74071"/>
                    <a:pt x="118792" y="75244"/>
                  </a:cubicBezTo>
                  <a:cubicBezTo>
                    <a:pt x="119356" y="75960"/>
                    <a:pt x="119758" y="76742"/>
                    <a:pt x="119999" y="77654"/>
                  </a:cubicBezTo>
                  <a:lnTo>
                    <a:pt x="119999" y="0"/>
                  </a:lnTo>
                  <a:lnTo>
                    <a:pt x="52957" y="0"/>
                  </a:lnTo>
                  <a:close/>
                  <a:moveTo>
                    <a:pt x="7806" y="106905"/>
                  </a:moveTo>
                  <a:cubicBezTo>
                    <a:pt x="8370" y="106905"/>
                    <a:pt x="8853" y="107035"/>
                    <a:pt x="9336" y="107296"/>
                  </a:cubicBezTo>
                  <a:cubicBezTo>
                    <a:pt x="9738" y="107557"/>
                    <a:pt x="10060" y="107882"/>
                    <a:pt x="10301" y="108273"/>
                  </a:cubicBezTo>
                  <a:cubicBezTo>
                    <a:pt x="10543" y="108729"/>
                    <a:pt x="10623" y="109250"/>
                    <a:pt x="10623" y="109837"/>
                  </a:cubicBezTo>
                  <a:cubicBezTo>
                    <a:pt x="10623" y="110488"/>
                    <a:pt x="10543" y="111009"/>
                    <a:pt x="10301" y="111465"/>
                  </a:cubicBezTo>
                  <a:cubicBezTo>
                    <a:pt x="10060" y="111921"/>
                    <a:pt x="9738" y="112312"/>
                    <a:pt x="9255" y="112508"/>
                  </a:cubicBezTo>
                  <a:cubicBezTo>
                    <a:pt x="8853" y="112768"/>
                    <a:pt x="8289" y="112899"/>
                    <a:pt x="7726" y="112899"/>
                  </a:cubicBezTo>
                  <a:cubicBezTo>
                    <a:pt x="7162" y="112899"/>
                    <a:pt x="6680" y="112768"/>
                    <a:pt x="6277" y="112573"/>
                  </a:cubicBezTo>
                  <a:cubicBezTo>
                    <a:pt x="5794" y="112312"/>
                    <a:pt x="5472" y="111986"/>
                    <a:pt x="5231" y="111530"/>
                  </a:cubicBezTo>
                  <a:cubicBezTo>
                    <a:pt x="4989" y="111074"/>
                    <a:pt x="4909" y="110553"/>
                    <a:pt x="4909" y="109967"/>
                  </a:cubicBezTo>
                  <a:cubicBezTo>
                    <a:pt x="4909" y="109315"/>
                    <a:pt x="4989" y="108729"/>
                    <a:pt x="5231" y="108338"/>
                  </a:cubicBezTo>
                  <a:cubicBezTo>
                    <a:pt x="5472" y="107882"/>
                    <a:pt x="5794" y="107557"/>
                    <a:pt x="6277" y="107296"/>
                  </a:cubicBezTo>
                  <a:cubicBezTo>
                    <a:pt x="6680" y="107035"/>
                    <a:pt x="7243" y="106905"/>
                    <a:pt x="7806" y="106905"/>
                  </a:cubicBezTo>
                  <a:close/>
                  <a:moveTo>
                    <a:pt x="4909" y="113941"/>
                  </a:moveTo>
                  <a:cubicBezTo>
                    <a:pt x="5472" y="114527"/>
                    <a:pt x="6116" y="115048"/>
                    <a:pt x="6841" y="115309"/>
                  </a:cubicBezTo>
                  <a:cubicBezTo>
                    <a:pt x="7565" y="115635"/>
                    <a:pt x="8450" y="115830"/>
                    <a:pt x="9416" y="115830"/>
                  </a:cubicBezTo>
                  <a:cubicBezTo>
                    <a:pt x="10301" y="115830"/>
                    <a:pt x="11106" y="115635"/>
                    <a:pt x="11830" y="115374"/>
                  </a:cubicBezTo>
                  <a:cubicBezTo>
                    <a:pt x="12555" y="115114"/>
                    <a:pt x="13199" y="114723"/>
                    <a:pt x="13762" y="114201"/>
                  </a:cubicBezTo>
                  <a:cubicBezTo>
                    <a:pt x="14325" y="113680"/>
                    <a:pt x="14728" y="113029"/>
                    <a:pt x="15050" y="112312"/>
                  </a:cubicBezTo>
                  <a:cubicBezTo>
                    <a:pt x="15372" y="111596"/>
                    <a:pt x="15533" y="110749"/>
                    <a:pt x="15533" y="109902"/>
                  </a:cubicBezTo>
                  <a:cubicBezTo>
                    <a:pt x="15533" y="108990"/>
                    <a:pt x="15372" y="108208"/>
                    <a:pt x="15050" y="107491"/>
                  </a:cubicBezTo>
                  <a:cubicBezTo>
                    <a:pt x="14808" y="106775"/>
                    <a:pt x="14325" y="106123"/>
                    <a:pt x="13762" y="105667"/>
                  </a:cubicBezTo>
                  <a:cubicBezTo>
                    <a:pt x="13279" y="105146"/>
                    <a:pt x="12635" y="104755"/>
                    <a:pt x="11830" y="104495"/>
                  </a:cubicBezTo>
                  <a:cubicBezTo>
                    <a:pt x="11106" y="104234"/>
                    <a:pt x="10221" y="104104"/>
                    <a:pt x="9336" y="104104"/>
                  </a:cubicBezTo>
                  <a:cubicBezTo>
                    <a:pt x="8289" y="104104"/>
                    <a:pt x="7323" y="104299"/>
                    <a:pt x="6438" y="104690"/>
                  </a:cubicBezTo>
                  <a:cubicBezTo>
                    <a:pt x="5633" y="105146"/>
                    <a:pt x="4909" y="105732"/>
                    <a:pt x="4426" y="106514"/>
                  </a:cubicBezTo>
                  <a:lnTo>
                    <a:pt x="4426" y="104364"/>
                  </a:lnTo>
                  <a:lnTo>
                    <a:pt x="160" y="104364"/>
                  </a:lnTo>
                  <a:lnTo>
                    <a:pt x="160" y="120000"/>
                  </a:lnTo>
                  <a:lnTo>
                    <a:pt x="4909" y="120000"/>
                  </a:lnTo>
                  <a:lnTo>
                    <a:pt x="4909" y="113941"/>
                  </a:lnTo>
                  <a:close/>
                  <a:moveTo>
                    <a:pt x="23822" y="104104"/>
                  </a:moveTo>
                  <a:cubicBezTo>
                    <a:pt x="22213" y="104104"/>
                    <a:pt x="20764" y="104299"/>
                    <a:pt x="19637" y="104755"/>
                  </a:cubicBezTo>
                  <a:cubicBezTo>
                    <a:pt x="18430" y="105276"/>
                    <a:pt x="17545" y="105928"/>
                    <a:pt x="16901" y="106775"/>
                  </a:cubicBezTo>
                  <a:cubicBezTo>
                    <a:pt x="16257" y="107687"/>
                    <a:pt x="15935" y="108729"/>
                    <a:pt x="15935" y="109967"/>
                  </a:cubicBezTo>
                  <a:cubicBezTo>
                    <a:pt x="15935" y="111140"/>
                    <a:pt x="16257" y="112182"/>
                    <a:pt x="16901" y="113094"/>
                  </a:cubicBezTo>
                  <a:cubicBezTo>
                    <a:pt x="17545" y="113941"/>
                    <a:pt x="18430" y="114592"/>
                    <a:pt x="19637" y="115048"/>
                  </a:cubicBezTo>
                  <a:cubicBezTo>
                    <a:pt x="20764" y="115570"/>
                    <a:pt x="22213" y="115765"/>
                    <a:pt x="23822" y="115765"/>
                  </a:cubicBezTo>
                  <a:cubicBezTo>
                    <a:pt x="25513" y="115765"/>
                    <a:pt x="26961" y="115570"/>
                    <a:pt x="28088" y="115048"/>
                  </a:cubicBezTo>
                  <a:cubicBezTo>
                    <a:pt x="29295" y="114592"/>
                    <a:pt x="30181" y="113941"/>
                    <a:pt x="30824" y="113094"/>
                  </a:cubicBezTo>
                  <a:cubicBezTo>
                    <a:pt x="31468" y="112182"/>
                    <a:pt x="31790" y="111140"/>
                    <a:pt x="31790" y="109967"/>
                  </a:cubicBezTo>
                  <a:cubicBezTo>
                    <a:pt x="31790" y="108729"/>
                    <a:pt x="31468" y="107687"/>
                    <a:pt x="30824" y="106775"/>
                  </a:cubicBezTo>
                  <a:cubicBezTo>
                    <a:pt x="30181" y="105928"/>
                    <a:pt x="29295" y="105276"/>
                    <a:pt x="28088" y="104755"/>
                  </a:cubicBezTo>
                  <a:cubicBezTo>
                    <a:pt x="26961" y="104299"/>
                    <a:pt x="25513" y="104104"/>
                    <a:pt x="23822" y="104104"/>
                  </a:cubicBezTo>
                  <a:close/>
                  <a:moveTo>
                    <a:pt x="23822" y="106710"/>
                  </a:moveTo>
                  <a:cubicBezTo>
                    <a:pt x="24466" y="106710"/>
                    <a:pt x="24949" y="106840"/>
                    <a:pt x="25432" y="107100"/>
                  </a:cubicBezTo>
                  <a:cubicBezTo>
                    <a:pt x="25835" y="107361"/>
                    <a:pt x="26237" y="107752"/>
                    <a:pt x="26478" y="108208"/>
                  </a:cubicBezTo>
                  <a:cubicBezTo>
                    <a:pt x="26720" y="108664"/>
                    <a:pt x="26881" y="109250"/>
                    <a:pt x="26881" y="109902"/>
                  </a:cubicBezTo>
                  <a:cubicBezTo>
                    <a:pt x="26881" y="110553"/>
                    <a:pt x="26720" y="111140"/>
                    <a:pt x="26478" y="111596"/>
                  </a:cubicBezTo>
                  <a:cubicBezTo>
                    <a:pt x="26237" y="112052"/>
                    <a:pt x="25835" y="112442"/>
                    <a:pt x="25432" y="112703"/>
                  </a:cubicBezTo>
                  <a:cubicBezTo>
                    <a:pt x="24949" y="112964"/>
                    <a:pt x="24466" y="113094"/>
                    <a:pt x="23822" y="113094"/>
                  </a:cubicBezTo>
                  <a:cubicBezTo>
                    <a:pt x="23259" y="113094"/>
                    <a:pt x="22776" y="112964"/>
                    <a:pt x="22293" y="112703"/>
                  </a:cubicBezTo>
                  <a:cubicBezTo>
                    <a:pt x="21891" y="112442"/>
                    <a:pt x="21488" y="112052"/>
                    <a:pt x="21247" y="111596"/>
                  </a:cubicBezTo>
                  <a:cubicBezTo>
                    <a:pt x="21006" y="111140"/>
                    <a:pt x="20845" y="110553"/>
                    <a:pt x="20845" y="109902"/>
                  </a:cubicBezTo>
                  <a:cubicBezTo>
                    <a:pt x="20845" y="109250"/>
                    <a:pt x="21006" y="108729"/>
                    <a:pt x="21247" y="108208"/>
                  </a:cubicBezTo>
                  <a:cubicBezTo>
                    <a:pt x="21488" y="107752"/>
                    <a:pt x="21891" y="107361"/>
                    <a:pt x="22293" y="107100"/>
                  </a:cubicBezTo>
                  <a:cubicBezTo>
                    <a:pt x="22776" y="106840"/>
                    <a:pt x="23259" y="106710"/>
                    <a:pt x="23822" y="106710"/>
                  </a:cubicBezTo>
                  <a:close/>
                  <a:moveTo>
                    <a:pt x="42897" y="97133"/>
                  </a:moveTo>
                  <a:lnTo>
                    <a:pt x="42897" y="105928"/>
                  </a:lnTo>
                  <a:cubicBezTo>
                    <a:pt x="42414" y="105276"/>
                    <a:pt x="41690" y="104820"/>
                    <a:pt x="40965" y="104560"/>
                  </a:cubicBezTo>
                  <a:cubicBezTo>
                    <a:pt x="40241" y="104234"/>
                    <a:pt x="39356" y="104104"/>
                    <a:pt x="38390" y="104104"/>
                  </a:cubicBezTo>
                  <a:cubicBezTo>
                    <a:pt x="37183" y="104104"/>
                    <a:pt x="36056" y="104299"/>
                    <a:pt x="35171" y="104755"/>
                  </a:cubicBezTo>
                  <a:cubicBezTo>
                    <a:pt x="34285" y="105211"/>
                    <a:pt x="33561" y="105928"/>
                    <a:pt x="33078" y="106775"/>
                  </a:cubicBezTo>
                  <a:cubicBezTo>
                    <a:pt x="32595" y="107622"/>
                    <a:pt x="32354" y="108599"/>
                    <a:pt x="32354" y="109771"/>
                  </a:cubicBezTo>
                  <a:cubicBezTo>
                    <a:pt x="32354" y="110684"/>
                    <a:pt x="32434" y="111465"/>
                    <a:pt x="32756" y="112247"/>
                  </a:cubicBezTo>
                  <a:cubicBezTo>
                    <a:pt x="33078" y="112964"/>
                    <a:pt x="33480" y="113550"/>
                    <a:pt x="34044" y="114071"/>
                  </a:cubicBezTo>
                  <a:cubicBezTo>
                    <a:pt x="34607" y="114592"/>
                    <a:pt x="35251" y="114983"/>
                    <a:pt x="35975" y="115244"/>
                  </a:cubicBezTo>
                  <a:cubicBezTo>
                    <a:pt x="36700" y="115504"/>
                    <a:pt x="37505" y="115700"/>
                    <a:pt x="38470" y="115700"/>
                  </a:cubicBezTo>
                  <a:cubicBezTo>
                    <a:pt x="39517" y="115700"/>
                    <a:pt x="40482" y="115439"/>
                    <a:pt x="41368" y="115048"/>
                  </a:cubicBezTo>
                  <a:cubicBezTo>
                    <a:pt x="42173" y="114657"/>
                    <a:pt x="42897" y="114071"/>
                    <a:pt x="43380" y="113289"/>
                  </a:cubicBezTo>
                  <a:lnTo>
                    <a:pt x="43380" y="115504"/>
                  </a:lnTo>
                  <a:lnTo>
                    <a:pt x="47645" y="115504"/>
                  </a:lnTo>
                  <a:lnTo>
                    <a:pt x="47645" y="97133"/>
                  </a:lnTo>
                  <a:lnTo>
                    <a:pt x="52796" y="97133"/>
                  </a:lnTo>
                  <a:lnTo>
                    <a:pt x="42897" y="85472"/>
                  </a:lnTo>
                  <a:lnTo>
                    <a:pt x="42897" y="97068"/>
                  </a:lnTo>
                  <a:lnTo>
                    <a:pt x="42897" y="97133"/>
                  </a:lnTo>
                  <a:close/>
                  <a:moveTo>
                    <a:pt x="39919" y="106840"/>
                  </a:moveTo>
                  <a:cubicBezTo>
                    <a:pt x="40482" y="106840"/>
                    <a:pt x="41046" y="106970"/>
                    <a:pt x="41448" y="107231"/>
                  </a:cubicBezTo>
                  <a:cubicBezTo>
                    <a:pt x="41931" y="107491"/>
                    <a:pt x="42253" y="107817"/>
                    <a:pt x="42494" y="108273"/>
                  </a:cubicBezTo>
                  <a:cubicBezTo>
                    <a:pt x="42736" y="108664"/>
                    <a:pt x="42897" y="109250"/>
                    <a:pt x="42897" y="109837"/>
                  </a:cubicBezTo>
                  <a:cubicBezTo>
                    <a:pt x="42897" y="110488"/>
                    <a:pt x="42816" y="111009"/>
                    <a:pt x="42575" y="111465"/>
                  </a:cubicBezTo>
                  <a:cubicBezTo>
                    <a:pt x="42334" y="111921"/>
                    <a:pt x="42012" y="112247"/>
                    <a:pt x="41529" y="112508"/>
                  </a:cubicBezTo>
                  <a:cubicBezTo>
                    <a:pt x="41126" y="112703"/>
                    <a:pt x="40563" y="112833"/>
                    <a:pt x="40000" y="112833"/>
                  </a:cubicBezTo>
                  <a:cubicBezTo>
                    <a:pt x="39436" y="112833"/>
                    <a:pt x="38953" y="112703"/>
                    <a:pt x="38470" y="112508"/>
                  </a:cubicBezTo>
                  <a:cubicBezTo>
                    <a:pt x="38068" y="112247"/>
                    <a:pt x="37746" y="111921"/>
                    <a:pt x="37505" y="111465"/>
                  </a:cubicBezTo>
                  <a:cubicBezTo>
                    <a:pt x="37263" y="111009"/>
                    <a:pt x="37102" y="110488"/>
                    <a:pt x="37102" y="109902"/>
                  </a:cubicBezTo>
                  <a:cubicBezTo>
                    <a:pt x="37102" y="109250"/>
                    <a:pt x="37263" y="108729"/>
                    <a:pt x="37505" y="108273"/>
                  </a:cubicBezTo>
                  <a:cubicBezTo>
                    <a:pt x="37746" y="107817"/>
                    <a:pt x="38068" y="107491"/>
                    <a:pt x="38470" y="107231"/>
                  </a:cubicBezTo>
                  <a:cubicBezTo>
                    <a:pt x="38873" y="106970"/>
                    <a:pt x="39356" y="106840"/>
                    <a:pt x="39919" y="106840"/>
                  </a:cubicBezTo>
                  <a:close/>
                  <a:moveTo>
                    <a:pt x="56659" y="106905"/>
                  </a:moveTo>
                  <a:cubicBezTo>
                    <a:pt x="57223" y="106905"/>
                    <a:pt x="57786" y="107035"/>
                    <a:pt x="58189" y="107296"/>
                  </a:cubicBezTo>
                  <a:cubicBezTo>
                    <a:pt x="58591" y="107557"/>
                    <a:pt x="58913" y="107882"/>
                    <a:pt x="59154" y="108273"/>
                  </a:cubicBezTo>
                  <a:cubicBezTo>
                    <a:pt x="59396" y="108729"/>
                    <a:pt x="59557" y="109250"/>
                    <a:pt x="59557" y="109837"/>
                  </a:cubicBezTo>
                  <a:cubicBezTo>
                    <a:pt x="59557" y="110488"/>
                    <a:pt x="59396" y="111009"/>
                    <a:pt x="59154" y="111465"/>
                  </a:cubicBezTo>
                  <a:cubicBezTo>
                    <a:pt x="58913" y="111921"/>
                    <a:pt x="58591" y="112312"/>
                    <a:pt x="58108" y="112508"/>
                  </a:cubicBezTo>
                  <a:cubicBezTo>
                    <a:pt x="57706" y="112768"/>
                    <a:pt x="57223" y="112899"/>
                    <a:pt x="56579" y="112899"/>
                  </a:cubicBezTo>
                  <a:cubicBezTo>
                    <a:pt x="56016" y="112899"/>
                    <a:pt x="55533" y="112768"/>
                    <a:pt x="55130" y="112573"/>
                  </a:cubicBezTo>
                  <a:cubicBezTo>
                    <a:pt x="54728" y="112312"/>
                    <a:pt x="54325" y="111986"/>
                    <a:pt x="54084" y="111530"/>
                  </a:cubicBezTo>
                  <a:cubicBezTo>
                    <a:pt x="53843" y="111074"/>
                    <a:pt x="53762" y="110553"/>
                    <a:pt x="53762" y="109967"/>
                  </a:cubicBezTo>
                  <a:cubicBezTo>
                    <a:pt x="53762" y="109315"/>
                    <a:pt x="53843" y="108729"/>
                    <a:pt x="54084" y="108338"/>
                  </a:cubicBezTo>
                  <a:cubicBezTo>
                    <a:pt x="54325" y="107882"/>
                    <a:pt x="54728" y="107557"/>
                    <a:pt x="55130" y="107296"/>
                  </a:cubicBezTo>
                  <a:cubicBezTo>
                    <a:pt x="55613" y="107035"/>
                    <a:pt x="56096" y="106905"/>
                    <a:pt x="56659" y="106905"/>
                  </a:cubicBezTo>
                  <a:close/>
                  <a:moveTo>
                    <a:pt x="53762" y="113941"/>
                  </a:moveTo>
                  <a:cubicBezTo>
                    <a:pt x="54325" y="114527"/>
                    <a:pt x="54969" y="115048"/>
                    <a:pt x="55694" y="115309"/>
                  </a:cubicBezTo>
                  <a:cubicBezTo>
                    <a:pt x="56418" y="115635"/>
                    <a:pt x="57303" y="115830"/>
                    <a:pt x="58269" y="115830"/>
                  </a:cubicBezTo>
                  <a:cubicBezTo>
                    <a:pt x="59154" y="115830"/>
                    <a:pt x="59959" y="115635"/>
                    <a:pt x="60684" y="115374"/>
                  </a:cubicBezTo>
                  <a:cubicBezTo>
                    <a:pt x="61488" y="115114"/>
                    <a:pt x="62132" y="114723"/>
                    <a:pt x="62615" y="114201"/>
                  </a:cubicBezTo>
                  <a:cubicBezTo>
                    <a:pt x="63179" y="113680"/>
                    <a:pt x="63661" y="113029"/>
                    <a:pt x="63903" y="112312"/>
                  </a:cubicBezTo>
                  <a:cubicBezTo>
                    <a:pt x="64225" y="111596"/>
                    <a:pt x="64386" y="110749"/>
                    <a:pt x="64386" y="109902"/>
                  </a:cubicBezTo>
                  <a:cubicBezTo>
                    <a:pt x="64386" y="108990"/>
                    <a:pt x="64225" y="108208"/>
                    <a:pt x="63903" y="107491"/>
                  </a:cubicBezTo>
                  <a:cubicBezTo>
                    <a:pt x="63661" y="106775"/>
                    <a:pt x="63179" y="106123"/>
                    <a:pt x="62696" y="105667"/>
                  </a:cubicBezTo>
                  <a:cubicBezTo>
                    <a:pt x="62132" y="105146"/>
                    <a:pt x="61488" y="104755"/>
                    <a:pt x="60684" y="104495"/>
                  </a:cubicBezTo>
                  <a:cubicBezTo>
                    <a:pt x="59959" y="104234"/>
                    <a:pt x="59154" y="104104"/>
                    <a:pt x="58189" y="104104"/>
                  </a:cubicBezTo>
                  <a:cubicBezTo>
                    <a:pt x="57142" y="104104"/>
                    <a:pt x="56177" y="104299"/>
                    <a:pt x="55372" y="104690"/>
                  </a:cubicBezTo>
                  <a:cubicBezTo>
                    <a:pt x="54486" y="105146"/>
                    <a:pt x="53843" y="105732"/>
                    <a:pt x="53279" y="106514"/>
                  </a:cubicBezTo>
                  <a:lnTo>
                    <a:pt x="53279" y="104364"/>
                  </a:lnTo>
                  <a:lnTo>
                    <a:pt x="49094" y="104364"/>
                  </a:lnTo>
                  <a:lnTo>
                    <a:pt x="49094" y="120000"/>
                  </a:lnTo>
                  <a:lnTo>
                    <a:pt x="53762" y="120000"/>
                  </a:lnTo>
                  <a:lnTo>
                    <a:pt x="53762" y="113941"/>
                  </a:lnTo>
                  <a:close/>
                  <a:moveTo>
                    <a:pt x="73078" y="104104"/>
                  </a:moveTo>
                  <a:cubicBezTo>
                    <a:pt x="71388" y="104104"/>
                    <a:pt x="70020" y="104299"/>
                    <a:pt x="68812" y="104755"/>
                  </a:cubicBezTo>
                  <a:cubicBezTo>
                    <a:pt x="67686" y="105276"/>
                    <a:pt x="66720" y="105928"/>
                    <a:pt x="66156" y="106775"/>
                  </a:cubicBezTo>
                  <a:cubicBezTo>
                    <a:pt x="65513" y="107687"/>
                    <a:pt x="65191" y="108729"/>
                    <a:pt x="65191" y="109967"/>
                  </a:cubicBezTo>
                  <a:cubicBezTo>
                    <a:pt x="65191" y="111140"/>
                    <a:pt x="65513" y="112182"/>
                    <a:pt x="66156" y="113094"/>
                  </a:cubicBezTo>
                  <a:cubicBezTo>
                    <a:pt x="66800" y="113941"/>
                    <a:pt x="67686" y="114592"/>
                    <a:pt x="68812" y="115048"/>
                  </a:cubicBezTo>
                  <a:cubicBezTo>
                    <a:pt x="70020" y="115570"/>
                    <a:pt x="71468" y="115765"/>
                    <a:pt x="73078" y="115765"/>
                  </a:cubicBezTo>
                  <a:cubicBezTo>
                    <a:pt x="74768" y="115765"/>
                    <a:pt x="76136" y="115570"/>
                    <a:pt x="77344" y="115048"/>
                  </a:cubicBezTo>
                  <a:cubicBezTo>
                    <a:pt x="78551" y="114592"/>
                    <a:pt x="79436" y="113941"/>
                    <a:pt x="80080" y="113094"/>
                  </a:cubicBezTo>
                  <a:cubicBezTo>
                    <a:pt x="80643" y="112182"/>
                    <a:pt x="80965" y="111140"/>
                    <a:pt x="80965" y="109967"/>
                  </a:cubicBezTo>
                  <a:cubicBezTo>
                    <a:pt x="80965" y="108729"/>
                    <a:pt x="80643" y="107687"/>
                    <a:pt x="80080" y="106775"/>
                  </a:cubicBezTo>
                  <a:cubicBezTo>
                    <a:pt x="79436" y="105928"/>
                    <a:pt x="78551" y="105276"/>
                    <a:pt x="77344" y="104755"/>
                  </a:cubicBezTo>
                  <a:cubicBezTo>
                    <a:pt x="76136" y="104299"/>
                    <a:pt x="74768" y="104104"/>
                    <a:pt x="73078" y="104104"/>
                  </a:cubicBezTo>
                  <a:close/>
                  <a:moveTo>
                    <a:pt x="73078" y="106710"/>
                  </a:moveTo>
                  <a:cubicBezTo>
                    <a:pt x="73641" y="106710"/>
                    <a:pt x="74205" y="106840"/>
                    <a:pt x="74607" y="107100"/>
                  </a:cubicBezTo>
                  <a:cubicBezTo>
                    <a:pt x="75090" y="107361"/>
                    <a:pt x="75412" y="107752"/>
                    <a:pt x="75734" y="108208"/>
                  </a:cubicBezTo>
                  <a:cubicBezTo>
                    <a:pt x="75975" y="108664"/>
                    <a:pt x="76056" y="109250"/>
                    <a:pt x="76056" y="109902"/>
                  </a:cubicBezTo>
                  <a:cubicBezTo>
                    <a:pt x="76056" y="110553"/>
                    <a:pt x="75975" y="111140"/>
                    <a:pt x="75734" y="111596"/>
                  </a:cubicBezTo>
                  <a:cubicBezTo>
                    <a:pt x="75412" y="112052"/>
                    <a:pt x="75090" y="112442"/>
                    <a:pt x="74607" y="112703"/>
                  </a:cubicBezTo>
                  <a:cubicBezTo>
                    <a:pt x="74205" y="112964"/>
                    <a:pt x="73641" y="113094"/>
                    <a:pt x="73078" y="113094"/>
                  </a:cubicBezTo>
                  <a:cubicBezTo>
                    <a:pt x="72515" y="113094"/>
                    <a:pt x="72032" y="112964"/>
                    <a:pt x="71549" y="112703"/>
                  </a:cubicBezTo>
                  <a:cubicBezTo>
                    <a:pt x="71066" y="112442"/>
                    <a:pt x="70744" y="112052"/>
                    <a:pt x="70503" y="111596"/>
                  </a:cubicBezTo>
                  <a:cubicBezTo>
                    <a:pt x="70261" y="111140"/>
                    <a:pt x="70100" y="110553"/>
                    <a:pt x="70100" y="109902"/>
                  </a:cubicBezTo>
                  <a:cubicBezTo>
                    <a:pt x="70100" y="109250"/>
                    <a:pt x="70261" y="108729"/>
                    <a:pt x="70503" y="108208"/>
                  </a:cubicBezTo>
                  <a:cubicBezTo>
                    <a:pt x="70744" y="107752"/>
                    <a:pt x="71066" y="107361"/>
                    <a:pt x="71549" y="107100"/>
                  </a:cubicBezTo>
                  <a:cubicBezTo>
                    <a:pt x="71951" y="106840"/>
                    <a:pt x="72515" y="106710"/>
                    <a:pt x="73078" y="106710"/>
                  </a:cubicBezTo>
                  <a:close/>
                  <a:moveTo>
                    <a:pt x="91750" y="104234"/>
                  </a:moveTo>
                  <a:cubicBezTo>
                    <a:pt x="91509" y="104169"/>
                    <a:pt x="91267" y="104169"/>
                    <a:pt x="91026" y="104104"/>
                  </a:cubicBezTo>
                  <a:cubicBezTo>
                    <a:pt x="90784" y="104104"/>
                    <a:pt x="90543" y="104104"/>
                    <a:pt x="90382" y="104104"/>
                  </a:cubicBezTo>
                  <a:cubicBezTo>
                    <a:pt x="89416" y="104104"/>
                    <a:pt x="88611" y="104299"/>
                    <a:pt x="87887" y="104690"/>
                  </a:cubicBezTo>
                  <a:cubicBezTo>
                    <a:pt x="87243" y="105081"/>
                    <a:pt x="86599" y="105667"/>
                    <a:pt x="86197" y="106514"/>
                  </a:cubicBezTo>
                  <a:lnTo>
                    <a:pt x="86197" y="104364"/>
                  </a:lnTo>
                  <a:lnTo>
                    <a:pt x="81931" y="104364"/>
                  </a:lnTo>
                  <a:lnTo>
                    <a:pt x="81931" y="115504"/>
                  </a:lnTo>
                  <a:lnTo>
                    <a:pt x="86680" y="115504"/>
                  </a:lnTo>
                  <a:lnTo>
                    <a:pt x="86680" y="110749"/>
                  </a:lnTo>
                  <a:cubicBezTo>
                    <a:pt x="86680" y="109641"/>
                    <a:pt x="86921" y="108729"/>
                    <a:pt x="87565" y="108143"/>
                  </a:cubicBezTo>
                  <a:cubicBezTo>
                    <a:pt x="88128" y="107622"/>
                    <a:pt x="88933" y="107296"/>
                    <a:pt x="90060" y="107296"/>
                  </a:cubicBezTo>
                  <a:cubicBezTo>
                    <a:pt x="90301" y="107296"/>
                    <a:pt x="90543" y="107296"/>
                    <a:pt x="90865" y="107361"/>
                  </a:cubicBezTo>
                  <a:cubicBezTo>
                    <a:pt x="91106" y="107361"/>
                    <a:pt x="91267" y="107426"/>
                    <a:pt x="91509" y="107491"/>
                  </a:cubicBezTo>
                  <a:lnTo>
                    <a:pt x="91750" y="104234"/>
                  </a:lnTo>
                  <a:close/>
                  <a:moveTo>
                    <a:pt x="104627" y="109706"/>
                  </a:moveTo>
                  <a:cubicBezTo>
                    <a:pt x="104627" y="108403"/>
                    <a:pt x="104386" y="107361"/>
                    <a:pt x="103903" y="106514"/>
                  </a:cubicBezTo>
                  <a:cubicBezTo>
                    <a:pt x="103501" y="105667"/>
                    <a:pt x="102776" y="105081"/>
                    <a:pt x="101810" y="104690"/>
                  </a:cubicBezTo>
                  <a:cubicBezTo>
                    <a:pt x="100845" y="104234"/>
                    <a:pt x="99557" y="104039"/>
                    <a:pt x="98108" y="104039"/>
                  </a:cubicBezTo>
                  <a:cubicBezTo>
                    <a:pt x="97062" y="104039"/>
                    <a:pt x="96096" y="104104"/>
                    <a:pt x="95211" y="104234"/>
                  </a:cubicBezTo>
                  <a:cubicBezTo>
                    <a:pt x="94325" y="104364"/>
                    <a:pt x="93440" y="104560"/>
                    <a:pt x="92635" y="104820"/>
                  </a:cubicBezTo>
                  <a:lnTo>
                    <a:pt x="92716" y="107361"/>
                  </a:lnTo>
                  <a:cubicBezTo>
                    <a:pt x="93521" y="107035"/>
                    <a:pt x="94325" y="106840"/>
                    <a:pt x="94969" y="106644"/>
                  </a:cubicBezTo>
                  <a:cubicBezTo>
                    <a:pt x="95613" y="106514"/>
                    <a:pt x="96257" y="106449"/>
                    <a:pt x="96820" y="106449"/>
                  </a:cubicBezTo>
                  <a:cubicBezTo>
                    <a:pt x="97867" y="106449"/>
                    <a:pt x="98752" y="106579"/>
                    <a:pt x="99315" y="106905"/>
                  </a:cubicBezTo>
                  <a:cubicBezTo>
                    <a:pt x="99879" y="107231"/>
                    <a:pt x="100201" y="107687"/>
                    <a:pt x="100201" y="108338"/>
                  </a:cubicBezTo>
                  <a:lnTo>
                    <a:pt x="100201" y="108469"/>
                  </a:lnTo>
                  <a:lnTo>
                    <a:pt x="98350" y="108469"/>
                  </a:lnTo>
                  <a:cubicBezTo>
                    <a:pt x="95855" y="108469"/>
                    <a:pt x="94004" y="108729"/>
                    <a:pt x="92796" y="109381"/>
                  </a:cubicBezTo>
                  <a:cubicBezTo>
                    <a:pt x="91589" y="109967"/>
                    <a:pt x="90945" y="110879"/>
                    <a:pt x="90945" y="112117"/>
                  </a:cubicBezTo>
                  <a:cubicBezTo>
                    <a:pt x="90945" y="112833"/>
                    <a:pt x="91187" y="113420"/>
                    <a:pt x="91509" y="113941"/>
                  </a:cubicBezTo>
                  <a:cubicBezTo>
                    <a:pt x="91911" y="114462"/>
                    <a:pt x="92394" y="114918"/>
                    <a:pt x="93118" y="115179"/>
                  </a:cubicBezTo>
                  <a:cubicBezTo>
                    <a:pt x="93762" y="115504"/>
                    <a:pt x="94567" y="115635"/>
                    <a:pt x="95533" y="115635"/>
                  </a:cubicBezTo>
                  <a:cubicBezTo>
                    <a:pt x="96659" y="115635"/>
                    <a:pt x="97545" y="115504"/>
                    <a:pt x="98350" y="115179"/>
                  </a:cubicBezTo>
                  <a:cubicBezTo>
                    <a:pt x="99154" y="114918"/>
                    <a:pt x="99798" y="114397"/>
                    <a:pt x="100442" y="113745"/>
                  </a:cubicBezTo>
                  <a:lnTo>
                    <a:pt x="100523" y="115504"/>
                  </a:lnTo>
                  <a:lnTo>
                    <a:pt x="104627" y="115504"/>
                  </a:lnTo>
                  <a:lnTo>
                    <a:pt x="104627" y="109706"/>
                  </a:lnTo>
                  <a:close/>
                  <a:moveTo>
                    <a:pt x="99396" y="110423"/>
                  </a:moveTo>
                  <a:lnTo>
                    <a:pt x="100201" y="110423"/>
                  </a:lnTo>
                  <a:lnTo>
                    <a:pt x="100201" y="110749"/>
                  </a:lnTo>
                  <a:cubicBezTo>
                    <a:pt x="100201" y="111270"/>
                    <a:pt x="100040" y="111726"/>
                    <a:pt x="99798" y="112117"/>
                  </a:cubicBezTo>
                  <a:cubicBezTo>
                    <a:pt x="99557" y="112442"/>
                    <a:pt x="99154" y="112768"/>
                    <a:pt x="98752" y="112964"/>
                  </a:cubicBezTo>
                  <a:cubicBezTo>
                    <a:pt x="98269" y="113159"/>
                    <a:pt x="97786" y="113289"/>
                    <a:pt x="97223" y="113289"/>
                  </a:cubicBezTo>
                  <a:cubicBezTo>
                    <a:pt x="96901" y="113289"/>
                    <a:pt x="96579" y="113224"/>
                    <a:pt x="96338" y="113094"/>
                  </a:cubicBezTo>
                  <a:cubicBezTo>
                    <a:pt x="96016" y="112964"/>
                    <a:pt x="95855" y="112833"/>
                    <a:pt x="95694" y="112638"/>
                  </a:cubicBezTo>
                  <a:cubicBezTo>
                    <a:pt x="95533" y="112442"/>
                    <a:pt x="95452" y="112247"/>
                    <a:pt x="95452" y="111986"/>
                  </a:cubicBezTo>
                  <a:cubicBezTo>
                    <a:pt x="95452" y="111596"/>
                    <a:pt x="95613" y="111270"/>
                    <a:pt x="95855" y="111074"/>
                  </a:cubicBezTo>
                  <a:cubicBezTo>
                    <a:pt x="96177" y="110879"/>
                    <a:pt x="96579" y="110684"/>
                    <a:pt x="97142" y="110553"/>
                  </a:cubicBezTo>
                  <a:cubicBezTo>
                    <a:pt x="97786" y="110488"/>
                    <a:pt x="98511" y="110423"/>
                    <a:pt x="99396" y="110423"/>
                  </a:cubicBezTo>
                  <a:close/>
                  <a:moveTo>
                    <a:pt x="68893" y="97133"/>
                  </a:moveTo>
                  <a:lnTo>
                    <a:pt x="85714" y="97133"/>
                  </a:lnTo>
                  <a:lnTo>
                    <a:pt x="83541" y="91986"/>
                  </a:lnTo>
                  <a:lnTo>
                    <a:pt x="71146" y="91986"/>
                  </a:lnTo>
                  <a:lnTo>
                    <a:pt x="68893" y="97133"/>
                  </a:lnTo>
                  <a:close/>
                  <a:moveTo>
                    <a:pt x="104144" y="97133"/>
                  </a:moveTo>
                  <a:lnTo>
                    <a:pt x="119999" y="97133"/>
                  </a:lnTo>
                  <a:lnTo>
                    <a:pt x="119999" y="82084"/>
                  </a:lnTo>
                  <a:cubicBezTo>
                    <a:pt x="119597" y="83843"/>
                    <a:pt x="118631" y="85211"/>
                    <a:pt x="117102" y="86254"/>
                  </a:cubicBezTo>
                  <a:cubicBezTo>
                    <a:pt x="115010" y="87687"/>
                    <a:pt x="111871" y="88469"/>
                    <a:pt x="107766" y="88469"/>
                  </a:cubicBezTo>
                  <a:lnTo>
                    <a:pt x="104144" y="88469"/>
                  </a:lnTo>
                  <a:lnTo>
                    <a:pt x="104144" y="97133"/>
                  </a:lnTo>
                  <a:close/>
                  <a:moveTo>
                    <a:pt x="77505" y="77459"/>
                  </a:moveTo>
                  <a:lnTo>
                    <a:pt x="81529" y="87100"/>
                  </a:lnTo>
                  <a:lnTo>
                    <a:pt x="73319" y="87100"/>
                  </a:lnTo>
                  <a:lnTo>
                    <a:pt x="77505" y="77459"/>
                  </a:lnTo>
                  <a:close/>
                  <a:moveTo>
                    <a:pt x="104144" y="76351"/>
                  </a:moveTo>
                  <a:lnTo>
                    <a:pt x="106478" y="76351"/>
                  </a:lnTo>
                  <a:cubicBezTo>
                    <a:pt x="108169" y="76351"/>
                    <a:pt x="109376" y="76677"/>
                    <a:pt x="110261" y="77328"/>
                  </a:cubicBezTo>
                  <a:cubicBezTo>
                    <a:pt x="111146" y="77980"/>
                    <a:pt x="111549" y="78957"/>
                    <a:pt x="111549" y="80195"/>
                  </a:cubicBezTo>
                  <a:cubicBezTo>
                    <a:pt x="111549" y="81433"/>
                    <a:pt x="111146" y="82280"/>
                    <a:pt x="110261" y="82931"/>
                  </a:cubicBezTo>
                  <a:cubicBezTo>
                    <a:pt x="109376" y="83517"/>
                    <a:pt x="108088" y="83843"/>
                    <a:pt x="106398" y="83843"/>
                  </a:cubicBezTo>
                  <a:lnTo>
                    <a:pt x="104144" y="83843"/>
                  </a:lnTo>
                  <a:lnTo>
                    <a:pt x="104144" y="76351"/>
                  </a:lnTo>
                  <a:close/>
                  <a:moveTo>
                    <a:pt x="28008" y="11465"/>
                  </a:moveTo>
                  <a:cubicBezTo>
                    <a:pt x="28008" y="7035"/>
                    <a:pt x="27122" y="3127"/>
                    <a:pt x="25432" y="0"/>
                  </a:cubicBezTo>
                  <a:lnTo>
                    <a:pt x="0" y="0"/>
                  </a:lnTo>
                  <a:lnTo>
                    <a:pt x="0" y="29446"/>
                  </a:lnTo>
                  <a:cubicBezTo>
                    <a:pt x="2655" y="30749"/>
                    <a:pt x="5633" y="31465"/>
                    <a:pt x="9094" y="31465"/>
                  </a:cubicBezTo>
                  <a:cubicBezTo>
                    <a:pt x="20442" y="31465"/>
                    <a:pt x="28008" y="23452"/>
                    <a:pt x="28008" y="11465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590550" y="665162"/>
              <a:ext cx="524934" cy="144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54" y="120000"/>
                  </a:lnTo>
                  <a:lnTo>
                    <a:pt x="11954" y="65063"/>
                  </a:lnTo>
                  <a:lnTo>
                    <a:pt x="25827" y="120000"/>
                  </a:lnTo>
                  <a:lnTo>
                    <a:pt x="48383" y="120000"/>
                  </a:lnTo>
                  <a:lnTo>
                    <a:pt x="51541" y="95754"/>
                  </a:lnTo>
                  <a:lnTo>
                    <a:pt x="68909" y="95754"/>
                  </a:lnTo>
                  <a:lnTo>
                    <a:pt x="71954" y="120000"/>
                  </a:lnTo>
                  <a:lnTo>
                    <a:pt x="84812" y="120000"/>
                  </a:lnTo>
                  <a:lnTo>
                    <a:pt x="67894" y="0"/>
                  </a:lnTo>
                  <a:lnTo>
                    <a:pt x="53458" y="0"/>
                  </a:lnTo>
                  <a:lnTo>
                    <a:pt x="37894" y="109872"/>
                  </a:lnTo>
                  <a:lnTo>
                    <a:pt x="22894" y="55856"/>
                  </a:lnTo>
                  <a:lnTo>
                    <a:pt x="39473" y="0"/>
                  </a:lnTo>
                  <a:lnTo>
                    <a:pt x="25939" y="0"/>
                  </a:lnTo>
                  <a:lnTo>
                    <a:pt x="11954" y="52480"/>
                  </a:lnTo>
                  <a:lnTo>
                    <a:pt x="11954" y="0"/>
                  </a:lnTo>
                  <a:lnTo>
                    <a:pt x="0" y="0"/>
                  </a:lnTo>
                  <a:lnTo>
                    <a:pt x="0" y="120000"/>
                  </a:lnTo>
                  <a:close/>
                  <a:moveTo>
                    <a:pt x="85714" y="120000"/>
                  </a:moveTo>
                  <a:lnTo>
                    <a:pt x="97781" y="120000"/>
                  </a:lnTo>
                  <a:lnTo>
                    <a:pt x="97781" y="79181"/>
                  </a:lnTo>
                  <a:lnTo>
                    <a:pt x="102857" y="79181"/>
                  </a:lnTo>
                  <a:cubicBezTo>
                    <a:pt x="108609" y="79181"/>
                    <a:pt x="113007" y="75498"/>
                    <a:pt x="115939" y="68746"/>
                  </a:cubicBezTo>
                  <a:cubicBezTo>
                    <a:pt x="118082" y="63836"/>
                    <a:pt x="119436" y="57391"/>
                    <a:pt x="120000" y="49104"/>
                  </a:cubicBezTo>
                  <a:lnTo>
                    <a:pt x="120000" y="28235"/>
                  </a:lnTo>
                  <a:cubicBezTo>
                    <a:pt x="119661" y="23938"/>
                    <a:pt x="119097" y="20255"/>
                    <a:pt x="118308" y="16879"/>
                  </a:cubicBezTo>
                  <a:cubicBezTo>
                    <a:pt x="116954" y="11355"/>
                    <a:pt x="114924" y="7058"/>
                    <a:pt x="112218" y="4296"/>
                  </a:cubicBezTo>
                  <a:cubicBezTo>
                    <a:pt x="109398" y="1534"/>
                    <a:pt x="106015" y="0"/>
                    <a:pt x="101842" y="0"/>
                  </a:cubicBezTo>
                  <a:lnTo>
                    <a:pt x="85714" y="0"/>
                  </a:lnTo>
                  <a:lnTo>
                    <a:pt x="85714" y="120000"/>
                  </a:lnTo>
                  <a:close/>
                  <a:moveTo>
                    <a:pt x="60451" y="27314"/>
                  </a:moveTo>
                  <a:lnTo>
                    <a:pt x="66090" y="72736"/>
                  </a:lnTo>
                  <a:lnTo>
                    <a:pt x="54586" y="72736"/>
                  </a:lnTo>
                  <a:lnTo>
                    <a:pt x="60451" y="27314"/>
                  </a:lnTo>
                  <a:close/>
                  <a:moveTo>
                    <a:pt x="97781" y="22097"/>
                  </a:moveTo>
                  <a:lnTo>
                    <a:pt x="101052" y="22097"/>
                  </a:lnTo>
                  <a:cubicBezTo>
                    <a:pt x="103421" y="22097"/>
                    <a:pt x="105112" y="23631"/>
                    <a:pt x="106353" y="26700"/>
                  </a:cubicBezTo>
                  <a:cubicBezTo>
                    <a:pt x="107593" y="29769"/>
                    <a:pt x="108157" y="34373"/>
                    <a:pt x="108157" y="40204"/>
                  </a:cubicBezTo>
                  <a:cubicBezTo>
                    <a:pt x="108157" y="46035"/>
                    <a:pt x="107593" y="50025"/>
                    <a:pt x="106353" y="53094"/>
                  </a:cubicBezTo>
                  <a:cubicBezTo>
                    <a:pt x="105112" y="55856"/>
                    <a:pt x="103308" y="57391"/>
                    <a:pt x="100939" y="57391"/>
                  </a:cubicBezTo>
                  <a:lnTo>
                    <a:pt x="97781" y="57391"/>
                  </a:lnTo>
                  <a:lnTo>
                    <a:pt x="97781" y="22097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08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5773400" cy="19883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ct val="1000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28700" marR="0" lvl="1" indent="-1143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14500" marR="0" lvl="2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00300" marR="0" lvl="3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86100" marR="0" lvl="4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71900" marR="0" lvl="5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457700" marR="0" lvl="6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43500" marR="0" lvl="7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29300" marR="0" lvl="8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ct val="1000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28700" marR="0" lvl="1" indent="-1143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14500" marR="0" lvl="2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00300" marR="0" lvl="3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86100" marR="0" lvl="4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71900" marR="0" lvl="5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457700" marR="0" lvl="6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43500" marR="0" lvl="7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29300" marR="0" lvl="8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0" name="Shape 130"/>
          <p:cNvGrpSpPr/>
          <p:nvPr/>
        </p:nvGrpSpPr>
        <p:grpSpPr>
          <a:xfrm>
            <a:off x="428624" y="390526"/>
            <a:ext cx="826292" cy="1016795"/>
            <a:chOff x="285750" y="260350"/>
            <a:chExt cx="550863" cy="677863"/>
          </a:xfrm>
        </p:grpSpPr>
        <p:sp>
          <p:nvSpPr>
            <p:cNvPr id="131" name="Shape 131"/>
            <p:cNvSpPr/>
            <p:nvPr/>
          </p:nvSpPr>
          <p:spPr>
            <a:xfrm>
              <a:off x="285750" y="260350"/>
              <a:ext cx="546099" cy="673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285750" y="260350"/>
              <a:ext cx="250825" cy="273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35" y="91290"/>
                  </a:moveTo>
                  <a:cubicBezTo>
                    <a:pt x="111013" y="75483"/>
                    <a:pt x="120000" y="52096"/>
                    <a:pt x="120000" y="28870"/>
                  </a:cubicBezTo>
                  <a:cubicBezTo>
                    <a:pt x="120000" y="18548"/>
                    <a:pt x="118766" y="9032"/>
                    <a:pt x="116299" y="0"/>
                  </a:cubicBezTo>
                  <a:lnTo>
                    <a:pt x="55682" y="0"/>
                  </a:lnTo>
                  <a:cubicBezTo>
                    <a:pt x="59383" y="7741"/>
                    <a:pt x="61321" y="17419"/>
                    <a:pt x="61321" y="28387"/>
                  </a:cubicBezTo>
                  <a:cubicBezTo>
                    <a:pt x="61321" y="58064"/>
                    <a:pt x="44757" y="77903"/>
                    <a:pt x="19911" y="77903"/>
                  </a:cubicBezTo>
                  <a:cubicBezTo>
                    <a:pt x="12334" y="77903"/>
                    <a:pt x="5814" y="76129"/>
                    <a:pt x="0" y="72903"/>
                  </a:cubicBezTo>
                  <a:lnTo>
                    <a:pt x="0" y="118548"/>
                  </a:lnTo>
                  <a:cubicBezTo>
                    <a:pt x="6343" y="119516"/>
                    <a:pt x="13039" y="120000"/>
                    <a:pt x="19911" y="120000"/>
                  </a:cubicBezTo>
                  <a:cubicBezTo>
                    <a:pt x="51629" y="120000"/>
                    <a:pt x="77885" y="110000"/>
                    <a:pt x="96035" y="91290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285750" y="260350"/>
              <a:ext cx="550863" cy="677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957" y="0"/>
                  </a:moveTo>
                  <a:cubicBezTo>
                    <a:pt x="54084" y="3583"/>
                    <a:pt x="54647" y="7491"/>
                    <a:pt x="54647" y="11596"/>
                  </a:cubicBezTo>
                  <a:cubicBezTo>
                    <a:pt x="54647" y="20977"/>
                    <a:pt x="50543" y="30358"/>
                    <a:pt x="43702" y="36742"/>
                  </a:cubicBezTo>
                  <a:cubicBezTo>
                    <a:pt x="35412" y="44299"/>
                    <a:pt x="23501" y="48338"/>
                    <a:pt x="9094" y="48338"/>
                  </a:cubicBezTo>
                  <a:cubicBezTo>
                    <a:pt x="5955" y="48338"/>
                    <a:pt x="2897" y="48143"/>
                    <a:pt x="0" y="47752"/>
                  </a:cubicBezTo>
                  <a:lnTo>
                    <a:pt x="0" y="97133"/>
                  </a:lnTo>
                  <a:lnTo>
                    <a:pt x="34366" y="97133"/>
                  </a:lnTo>
                  <a:lnTo>
                    <a:pt x="34366" y="71661"/>
                  </a:lnTo>
                  <a:lnTo>
                    <a:pt x="42897" y="71661"/>
                  </a:lnTo>
                  <a:lnTo>
                    <a:pt x="42897" y="82801"/>
                  </a:lnTo>
                  <a:lnTo>
                    <a:pt x="52877" y="71661"/>
                  </a:lnTo>
                  <a:lnTo>
                    <a:pt x="62535" y="71661"/>
                  </a:lnTo>
                  <a:lnTo>
                    <a:pt x="50704" y="83517"/>
                  </a:lnTo>
                  <a:lnTo>
                    <a:pt x="61408" y="94983"/>
                  </a:lnTo>
                  <a:lnTo>
                    <a:pt x="72515" y="71661"/>
                  </a:lnTo>
                  <a:lnTo>
                    <a:pt x="82816" y="71661"/>
                  </a:lnTo>
                  <a:lnTo>
                    <a:pt x="94889" y="97133"/>
                  </a:lnTo>
                  <a:lnTo>
                    <a:pt x="95533" y="97133"/>
                  </a:lnTo>
                  <a:lnTo>
                    <a:pt x="95533" y="71661"/>
                  </a:lnTo>
                  <a:lnTo>
                    <a:pt x="107042" y="71661"/>
                  </a:lnTo>
                  <a:cubicBezTo>
                    <a:pt x="110020" y="71661"/>
                    <a:pt x="112434" y="71986"/>
                    <a:pt x="114446" y="72573"/>
                  </a:cubicBezTo>
                  <a:cubicBezTo>
                    <a:pt x="116378" y="73159"/>
                    <a:pt x="117826" y="74071"/>
                    <a:pt x="118792" y="75244"/>
                  </a:cubicBezTo>
                  <a:cubicBezTo>
                    <a:pt x="119356" y="75960"/>
                    <a:pt x="119758" y="76742"/>
                    <a:pt x="119999" y="77654"/>
                  </a:cubicBezTo>
                  <a:lnTo>
                    <a:pt x="119999" y="0"/>
                  </a:lnTo>
                  <a:lnTo>
                    <a:pt x="52957" y="0"/>
                  </a:lnTo>
                  <a:close/>
                  <a:moveTo>
                    <a:pt x="7806" y="106905"/>
                  </a:moveTo>
                  <a:cubicBezTo>
                    <a:pt x="8370" y="106905"/>
                    <a:pt x="8853" y="107035"/>
                    <a:pt x="9336" y="107296"/>
                  </a:cubicBezTo>
                  <a:cubicBezTo>
                    <a:pt x="9738" y="107557"/>
                    <a:pt x="10060" y="107882"/>
                    <a:pt x="10301" y="108273"/>
                  </a:cubicBezTo>
                  <a:cubicBezTo>
                    <a:pt x="10543" y="108729"/>
                    <a:pt x="10623" y="109250"/>
                    <a:pt x="10623" y="109837"/>
                  </a:cubicBezTo>
                  <a:cubicBezTo>
                    <a:pt x="10623" y="110488"/>
                    <a:pt x="10543" y="111009"/>
                    <a:pt x="10301" y="111465"/>
                  </a:cubicBezTo>
                  <a:cubicBezTo>
                    <a:pt x="10060" y="111921"/>
                    <a:pt x="9738" y="112312"/>
                    <a:pt x="9255" y="112508"/>
                  </a:cubicBezTo>
                  <a:cubicBezTo>
                    <a:pt x="8853" y="112768"/>
                    <a:pt x="8289" y="112899"/>
                    <a:pt x="7726" y="112899"/>
                  </a:cubicBezTo>
                  <a:cubicBezTo>
                    <a:pt x="7162" y="112899"/>
                    <a:pt x="6680" y="112768"/>
                    <a:pt x="6277" y="112573"/>
                  </a:cubicBezTo>
                  <a:cubicBezTo>
                    <a:pt x="5794" y="112312"/>
                    <a:pt x="5472" y="111986"/>
                    <a:pt x="5231" y="111530"/>
                  </a:cubicBezTo>
                  <a:cubicBezTo>
                    <a:pt x="4989" y="111074"/>
                    <a:pt x="4909" y="110553"/>
                    <a:pt x="4909" y="109967"/>
                  </a:cubicBezTo>
                  <a:cubicBezTo>
                    <a:pt x="4909" y="109315"/>
                    <a:pt x="4989" y="108729"/>
                    <a:pt x="5231" y="108338"/>
                  </a:cubicBezTo>
                  <a:cubicBezTo>
                    <a:pt x="5472" y="107882"/>
                    <a:pt x="5794" y="107557"/>
                    <a:pt x="6277" y="107296"/>
                  </a:cubicBezTo>
                  <a:cubicBezTo>
                    <a:pt x="6680" y="107035"/>
                    <a:pt x="7243" y="106905"/>
                    <a:pt x="7806" y="106905"/>
                  </a:cubicBezTo>
                  <a:close/>
                  <a:moveTo>
                    <a:pt x="4909" y="113941"/>
                  </a:moveTo>
                  <a:cubicBezTo>
                    <a:pt x="5472" y="114527"/>
                    <a:pt x="6116" y="115048"/>
                    <a:pt x="6841" y="115309"/>
                  </a:cubicBezTo>
                  <a:cubicBezTo>
                    <a:pt x="7565" y="115635"/>
                    <a:pt x="8450" y="115830"/>
                    <a:pt x="9416" y="115830"/>
                  </a:cubicBezTo>
                  <a:cubicBezTo>
                    <a:pt x="10301" y="115830"/>
                    <a:pt x="11106" y="115635"/>
                    <a:pt x="11830" y="115374"/>
                  </a:cubicBezTo>
                  <a:cubicBezTo>
                    <a:pt x="12555" y="115114"/>
                    <a:pt x="13199" y="114723"/>
                    <a:pt x="13762" y="114201"/>
                  </a:cubicBezTo>
                  <a:cubicBezTo>
                    <a:pt x="14325" y="113680"/>
                    <a:pt x="14728" y="113029"/>
                    <a:pt x="15050" y="112312"/>
                  </a:cubicBezTo>
                  <a:cubicBezTo>
                    <a:pt x="15372" y="111596"/>
                    <a:pt x="15533" y="110749"/>
                    <a:pt x="15533" y="109902"/>
                  </a:cubicBezTo>
                  <a:cubicBezTo>
                    <a:pt x="15533" y="108990"/>
                    <a:pt x="15372" y="108208"/>
                    <a:pt x="15050" y="107491"/>
                  </a:cubicBezTo>
                  <a:cubicBezTo>
                    <a:pt x="14808" y="106775"/>
                    <a:pt x="14325" y="106123"/>
                    <a:pt x="13762" y="105667"/>
                  </a:cubicBezTo>
                  <a:cubicBezTo>
                    <a:pt x="13279" y="105146"/>
                    <a:pt x="12635" y="104755"/>
                    <a:pt x="11830" y="104495"/>
                  </a:cubicBezTo>
                  <a:cubicBezTo>
                    <a:pt x="11106" y="104234"/>
                    <a:pt x="10221" y="104104"/>
                    <a:pt x="9336" y="104104"/>
                  </a:cubicBezTo>
                  <a:cubicBezTo>
                    <a:pt x="8289" y="104104"/>
                    <a:pt x="7323" y="104299"/>
                    <a:pt x="6438" y="104690"/>
                  </a:cubicBezTo>
                  <a:cubicBezTo>
                    <a:pt x="5633" y="105146"/>
                    <a:pt x="4909" y="105732"/>
                    <a:pt x="4426" y="106514"/>
                  </a:cubicBezTo>
                  <a:lnTo>
                    <a:pt x="4426" y="104364"/>
                  </a:lnTo>
                  <a:lnTo>
                    <a:pt x="160" y="104364"/>
                  </a:lnTo>
                  <a:lnTo>
                    <a:pt x="160" y="120000"/>
                  </a:lnTo>
                  <a:lnTo>
                    <a:pt x="4909" y="120000"/>
                  </a:lnTo>
                  <a:lnTo>
                    <a:pt x="4909" y="113941"/>
                  </a:lnTo>
                  <a:close/>
                  <a:moveTo>
                    <a:pt x="23822" y="104104"/>
                  </a:moveTo>
                  <a:cubicBezTo>
                    <a:pt x="22213" y="104104"/>
                    <a:pt x="20764" y="104299"/>
                    <a:pt x="19637" y="104755"/>
                  </a:cubicBezTo>
                  <a:cubicBezTo>
                    <a:pt x="18430" y="105276"/>
                    <a:pt x="17545" y="105928"/>
                    <a:pt x="16901" y="106775"/>
                  </a:cubicBezTo>
                  <a:cubicBezTo>
                    <a:pt x="16257" y="107687"/>
                    <a:pt x="15935" y="108729"/>
                    <a:pt x="15935" y="109967"/>
                  </a:cubicBezTo>
                  <a:cubicBezTo>
                    <a:pt x="15935" y="111140"/>
                    <a:pt x="16257" y="112182"/>
                    <a:pt x="16901" y="113094"/>
                  </a:cubicBezTo>
                  <a:cubicBezTo>
                    <a:pt x="17545" y="113941"/>
                    <a:pt x="18430" y="114592"/>
                    <a:pt x="19637" y="115048"/>
                  </a:cubicBezTo>
                  <a:cubicBezTo>
                    <a:pt x="20764" y="115570"/>
                    <a:pt x="22213" y="115765"/>
                    <a:pt x="23822" y="115765"/>
                  </a:cubicBezTo>
                  <a:cubicBezTo>
                    <a:pt x="25513" y="115765"/>
                    <a:pt x="26961" y="115570"/>
                    <a:pt x="28088" y="115048"/>
                  </a:cubicBezTo>
                  <a:cubicBezTo>
                    <a:pt x="29295" y="114592"/>
                    <a:pt x="30181" y="113941"/>
                    <a:pt x="30824" y="113094"/>
                  </a:cubicBezTo>
                  <a:cubicBezTo>
                    <a:pt x="31468" y="112182"/>
                    <a:pt x="31790" y="111140"/>
                    <a:pt x="31790" y="109967"/>
                  </a:cubicBezTo>
                  <a:cubicBezTo>
                    <a:pt x="31790" y="108729"/>
                    <a:pt x="31468" y="107687"/>
                    <a:pt x="30824" y="106775"/>
                  </a:cubicBezTo>
                  <a:cubicBezTo>
                    <a:pt x="30181" y="105928"/>
                    <a:pt x="29295" y="105276"/>
                    <a:pt x="28088" y="104755"/>
                  </a:cubicBezTo>
                  <a:cubicBezTo>
                    <a:pt x="26961" y="104299"/>
                    <a:pt x="25513" y="104104"/>
                    <a:pt x="23822" y="104104"/>
                  </a:cubicBezTo>
                  <a:close/>
                  <a:moveTo>
                    <a:pt x="23822" y="106710"/>
                  </a:moveTo>
                  <a:cubicBezTo>
                    <a:pt x="24466" y="106710"/>
                    <a:pt x="24949" y="106840"/>
                    <a:pt x="25432" y="107100"/>
                  </a:cubicBezTo>
                  <a:cubicBezTo>
                    <a:pt x="25835" y="107361"/>
                    <a:pt x="26237" y="107752"/>
                    <a:pt x="26478" y="108208"/>
                  </a:cubicBezTo>
                  <a:cubicBezTo>
                    <a:pt x="26720" y="108664"/>
                    <a:pt x="26881" y="109250"/>
                    <a:pt x="26881" y="109902"/>
                  </a:cubicBezTo>
                  <a:cubicBezTo>
                    <a:pt x="26881" y="110553"/>
                    <a:pt x="26720" y="111140"/>
                    <a:pt x="26478" y="111596"/>
                  </a:cubicBezTo>
                  <a:cubicBezTo>
                    <a:pt x="26237" y="112052"/>
                    <a:pt x="25835" y="112442"/>
                    <a:pt x="25432" y="112703"/>
                  </a:cubicBezTo>
                  <a:cubicBezTo>
                    <a:pt x="24949" y="112964"/>
                    <a:pt x="24466" y="113094"/>
                    <a:pt x="23822" y="113094"/>
                  </a:cubicBezTo>
                  <a:cubicBezTo>
                    <a:pt x="23259" y="113094"/>
                    <a:pt x="22776" y="112964"/>
                    <a:pt x="22293" y="112703"/>
                  </a:cubicBezTo>
                  <a:cubicBezTo>
                    <a:pt x="21891" y="112442"/>
                    <a:pt x="21488" y="112052"/>
                    <a:pt x="21247" y="111596"/>
                  </a:cubicBezTo>
                  <a:cubicBezTo>
                    <a:pt x="21006" y="111140"/>
                    <a:pt x="20845" y="110553"/>
                    <a:pt x="20845" y="109902"/>
                  </a:cubicBezTo>
                  <a:cubicBezTo>
                    <a:pt x="20845" y="109250"/>
                    <a:pt x="21006" y="108729"/>
                    <a:pt x="21247" y="108208"/>
                  </a:cubicBezTo>
                  <a:cubicBezTo>
                    <a:pt x="21488" y="107752"/>
                    <a:pt x="21891" y="107361"/>
                    <a:pt x="22293" y="107100"/>
                  </a:cubicBezTo>
                  <a:cubicBezTo>
                    <a:pt x="22776" y="106840"/>
                    <a:pt x="23259" y="106710"/>
                    <a:pt x="23822" y="106710"/>
                  </a:cubicBezTo>
                  <a:close/>
                  <a:moveTo>
                    <a:pt x="42897" y="97133"/>
                  </a:moveTo>
                  <a:lnTo>
                    <a:pt x="42897" y="105928"/>
                  </a:lnTo>
                  <a:cubicBezTo>
                    <a:pt x="42414" y="105276"/>
                    <a:pt x="41690" y="104820"/>
                    <a:pt x="40965" y="104560"/>
                  </a:cubicBezTo>
                  <a:cubicBezTo>
                    <a:pt x="40241" y="104234"/>
                    <a:pt x="39356" y="104104"/>
                    <a:pt x="38390" y="104104"/>
                  </a:cubicBezTo>
                  <a:cubicBezTo>
                    <a:pt x="37183" y="104104"/>
                    <a:pt x="36056" y="104299"/>
                    <a:pt x="35171" y="104755"/>
                  </a:cubicBezTo>
                  <a:cubicBezTo>
                    <a:pt x="34285" y="105211"/>
                    <a:pt x="33561" y="105928"/>
                    <a:pt x="33078" y="106775"/>
                  </a:cubicBezTo>
                  <a:cubicBezTo>
                    <a:pt x="32595" y="107622"/>
                    <a:pt x="32354" y="108599"/>
                    <a:pt x="32354" y="109771"/>
                  </a:cubicBezTo>
                  <a:cubicBezTo>
                    <a:pt x="32354" y="110684"/>
                    <a:pt x="32434" y="111465"/>
                    <a:pt x="32756" y="112247"/>
                  </a:cubicBezTo>
                  <a:cubicBezTo>
                    <a:pt x="33078" y="112964"/>
                    <a:pt x="33480" y="113550"/>
                    <a:pt x="34044" y="114071"/>
                  </a:cubicBezTo>
                  <a:cubicBezTo>
                    <a:pt x="34607" y="114592"/>
                    <a:pt x="35251" y="114983"/>
                    <a:pt x="35975" y="115244"/>
                  </a:cubicBezTo>
                  <a:cubicBezTo>
                    <a:pt x="36700" y="115504"/>
                    <a:pt x="37505" y="115700"/>
                    <a:pt x="38470" y="115700"/>
                  </a:cubicBezTo>
                  <a:cubicBezTo>
                    <a:pt x="39517" y="115700"/>
                    <a:pt x="40482" y="115439"/>
                    <a:pt x="41368" y="115048"/>
                  </a:cubicBezTo>
                  <a:cubicBezTo>
                    <a:pt x="42173" y="114657"/>
                    <a:pt x="42897" y="114071"/>
                    <a:pt x="43380" y="113289"/>
                  </a:cubicBezTo>
                  <a:lnTo>
                    <a:pt x="43380" y="115504"/>
                  </a:lnTo>
                  <a:lnTo>
                    <a:pt x="47645" y="115504"/>
                  </a:lnTo>
                  <a:lnTo>
                    <a:pt x="47645" y="97133"/>
                  </a:lnTo>
                  <a:lnTo>
                    <a:pt x="52796" y="97133"/>
                  </a:lnTo>
                  <a:lnTo>
                    <a:pt x="42897" y="85472"/>
                  </a:lnTo>
                  <a:lnTo>
                    <a:pt x="42897" y="97068"/>
                  </a:lnTo>
                  <a:lnTo>
                    <a:pt x="42897" y="97133"/>
                  </a:lnTo>
                  <a:close/>
                  <a:moveTo>
                    <a:pt x="39919" y="106840"/>
                  </a:moveTo>
                  <a:cubicBezTo>
                    <a:pt x="40482" y="106840"/>
                    <a:pt x="41046" y="106970"/>
                    <a:pt x="41448" y="107231"/>
                  </a:cubicBezTo>
                  <a:cubicBezTo>
                    <a:pt x="41931" y="107491"/>
                    <a:pt x="42253" y="107817"/>
                    <a:pt x="42494" y="108273"/>
                  </a:cubicBezTo>
                  <a:cubicBezTo>
                    <a:pt x="42736" y="108664"/>
                    <a:pt x="42897" y="109250"/>
                    <a:pt x="42897" y="109837"/>
                  </a:cubicBezTo>
                  <a:cubicBezTo>
                    <a:pt x="42897" y="110488"/>
                    <a:pt x="42816" y="111009"/>
                    <a:pt x="42575" y="111465"/>
                  </a:cubicBezTo>
                  <a:cubicBezTo>
                    <a:pt x="42334" y="111921"/>
                    <a:pt x="42012" y="112247"/>
                    <a:pt x="41529" y="112508"/>
                  </a:cubicBezTo>
                  <a:cubicBezTo>
                    <a:pt x="41126" y="112703"/>
                    <a:pt x="40563" y="112833"/>
                    <a:pt x="40000" y="112833"/>
                  </a:cubicBezTo>
                  <a:cubicBezTo>
                    <a:pt x="39436" y="112833"/>
                    <a:pt x="38953" y="112703"/>
                    <a:pt x="38470" y="112508"/>
                  </a:cubicBezTo>
                  <a:cubicBezTo>
                    <a:pt x="38068" y="112247"/>
                    <a:pt x="37746" y="111921"/>
                    <a:pt x="37505" y="111465"/>
                  </a:cubicBezTo>
                  <a:cubicBezTo>
                    <a:pt x="37263" y="111009"/>
                    <a:pt x="37102" y="110488"/>
                    <a:pt x="37102" y="109902"/>
                  </a:cubicBezTo>
                  <a:cubicBezTo>
                    <a:pt x="37102" y="109250"/>
                    <a:pt x="37263" y="108729"/>
                    <a:pt x="37505" y="108273"/>
                  </a:cubicBezTo>
                  <a:cubicBezTo>
                    <a:pt x="37746" y="107817"/>
                    <a:pt x="38068" y="107491"/>
                    <a:pt x="38470" y="107231"/>
                  </a:cubicBezTo>
                  <a:cubicBezTo>
                    <a:pt x="38873" y="106970"/>
                    <a:pt x="39356" y="106840"/>
                    <a:pt x="39919" y="106840"/>
                  </a:cubicBezTo>
                  <a:close/>
                  <a:moveTo>
                    <a:pt x="56659" y="106905"/>
                  </a:moveTo>
                  <a:cubicBezTo>
                    <a:pt x="57223" y="106905"/>
                    <a:pt x="57786" y="107035"/>
                    <a:pt x="58189" y="107296"/>
                  </a:cubicBezTo>
                  <a:cubicBezTo>
                    <a:pt x="58591" y="107557"/>
                    <a:pt x="58913" y="107882"/>
                    <a:pt x="59154" y="108273"/>
                  </a:cubicBezTo>
                  <a:cubicBezTo>
                    <a:pt x="59396" y="108729"/>
                    <a:pt x="59557" y="109250"/>
                    <a:pt x="59557" y="109837"/>
                  </a:cubicBezTo>
                  <a:cubicBezTo>
                    <a:pt x="59557" y="110488"/>
                    <a:pt x="59396" y="111009"/>
                    <a:pt x="59154" y="111465"/>
                  </a:cubicBezTo>
                  <a:cubicBezTo>
                    <a:pt x="58913" y="111921"/>
                    <a:pt x="58591" y="112312"/>
                    <a:pt x="58108" y="112508"/>
                  </a:cubicBezTo>
                  <a:cubicBezTo>
                    <a:pt x="57706" y="112768"/>
                    <a:pt x="57223" y="112899"/>
                    <a:pt x="56579" y="112899"/>
                  </a:cubicBezTo>
                  <a:cubicBezTo>
                    <a:pt x="56016" y="112899"/>
                    <a:pt x="55533" y="112768"/>
                    <a:pt x="55130" y="112573"/>
                  </a:cubicBezTo>
                  <a:cubicBezTo>
                    <a:pt x="54728" y="112312"/>
                    <a:pt x="54325" y="111986"/>
                    <a:pt x="54084" y="111530"/>
                  </a:cubicBezTo>
                  <a:cubicBezTo>
                    <a:pt x="53843" y="111074"/>
                    <a:pt x="53762" y="110553"/>
                    <a:pt x="53762" y="109967"/>
                  </a:cubicBezTo>
                  <a:cubicBezTo>
                    <a:pt x="53762" y="109315"/>
                    <a:pt x="53843" y="108729"/>
                    <a:pt x="54084" y="108338"/>
                  </a:cubicBezTo>
                  <a:cubicBezTo>
                    <a:pt x="54325" y="107882"/>
                    <a:pt x="54728" y="107557"/>
                    <a:pt x="55130" y="107296"/>
                  </a:cubicBezTo>
                  <a:cubicBezTo>
                    <a:pt x="55613" y="107035"/>
                    <a:pt x="56096" y="106905"/>
                    <a:pt x="56659" y="106905"/>
                  </a:cubicBezTo>
                  <a:close/>
                  <a:moveTo>
                    <a:pt x="53762" y="113941"/>
                  </a:moveTo>
                  <a:cubicBezTo>
                    <a:pt x="54325" y="114527"/>
                    <a:pt x="54969" y="115048"/>
                    <a:pt x="55694" y="115309"/>
                  </a:cubicBezTo>
                  <a:cubicBezTo>
                    <a:pt x="56418" y="115635"/>
                    <a:pt x="57303" y="115830"/>
                    <a:pt x="58269" y="115830"/>
                  </a:cubicBezTo>
                  <a:cubicBezTo>
                    <a:pt x="59154" y="115830"/>
                    <a:pt x="59959" y="115635"/>
                    <a:pt x="60684" y="115374"/>
                  </a:cubicBezTo>
                  <a:cubicBezTo>
                    <a:pt x="61488" y="115114"/>
                    <a:pt x="62132" y="114723"/>
                    <a:pt x="62615" y="114201"/>
                  </a:cubicBezTo>
                  <a:cubicBezTo>
                    <a:pt x="63179" y="113680"/>
                    <a:pt x="63661" y="113029"/>
                    <a:pt x="63903" y="112312"/>
                  </a:cubicBezTo>
                  <a:cubicBezTo>
                    <a:pt x="64225" y="111596"/>
                    <a:pt x="64386" y="110749"/>
                    <a:pt x="64386" y="109902"/>
                  </a:cubicBezTo>
                  <a:cubicBezTo>
                    <a:pt x="64386" y="108990"/>
                    <a:pt x="64225" y="108208"/>
                    <a:pt x="63903" y="107491"/>
                  </a:cubicBezTo>
                  <a:cubicBezTo>
                    <a:pt x="63661" y="106775"/>
                    <a:pt x="63179" y="106123"/>
                    <a:pt x="62696" y="105667"/>
                  </a:cubicBezTo>
                  <a:cubicBezTo>
                    <a:pt x="62132" y="105146"/>
                    <a:pt x="61488" y="104755"/>
                    <a:pt x="60684" y="104495"/>
                  </a:cubicBezTo>
                  <a:cubicBezTo>
                    <a:pt x="59959" y="104234"/>
                    <a:pt x="59154" y="104104"/>
                    <a:pt x="58189" y="104104"/>
                  </a:cubicBezTo>
                  <a:cubicBezTo>
                    <a:pt x="57142" y="104104"/>
                    <a:pt x="56177" y="104299"/>
                    <a:pt x="55372" y="104690"/>
                  </a:cubicBezTo>
                  <a:cubicBezTo>
                    <a:pt x="54486" y="105146"/>
                    <a:pt x="53843" y="105732"/>
                    <a:pt x="53279" y="106514"/>
                  </a:cubicBezTo>
                  <a:lnTo>
                    <a:pt x="53279" y="104364"/>
                  </a:lnTo>
                  <a:lnTo>
                    <a:pt x="49094" y="104364"/>
                  </a:lnTo>
                  <a:lnTo>
                    <a:pt x="49094" y="120000"/>
                  </a:lnTo>
                  <a:lnTo>
                    <a:pt x="53762" y="120000"/>
                  </a:lnTo>
                  <a:lnTo>
                    <a:pt x="53762" y="113941"/>
                  </a:lnTo>
                  <a:close/>
                  <a:moveTo>
                    <a:pt x="73078" y="104104"/>
                  </a:moveTo>
                  <a:cubicBezTo>
                    <a:pt x="71388" y="104104"/>
                    <a:pt x="70020" y="104299"/>
                    <a:pt x="68812" y="104755"/>
                  </a:cubicBezTo>
                  <a:cubicBezTo>
                    <a:pt x="67686" y="105276"/>
                    <a:pt x="66720" y="105928"/>
                    <a:pt x="66156" y="106775"/>
                  </a:cubicBezTo>
                  <a:cubicBezTo>
                    <a:pt x="65513" y="107687"/>
                    <a:pt x="65191" y="108729"/>
                    <a:pt x="65191" y="109967"/>
                  </a:cubicBezTo>
                  <a:cubicBezTo>
                    <a:pt x="65191" y="111140"/>
                    <a:pt x="65513" y="112182"/>
                    <a:pt x="66156" y="113094"/>
                  </a:cubicBezTo>
                  <a:cubicBezTo>
                    <a:pt x="66800" y="113941"/>
                    <a:pt x="67686" y="114592"/>
                    <a:pt x="68812" y="115048"/>
                  </a:cubicBezTo>
                  <a:cubicBezTo>
                    <a:pt x="70020" y="115570"/>
                    <a:pt x="71468" y="115765"/>
                    <a:pt x="73078" y="115765"/>
                  </a:cubicBezTo>
                  <a:cubicBezTo>
                    <a:pt x="74768" y="115765"/>
                    <a:pt x="76136" y="115570"/>
                    <a:pt x="77344" y="115048"/>
                  </a:cubicBezTo>
                  <a:cubicBezTo>
                    <a:pt x="78551" y="114592"/>
                    <a:pt x="79436" y="113941"/>
                    <a:pt x="80080" y="113094"/>
                  </a:cubicBezTo>
                  <a:cubicBezTo>
                    <a:pt x="80643" y="112182"/>
                    <a:pt x="80965" y="111140"/>
                    <a:pt x="80965" y="109967"/>
                  </a:cubicBezTo>
                  <a:cubicBezTo>
                    <a:pt x="80965" y="108729"/>
                    <a:pt x="80643" y="107687"/>
                    <a:pt x="80080" y="106775"/>
                  </a:cubicBezTo>
                  <a:cubicBezTo>
                    <a:pt x="79436" y="105928"/>
                    <a:pt x="78551" y="105276"/>
                    <a:pt x="77344" y="104755"/>
                  </a:cubicBezTo>
                  <a:cubicBezTo>
                    <a:pt x="76136" y="104299"/>
                    <a:pt x="74768" y="104104"/>
                    <a:pt x="73078" y="104104"/>
                  </a:cubicBezTo>
                  <a:close/>
                  <a:moveTo>
                    <a:pt x="73078" y="106710"/>
                  </a:moveTo>
                  <a:cubicBezTo>
                    <a:pt x="73641" y="106710"/>
                    <a:pt x="74205" y="106840"/>
                    <a:pt x="74607" y="107100"/>
                  </a:cubicBezTo>
                  <a:cubicBezTo>
                    <a:pt x="75090" y="107361"/>
                    <a:pt x="75412" y="107752"/>
                    <a:pt x="75734" y="108208"/>
                  </a:cubicBezTo>
                  <a:cubicBezTo>
                    <a:pt x="75975" y="108664"/>
                    <a:pt x="76056" y="109250"/>
                    <a:pt x="76056" y="109902"/>
                  </a:cubicBezTo>
                  <a:cubicBezTo>
                    <a:pt x="76056" y="110553"/>
                    <a:pt x="75975" y="111140"/>
                    <a:pt x="75734" y="111596"/>
                  </a:cubicBezTo>
                  <a:cubicBezTo>
                    <a:pt x="75412" y="112052"/>
                    <a:pt x="75090" y="112442"/>
                    <a:pt x="74607" y="112703"/>
                  </a:cubicBezTo>
                  <a:cubicBezTo>
                    <a:pt x="74205" y="112964"/>
                    <a:pt x="73641" y="113094"/>
                    <a:pt x="73078" y="113094"/>
                  </a:cubicBezTo>
                  <a:cubicBezTo>
                    <a:pt x="72515" y="113094"/>
                    <a:pt x="72032" y="112964"/>
                    <a:pt x="71549" y="112703"/>
                  </a:cubicBezTo>
                  <a:cubicBezTo>
                    <a:pt x="71066" y="112442"/>
                    <a:pt x="70744" y="112052"/>
                    <a:pt x="70503" y="111596"/>
                  </a:cubicBezTo>
                  <a:cubicBezTo>
                    <a:pt x="70261" y="111140"/>
                    <a:pt x="70100" y="110553"/>
                    <a:pt x="70100" y="109902"/>
                  </a:cubicBezTo>
                  <a:cubicBezTo>
                    <a:pt x="70100" y="109250"/>
                    <a:pt x="70261" y="108729"/>
                    <a:pt x="70503" y="108208"/>
                  </a:cubicBezTo>
                  <a:cubicBezTo>
                    <a:pt x="70744" y="107752"/>
                    <a:pt x="71066" y="107361"/>
                    <a:pt x="71549" y="107100"/>
                  </a:cubicBezTo>
                  <a:cubicBezTo>
                    <a:pt x="71951" y="106840"/>
                    <a:pt x="72515" y="106710"/>
                    <a:pt x="73078" y="106710"/>
                  </a:cubicBezTo>
                  <a:close/>
                  <a:moveTo>
                    <a:pt x="91750" y="104234"/>
                  </a:moveTo>
                  <a:cubicBezTo>
                    <a:pt x="91509" y="104169"/>
                    <a:pt x="91267" y="104169"/>
                    <a:pt x="91026" y="104104"/>
                  </a:cubicBezTo>
                  <a:cubicBezTo>
                    <a:pt x="90784" y="104104"/>
                    <a:pt x="90543" y="104104"/>
                    <a:pt x="90382" y="104104"/>
                  </a:cubicBezTo>
                  <a:cubicBezTo>
                    <a:pt x="89416" y="104104"/>
                    <a:pt x="88611" y="104299"/>
                    <a:pt x="87887" y="104690"/>
                  </a:cubicBezTo>
                  <a:cubicBezTo>
                    <a:pt x="87243" y="105081"/>
                    <a:pt x="86599" y="105667"/>
                    <a:pt x="86197" y="106514"/>
                  </a:cubicBezTo>
                  <a:lnTo>
                    <a:pt x="86197" y="104364"/>
                  </a:lnTo>
                  <a:lnTo>
                    <a:pt x="81931" y="104364"/>
                  </a:lnTo>
                  <a:lnTo>
                    <a:pt x="81931" y="115504"/>
                  </a:lnTo>
                  <a:lnTo>
                    <a:pt x="86680" y="115504"/>
                  </a:lnTo>
                  <a:lnTo>
                    <a:pt x="86680" y="110749"/>
                  </a:lnTo>
                  <a:cubicBezTo>
                    <a:pt x="86680" y="109641"/>
                    <a:pt x="86921" y="108729"/>
                    <a:pt x="87565" y="108143"/>
                  </a:cubicBezTo>
                  <a:cubicBezTo>
                    <a:pt x="88128" y="107622"/>
                    <a:pt x="88933" y="107296"/>
                    <a:pt x="90060" y="107296"/>
                  </a:cubicBezTo>
                  <a:cubicBezTo>
                    <a:pt x="90301" y="107296"/>
                    <a:pt x="90543" y="107296"/>
                    <a:pt x="90865" y="107361"/>
                  </a:cubicBezTo>
                  <a:cubicBezTo>
                    <a:pt x="91106" y="107361"/>
                    <a:pt x="91267" y="107426"/>
                    <a:pt x="91509" y="107491"/>
                  </a:cubicBezTo>
                  <a:lnTo>
                    <a:pt x="91750" y="104234"/>
                  </a:lnTo>
                  <a:close/>
                  <a:moveTo>
                    <a:pt x="104627" y="109706"/>
                  </a:moveTo>
                  <a:cubicBezTo>
                    <a:pt x="104627" y="108403"/>
                    <a:pt x="104386" y="107361"/>
                    <a:pt x="103903" y="106514"/>
                  </a:cubicBezTo>
                  <a:cubicBezTo>
                    <a:pt x="103501" y="105667"/>
                    <a:pt x="102776" y="105081"/>
                    <a:pt x="101810" y="104690"/>
                  </a:cubicBezTo>
                  <a:cubicBezTo>
                    <a:pt x="100845" y="104234"/>
                    <a:pt x="99557" y="104039"/>
                    <a:pt x="98108" y="104039"/>
                  </a:cubicBezTo>
                  <a:cubicBezTo>
                    <a:pt x="97062" y="104039"/>
                    <a:pt x="96096" y="104104"/>
                    <a:pt x="95211" y="104234"/>
                  </a:cubicBezTo>
                  <a:cubicBezTo>
                    <a:pt x="94325" y="104364"/>
                    <a:pt x="93440" y="104560"/>
                    <a:pt x="92635" y="104820"/>
                  </a:cubicBezTo>
                  <a:lnTo>
                    <a:pt x="92716" y="107361"/>
                  </a:lnTo>
                  <a:cubicBezTo>
                    <a:pt x="93521" y="107035"/>
                    <a:pt x="94325" y="106840"/>
                    <a:pt x="94969" y="106644"/>
                  </a:cubicBezTo>
                  <a:cubicBezTo>
                    <a:pt x="95613" y="106514"/>
                    <a:pt x="96257" y="106449"/>
                    <a:pt x="96820" y="106449"/>
                  </a:cubicBezTo>
                  <a:cubicBezTo>
                    <a:pt x="97867" y="106449"/>
                    <a:pt x="98752" y="106579"/>
                    <a:pt x="99315" y="106905"/>
                  </a:cubicBezTo>
                  <a:cubicBezTo>
                    <a:pt x="99879" y="107231"/>
                    <a:pt x="100201" y="107687"/>
                    <a:pt x="100201" y="108338"/>
                  </a:cubicBezTo>
                  <a:lnTo>
                    <a:pt x="100201" y="108469"/>
                  </a:lnTo>
                  <a:lnTo>
                    <a:pt x="98350" y="108469"/>
                  </a:lnTo>
                  <a:cubicBezTo>
                    <a:pt x="95855" y="108469"/>
                    <a:pt x="94004" y="108729"/>
                    <a:pt x="92796" y="109381"/>
                  </a:cubicBezTo>
                  <a:cubicBezTo>
                    <a:pt x="91589" y="109967"/>
                    <a:pt x="90945" y="110879"/>
                    <a:pt x="90945" y="112117"/>
                  </a:cubicBezTo>
                  <a:cubicBezTo>
                    <a:pt x="90945" y="112833"/>
                    <a:pt x="91187" y="113420"/>
                    <a:pt x="91509" y="113941"/>
                  </a:cubicBezTo>
                  <a:cubicBezTo>
                    <a:pt x="91911" y="114462"/>
                    <a:pt x="92394" y="114918"/>
                    <a:pt x="93118" y="115179"/>
                  </a:cubicBezTo>
                  <a:cubicBezTo>
                    <a:pt x="93762" y="115504"/>
                    <a:pt x="94567" y="115635"/>
                    <a:pt x="95533" y="115635"/>
                  </a:cubicBezTo>
                  <a:cubicBezTo>
                    <a:pt x="96659" y="115635"/>
                    <a:pt x="97545" y="115504"/>
                    <a:pt x="98350" y="115179"/>
                  </a:cubicBezTo>
                  <a:cubicBezTo>
                    <a:pt x="99154" y="114918"/>
                    <a:pt x="99798" y="114397"/>
                    <a:pt x="100442" y="113745"/>
                  </a:cubicBezTo>
                  <a:lnTo>
                    <a:pt x="100523" y="115504"/>
                  </a:lnTo>
                  <a:lnTo>
                    <a:pt x="104627" y="115504"/>
                  </a:lnTo>
                  <a:lnTo>
                    <a:pt x="104627" y="109706"/>
                  </a:lnTo>
                  <a:close/>
                  <a:moveTo>
                    <a:pt x="99396" y="110423"/>
                  </a:moveTo>
                  <a:lnTo>
                    <a:pt x="100201" y="110423"/>
                  </a:lnTo>
                  <a:lnTo>
                    <a:pt x="100201" y="110749"/>
                  </a:lnTo>
                  <a:cubicBezTo>
                    <a:pt x="100201" y="111270"/>
                    <a:pt x="100040" y="111726"/>
                    <a:pt x="99798" y="112117"/>
                  </a:cubicBezTo>
                  <a:cubicBezTo>
                    <a:pt x="99557" y="112442"/>
                    <a:pt x="99154" y="112768"/>
                    <a:pt x="98752" y="112964"/>
                  </a:cubicBezTo>
                  <a:cubicBezTo>
                    <a:pt x="98269" y="113159"/>
                    <a:pt x="97786" y="113289"/>
                    <a:pt x="97223" y="113289"/>
                  </a:cubicBezTo>
                  <a:cubicBezTo>
                    <a:pt x="96901" y="113289"/>
                    <a:pt x="96579" y="113224"/>
                    <a:pt x="96338" y="113094"/>
                  </a:cubicBezTo>
                  <a:cubicBezTo>
                    <a:pt x="96016" y="112964"/>
                    <a:pt x="95855" y="112833"/>
                    <a:pt x="95694" y="112638"/>
                  </a:cubicBezTo>
                  <a:cubicBezTo>
                    <a:pt x="95533" y="112442"/>
                    <a:pt x="95452" y="112247"/>
                    <a:pt x="95452" y="111986"/>
                  </a:cubicBezTo>
                  <a:cubicBezTo>
                    <a:pt x="95452" y="111596"/>
                    <a:pt x="95613" y="111270"/>
                    <a:pt x="95855" y="111074"/>
                  </a:cubicBezTo>
                  <a:cubicBezTo>
                    <a:pt x="96177" y="110879"/>
                    <a:pt x="96579" y="110684"/>
                    <a:pt x="97142" y="110553"/>
                  </a:cubicBezTo>
                  <a:cubicBezTo>
                    <a:pt x="97786" y="110488"/>
                    <a:pt x="98511" y="110423"/>
                    <a:pt x="99396" y="110423"/>
                  </a:cubicBezTo>
                  <a:close/>
                  <a:moveTo>
                    <a:pt x="68893" y="97133"/>
                  </a:moveTo>
                  <a:lnTo>
                    <a:pt x="85714" y="97133"/>
                  </a:lnTo>
                  <a:lnTo>
                    <a:pt x="83541" y="91986"/>
                  </a:lnTo>
                  <a:lnTo>
                    <a:pt x="71146" y="91986"/>
                  </a:lnTo>
                  <a:lnTo>
                    <a:pt x="68893" y="97133"/>
                  </a:lnTo>
                  <a:close/>
                  <a:moveTo>
                    <a:pt x="104144" y="97133"/>
                  </a:moveTo>
                  <a:lnTo>
                    <a:pt x="119999" y="97133"/>
                  </a:lnTo>
                  <a:lnTo>
                    <a:pt x="119999" y="82084"/>
                  </a:lnTo>
                  <a:cubicBezTo>
                    <a:pt x="119597" y="83843"/>
                    <a:pt x="118631" y="85211"/>
                    <a:pt x="117102" y="86254"/>
                  </a:cubicBezTo>
                  <a:cubicBezTo>
                    <a:pt x="115010" y="87687"/>
                    <a:pt x="111871" y="88469"/>
                    <a:pt x="107766" y="88469"/>
                  </a:cubicBezTo>
                  <a:lnTo>
                    <a:pt x="104144" y="88469"/>
                  </a:lnTo>
                  <a:lnTo>
                    <a:pt x="104144" y="97133"/>
                  </a:lnTo>
                  <a:close/>
                  <a:moveTo>
                    <a:pt x="77505" y="77459"/>
                  </a:moveTo>
                  <a:lnTo>
                    <a:pt x="81529" y="87100"/>
                  </a:lnTo>
                  <a:lnTo>
                    <a:pt x="73319" y="87100"/>
                  </a:lnTo>
                  <a:lnTo>
                    <a:pt x="77505" y="77459"/>
                  </a:lnTo>
                  <a:close/>
                  <a:moveTo>
                    <a:pt x="104144" y="76351"/>
                  </a:moveTo>
                  <a:lnTo>
                    <a:pt x="106478" y="76351"/>
                  </a:lnTo>
                  <a:cubicBezTo>
                    <a:pt x="108169" y="76351"/>
                    <a:pt x="109376" y="76677"/>
                    <a:pt x="110261" y="77328"/>
                  </a:cubicBezTo>
                  <a:cubicBezTo>
                    <a:pt x="111146" y="77980"/>
                    <a:pt x="111549" y="78957"/>
                    <a:pt x="111549" y="80195"/>
                  </a:cubicBezTo>
                  <a:cubicBezTo>
                    <a:pt x="111549" y="81433"/>
                    <a:pt x="111146" y="82280"/>
                    <a:pt x="110261" y="82931"/>
                  </a:cubicBezTo>
                  <a:cubicBezTo>
                    <a:pt x="109376" y="83517"/>
                    <a:pt x="108088" y="83843"/>
                    <a:pt x="106398" y="83843"/>
                  </a:cubicBezTo>
                  <a:lnTo>
                    <a:pt x="104144" y="83843"/>
                  </a:lnTo>
                  <a:lnTo>
                    <a:pt x="104144" y="76351"/>
                  </a:lnTo>
                  <a:close/>
                  <a:moveTo>
                    <a:pt x="28008" y="11465"/>
                  </a:moveTo>
                  <a:cubicBezTo>
                    <a:pt x="28008" y="7035"/>
                    <a:pt x="27122" y="3127"/>
                    <a:pt x="25432" y="0"/>
                  </a:cubicBezTo>
                  <a:lnTo>
                    <a:pt x="0" y="0"/>
                  </a:lnTo>
                  <a:lnTo>
                    <a:pt x="0" y="29446"/>
                  </a:lnTo>
                  <a:cubicBezTo>
                    <a:pt x="2655" y="30749"/>
                    <a:pt x="5633" y="31465"/>
                    <a:pt x="9094" y="31465"/>
                  </a:cubicBezTo>
                  <a:cubicBezTo>
                    <a:pt x="20442" y="31465"/>
                    <a:pt x="28008" y="23452"/>
                    <a:pt x="28008" y="11465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442912" y="665162"/>
              <a:ext cx="393700" cy="144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54" y="120000"/>
                  </a:lnTo>
                  <a:lnTo>
                    <a:pt x="11954" y="65063"/>
                  </a:lnTo>
                  <a:lnTo>
                    <a:pt x="25827" y="120000"/>
                  </a:lnTo>
                  <a:lnTo>
                    <a:pt x="48383" y="120000"/>
                  </a:lnTo>
                  <a:lnTo>
                    <a:pt x="51541" y="95754"/>
                  </a:lnTo>
                  <a:lnTo>
                    <a:pt x="68909" y="95754"/>
                  </a:lnTo>
                  <a:lnTo>
                    <a:pt x="71954" y="120000"/>
                  </a:lnTo>
                  <a:lnTo>
                    <a:pt x="84812" y="120000"/>
                  </a:lnTo>
                  <a:lnTo>
                    <a:pt x="67894" y="0"/>
                  </a:lnTo>
                  <a:lnTo>
                    <a:pt x="53458" y="0"/>
                  </a:lnTo>
                  <a:lnTo>
                    <a:pt x="37894" y="109872"/>
                  </a:lnTo>
                  <a:lnTo>
                    <a:pt x="22894" y="55856"/>
                  </a:lnTo>
                  <a:lnTo>
                    <a:pt x="39473" y="0"/>
                  </a:lnTo>
                  <a:lnTo>
                    <a:pt x="25939" y="0"/>
                  </a:lnTo>
                  <a:lnTo>
                    <a:pt x="11954" y="52480"/>
                  </a:lnTo>
                  <a:lnTo>
                    <a:pt x="11954" y="0"/>
                  </a:lnTo>
                  <a:lnTo>
                    <a:pt x="0" y="0"/>
                  </a:lnTo>
                  <a:lnTo>
                    <a:pt x="0" y="120000"/>
                  </a:lnTo>
                  <a:close/>
                  <a:moveTo>
                    <a:pt x="85714" y="120000"/>
                  </a:moveTo>
                  <a:lnTo>
                    <a:pt x="97781" y="120000"/>
                  </a:lnTo>
                  <a:lnTo>
                    <a:pt x="97781" y="79181"/>
                  </a:lnTo>
                  <a:lnTo>
                    <a:pt x="102857" y="79181"/>
                  </a:lnTo>
                  <a:cubicBezTo>
                    <a:pt x="108609" y="79181"/>
                    <a:pt x="113007" y="75498"/>
                    <a:pt x="115939" y="68746"/>
                  </a:cubicBezTo>
                  <a:cubicBezTo>
                    <a:pt x="118082" y="63836"/>
                    <a:pt x="119436" y="57391"/>
                    <a:pt x="120000" y="49104"/>
                  </a:cubicBezTo>
                  <a:lnTo>
                    <a:pt x="120000" y="28235"/>
                  </a:lnTo>
                  <a:cubicBezTo>
                    <a:pt x="119661" y="23938"/>
                    <a:pt x="119097" y="20255"/>
                    <a:pt x="118308" y="16879"/>
                  </a:cubicBezTo>
                  <a:cubicBezTo>
                    <a:pt x="116954" y="11355"/>
                    <a:pt x="114924" y="7058"/>
                    <a:pt x="112218" y="4296"/>
                  </a:cubicBezTo>
                  <a:cubicBezTo>
                    <a:pt x="109398" y="1534"/>
                    <a:pt x="106015" y="0"/>
                    <a:pt x="101842" y="0"/>
                  </a:cubicBezTo>
                  <a:lnTo>
                    <a:pt x="85714" y="0"/>
                  </a:lnTo>
                  <a:lnTo>
                    <a:pt x="85714" y="120000"/>
                  </a:lnTo>
                  <a:close/>
                  <a:moveTo>
                    <a:pt x="60451" y="27314"/>
                  </a:moveTo>
                  <a:lnTo>
                    <a:pt x="66090" y="72736"/>
                  </a:lnTo>
                  <a:lnTo>
                    <a:pt x="54586" y="72736"/>
                  </a:lnTo>
                  <a:lnTo>
                    <a:pt x="60451" y="27314"/>
                  </a:lnTo>
                  <a:close/>
                  <a:moveTo>
                    <a:pt x="97781" y="22097"/>
                  </a:moveTo>
                  <a:lnTo>
                    <a:pt x="101052" y="22097"/>
                  </a:lnTo>
                  <a:cubicBezTo>
                    <a:pt x="103421" y="22097"/>
                    <a:pt x="105112" y="23631"/>
                    <a:pt x="106353" y="26700"/>
                  </a:cubicBezTo>
                  <a:cubicBezTo>
                    <a:pt x="107593" y="29769"/>
                    <a:pt x="108157" y="34373"/>
                    <a:pt x="108157" y="40204"/>
                  </a:cubicBezTo>
                  <a:cubicBezTo>
                    <a:pt x="108157" y="46035"/>
                    <a:pt x="107593" y="50025"/>
                    <a:pt x="106353" y="53094"/>
                  </a:cubicBezTo>
                  <a:cubicBezTo>
                    <a:pt x="105112" y="55856"/>
                    <a:pt x="103308" y="57391"/>
                    <a:pt x="100939" y="57391"/>
                  </a:cubicBezTo>
                  <a:lnTo>
                    <a:pt x="97781" y="57391"/>
                  </a:lnTo>
                  <a:lnTo>
                    <a:pt x="97781" y="22097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347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259682" y="547689"/>
            <a:ext cx="15773400" cy="19883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1259682" y="2521745"/>
            <a:ext cx="7736680" cy="1235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1259682" y="3757613"/>
            <a:ext cx="7736680" cy="55268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ct val="1000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28700" marR="0" lvl="1" indent="-1143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14500" marR="0" lvl="2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00300" marR="0" lvl="3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86100" marR="0" lvl="4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71900" marR="0" lvl="5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457700" marR="0" lvl="6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43500" marR="0" lvl="7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29300" marR="0" lvl="8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0" cy="12358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0" cy="55268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ct val="1000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28700" marR="0" lvl="1" indent="-1143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14500" marR="0" lvl="2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00300" marR="0" lvl="3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86100" marR="0" lvl="4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71900" marR="0" lvl="5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457700" marR="0" lvl="6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43500" marR="0" lvl="7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29300" marR="0" lvl="8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Shape 144"/>
          <p:cNvGrpSpPr/>
          <p:nvPr/>
        </p:nvGrpSpPr>
        <p:grpSpPr>
          <a:xfrm>
            <a:off x="428624" y="390526"/>
            <a:ext cx="826292" cy="1016795"/>
            <a:chOff x="285750" y="260350"/>
            <a:chExt cx="550863" cy="677863"/>
          </a:xfrm>
        </p:grpSpPr>
        <p:sp>
          <p:nvSpPr>
            <p:cNvPr id="145" name="Shape 145"/>
            <p:cNvSpPr/>
            <p:nvPr/>
          </p:nvSpPr>
          <p:spPr>
            <a:xfrm>
              <a:off x="285750" y="260350"/>
              <a:ext cx="546099" cy="673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285750" y="260350"/>
              <a:ext cx="250825" cy="273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35" y="91290"/>
                  </a:moveTo>
                  <a:cubicBezTo>
                    <a:pt x="111013" y="75483"/>
                    <a:pt x="120000" y="52096"/>
                    <a:pt x="120000" y="28870"/>
                  </a:cubicBezTo>
                  <a:cubicBezTo>
                    <a:pt x="120000" y="18548"/>
                    <a:pt x="118766" y="9032"/>
                    <a:pt x="116299" y="0"/>
                  </a:cubicBezTo>
                  <a:lnTo>
                    <a:pt x="55682" y="0"/>
                  </a:lnTo>
                  <a:cubicBezTo>
                    <a:pt x="59383" y="7741"/>
                    <a:pt x="61321" y="17419"/>
                    <a:pt x="61321" y="28387"/>
                  </a:cubicBezTo>
                  <a:cubicBezTo>
                    <a:pt x="61321" y="58064"/>
                    <a:pt x="44757" y="77903"/>
                    <a:pt x="19911" y="77903"/>
                  </a:cubicBezTo>
                  <a:cubicBezTo>
                    <a:pt x="12334" y="77903"/>
                    <a:pt x="5814" y="76129"/>
                    <a:pt x="0" y="72903"/>
                  </a:cubicBezTo>
                  <a:lnTo>
                    <a:pt x="0" y="118548"/>
                  </a:lnTo>
                  <a:cubicBezTo>
                    <a:pt x="6343" y="119516"/>
                    <a:pt x="13039" y="120000"/>
                    <a:pt x="19911" y="120000"/>
                  </a:cubicBezTo>
                  <a:cubicBezTo>
                    <a:pt x="51629" y="120000"/>
                    <a:pt x="77885" y="110000"/>
                    <a:pt x="96035" y="91290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85750" y="260350"/>
              <a:ext cx="550863" cy="677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957" y="0"/>
                  </a:moveTo>
                  <a:cubicBezTo>
                    <a:pt x="54084" y="3583"/>
                    <a:pt x="54647" y="7491"/>
                    <a:pt x="54647" y="11596"/>
                  </a:cubicBezTo>
                  <a:cubicBezTo>
                    <a:pt x="54647" y="20977"/>
                    <a:pt x="50543" y="30358"/>
                    <a:pt x="43702" y="36742"/>
                  </a:cubicBezTo>
                  <a:cubicBezTo>
                    <a:pt x="35412" y="44299"/>
                    <a:pt x="23501" y="48338"/>
                    <a:pt x="9094" y="48338"/>
                  </a:cubicBezTo>
                  <a:cubicBezTo>
                    <a:pt x="5955" y="48338"/>
                    <a:pt x="2897" y="48143"/>
                    <a:pt x="0" y="47752"/>
                  </a:cubicBezTo>
                  <a:lnTo>
                    <a:pt x="0" y="97133"/>
                  </a:lnTo>
                  <a:lnTo>
                    <a:pt x="34366" y="97133"/>
                  </a:lnTo>
                  <a:lnTo>
                    <a:pt x="34366" y="71661"/>
                  </a:lnTo>
                  <a:lnTo>
                    <a:pt x="42897" y="71661"/>
                  </a:lnTo>
                  <a:lnTo>
                    <a:pt x="42897" y="82801"/>
                  </a:lnTo>
                  <a:lnTo>
                    <a:pt x="52877" y="71661"/>
                  </a:lnTo>
                  <a:lnTo>
                    <a:pt x="62535" y="71661"/>
                  </a:lnTo>
                  <a:lnTo>
                    <a:pt x="50704" y="83517"/>
                  </a:lnTo>
                  <a:lnTo>
                    <a:pt x="61408" y="94983"/>
                  </a:lnTo>
                  <a:lnTo>
                    <a:pt x="72515" y="71661"/>
                  </a:lnTo>
                  <a:lnTo>
                    <a:pt x="82816" y="71661"/>
                  </a:lnTo>
                  <a:lnTo>
                    <a:pt x="94889" y="97133"/>
                  </a:lnTo>
                  <a:lnTo>
                    <a:pt x="95533" y="97133"/>
                  </a:lnTo>
                  <a:lnTo>
                    <a:pt x="95533" y="71661"/>
                  </a:lnTo>
                  <a:lnTo>
                    <a:pt x="107042" y="71661"/>
                  </a:lnTo>
                  <a:cubicBezTo>
                    <a:pt x="110020" y="71661"/>
                    <a:pt x="112434" y="71986"/>
                    <a:pt x="114446" y="72573"/>
                  </a:cubicBezTo>
                  <a:cubicBezTo>
                    <a:pt x="116378" y="73159"/>
                    <a:pt x="117826" y="74071"/>
                    <a:pt x="118792" y="75244"/>
                  </a:cubicBezTo>
                  <a:cubicBezTo>
                    <a:pt x="119356" y="75960"/>
                    <a:pt x="119758" y="76742"/>
                    <a:pt x="119999" y="77654"/>
                  </a:cubicBezTo>
                  <a:lnTo>
                    <a:pt x="119999" y="0"/>
                  </a:lnTo>
                  <a:lnTo>
                    <a:pt x="52957" y="0"/>
                  </a:lnTo>
                  <a:close/>
                  <a:moveTo>
                    <a:pt x="7806" y="106905"/>
                  </a:moveTo>
                  <a:cubicBezTo>
                    <a:pt x="8370" y="106905"/>
                    <a:pt x="8853" y="107035"/>
                    <a:pt x="9336" y="107296"/>
                  </a:cubicBezTo>
                  <a:cubicBezTo>
                    <a:pt x="9738" y="107557"/>
                    <a:pt x="10060" y="107882"/>
                    <a:pt x="10301" y="108273"/>
                  </a:cubicBezTo>
                  <a:cubicBezTo>
                    <a:pt x="10543" y="108729"/>
                    <a:pt x="10623" y="109250"/>
                    <a:pt x="10623" y="109837"/>
                  </a:cubicBezTo>
                  <a:cubicBezTo>
                    <a:pt x="10623" y="110488"/>
                    <a:pt x="10543" y="111009"/>
                    <a:pt x="10301" y="111465"/>
                  </a:cubicBezTo>
                  <a:cubicBezTo>
                    <a:pt x="10060" y="111921"/>
                    <a:pt x="9738" y="112312"/>
                    <a:pt x="9255" y="112508"/>
                  </a:cubicBezTo>
                  <a:cubicBezTo>
                    <a:pt x="8853" y="112768"/>
                    <a:pt x="8289" y="112899"/>
                    <a:pt x="7726" y="112899"/>
                  </a:cubicBezTo>
                  <a:cubicBezTo>
                    <a:pt x="7162" y="112899"/>
                    <a:pt x="6680" y="112768"/>
                    <a:pt x="6277" y="112573"/>
                  </a:cubicBezTo>
                  <a:cubicBezTo>
                    <a:pt x="5794" y="112312"/>
                    <a:pt x="5472" y="111986"/>
                    <a:pt x="5231" y="111530"/>
                  </a:cubicBezTo>
                  <a:cubicBezTo>
                    <a:pt x="4989" y="111074"/>
                    <a:pt x="4909" y="110553"/>
                    <a:pt x="4909" y="109967"/>
                  </a:cubicBezTo>
                  <a:cubicBezTo>
                    <a:pt x="4909" y="109315"/>
                    <a:pt x="4989" y="108729"/>
                    <a:pt x="5231" y="108338"/>
                  </a:cubicBezTo>
                  <a:cubicBezTo>
                    <a:pt x="5472" y="107882"/>
                    <a:pt x="5794" y="107557"/>
                    <a:pt x="6277" y="107296"/>
                  </a:cubicBezTo>
                  <a:cubicBezTo>
                    <a:pt x="6680" y="107035"/>
                    <a:pt x="7243" y="106905"/>
                    <a:pt x="7806" y="106905"/>
                  </a:cubicBezTo>
                  <a:close/>
                  <a:moveTo>
                    <a:pt x="4909" y="113941"/>
                  </a:moveTo>
                  <a:cubicBezTo>
                    <a:pt x="5472" y="114527"/>
                    <a:pt x="6116" y="115048"/>
                    <a:pt x="6841" y="115309"/>
                  </a:cubicBezTo>
                  <a:cubicBezTo>
                    <a:pt x="7565" y="115635"/>
                    <a:pt x="8450" y="115830"/>
                    <a:pt x="9416" y="115830"/>
                  </a:cubicBezTo>
                  <a:cubicBezTo>
                    <a:pt x="10301" y="115830"/>
                    <a:pt x="11106" y="115635"/>
                    <a:pt x="11830" y="115374"/>
                  </a:cubicBezTo>
                  <a:cubicBezTo>
                    <a:pt x="12555" y="115114"/>
                    <a:pt x="13199" y="114723"/>
                    <a:pt x="13762" y="114201"/>
                  </a:cubicBezTo>
                  <a:cubicBezTo>
                    <a:pt x="14325" y="113680"/>
                    <a:pt x="14728" y="113029"/>
                    <a:pt x="15050" y="112312"/>
                  </a:cubicBezTo>
                  <a:cubicBezTo>
                    <a:pt x="15372" y="111596"/>
                    <a:pt x="15533" y="110749"/>
                    <a:pt x="15533" y="109902"/>
                  </a:cubicBezTo>
                  <a:cubicBezTo>
                    <a:pt x="15533" y="108990"/>
                    <a:pt x="15372" y="108208"/>
                    <a:pt x="15050" y="107491"/>
                  </a:cubicBezTo>
                  <a:cubicBezTo>
                    <a:pt x="14808" y="106775"/>
                    <a:pt x="14325" y="106123"/>
                    <a:pt x="13762" y="105667"/>
                  </a:cubicBezTo>
                  <a:cubicBezTo>
                    <a:pt x="13279" y="105146"/>
                    <a:pt x="12635" y="104755"/>
                    <a:pt x="11830" y="104495"/>
                  </a:cubicBezTo>
                  <a:cubicBezTo>
                    <a:pt x="11106" y="104234"/>
                    <a:pt x="10221" y="104104"/>
                    <a:pt x="9336" y="104104"/>
                  </a:cubicBezTo>
                  <a:cubicBezTo>
                    <a:pt x="8289" y="104104"/>
                    <a:pt x="7323" y="104299"/>
                    <a:pt x="6438" y="104690"/>
                  </a:cubicBezTo>
                  <a:cubicBezTo>
                    <a:pt x="5633" y="105146"/>
                    <a:pt x="4909" y="105732"/>
                    <a:pt x="4426" y="106514"/>
                  </a:cubicBezTo>
                  <a:lnTo>
                    <a:pt x="4426" y="104364"/>
                  </a:lnTo>
                  <a:lnTo>
                    <a:pt x="160" y="104364"/>
                  </a:lnTo>
                  <a:lnTo>
                    <a:pt x="160" y="120000"/>
                  </a:lnTo>
                  <a:lnTo>
                    <a:pt x="4909" y="120000"/>
                  </a:lnTo>
                  <a:lnTo>
                    <a:pt x="4909" y="113941"/>
                  </a:lnTo>
                  <a:close/>
                  <a:moveTo>
                    <a:pt x="23822" y="104104"/>
                  </a:moveTo>
                  <a:cubicBezTo>
                    <a:pt x="22213" y="104104"/>
                    <a:pt x="20764" y="104299"/>
                    <a:pt x="19637" y="104755"/>
                  </a:cubicBezTo>
                  <a:cubicBezTo>
                    <a:pt x="18430" y="105276"/>
                    <a:pt x="17545" y="105928"/>
                    <a:pt x="16901" y="106775"/>
                  </a:cubicBezTo>
                  <a:cubicBezTo>
                    <a:pt x="16257" y="107687"/>
                    <a:pt x="15935" y="108729"/>
                    <a:pt x="15935" y="109967"/>
                  </a:cubicBezTo>
                  <a:cubicBezTo>
                    <a:pt x="15935" y="111140"/>
                    <a:pt x="16257" y="112182"/>
                    <a:pt x="16901" y="113094"/>
                  </a:cubicBezTo>
                  <a:cubicBezTo>
                    <a:pt x="17545" y="113941"/>
                    <a:pt x="18430" y="114592"/>
                    <a:pt x="19637" y="115048"/>
                  </a:cubicBezTo>
                  <a:cubicBezTo>
                    <a:pt x="20764" y="115570"/>
                    <a:pt x="22213" y="115765"/>
                    <a:pt x="23822" y="115765"/>
                  </a:cubicBezTo>
                  <a:cubicBezTo>
                    <a:pt x="25513" y="115765"/>
                    <a:pt x="26961" y="115570"/>
                    <a:pt x="28088" y="115048"/>
                  </a:cubicBezTo>
                  <a:cubicBezTo>
                    <a:pt x="29295" y="114592"/>
                    <a:pt x="30181" y="113941"/>
                    <a:pt x="30824" y="113094"/>
                  </a:cubicBezTo>
                  <a:cubicBezTo>
                    <a:pt x="31468" y="112182"/>
                    <a:pt x="31790" y="111140"/>
                    <a:pt x="31790" y="109967"/>
                  </a:cubicBezTo>
                  <a:cubicBezTo>
                    <a:pt x="31790" y="108729"/>
                    <a:pt x="31468" y="107687"/>
                    <a:pt x="30824" y="106775"/>
                  </a:cubicBezTo>
                  <a:cubicBezTo>
                    <a:pt x="30181" y="105928"/>
                    <a:pt x="29295" y="105276"/>
                    <a:pt x="28088" y="104755"/>
                  </a:cubicBezTo>
                  <a:cubicBezTo>
                    <a:pt x="26961" y="104299"/>
                    <a:pt x="25513" y="104104"/>
                    <a:pt x="23822" y="104104"/>
                  </a:cubicBezTo>
                  <a:close/>
                  <a:moveTo>
                    <a:pt x="23822" y="106710"/>
                  </a:moveTo>
                  <a:cubicBezTo>
                    <a:pt x="24466" y="106710"/>
                    <a:pt x="24949" y="106840"/>
                    <a:pt x="25432" y="107100"/>
                  </a:cubicBezTo>
                  <a:cubicBezTo>
                    <a:pt x="25835" y="107361"/>
                    <a:pt x="26237" y="107752"/>
                    <a:pt x="26478" y="108208"/>
                  </a:cubicBezTo>
                  <a:cubicBezTo>
                    <a:pt x="26720" y="108664"/>
                    <a:pt x="26881" y="109250"/>
                    <a:pt x="26881" y="109902"/>
                  </a:cubicBezTo>
                  <a:cubicBezTo>
                    <a:pt x="26881" y="110553"/>
                    <a:pt x="26720" y="111140"/>
                    <a:pt x="26478" y="111596"/>
                  </a:cubicBezTo>
                  <a:cubicBezTo>
                    <a:pt x="26237" y="112052"/>
                    <a:pt x="25835" y="112442"/>
                    <a:pt x="25432" y="112703"/>
                  </a:cubicBezTo>
                  <a:cubicBezTo>
                    <a:pt x="24949" y="112964"/>
                    <a:pt x="24466" y="113094"/>
                    <a:pt x="23822" y="113094"/>
                  </a:cubicBezTo>
                  <a:cubicBezTo>
                    <a:pt x="23259" y="113094"/>
                    <a:pt x="22776" y="112964"/>
                    <a:pt x="22293" y="112703"/>
                  </a:cubicBezTo>
                  <a:cubicBezTo>
                    <a:pt x="21891" y="112442"/>
                    <a:pt x="21488" y="112052"/>
                    <a:pt x="21247" y="111596"/>
                  </a:cubicBezTo>
                  <a:cubicBezTo>
                    <a:pt x="21006" y="111140"/>
                    <a:pt x="20845" y="110553"/>
                    <a:pt x="20845" y="109902"/>
                  </a:cubicBezTo>
                  <a:cubicBezTo>
                    <a:pt x="20845" y="109250"/>
                    <a:pt x="21006" y="108729"/>
                    <a:pt x="21247" y="108208"/>
                  </a:cubicBezTo>
                  <a:cubicBezTo>
                    <a:pt x="21488" y="107752"/>
                    <a:pt x="21891" y="107361"/>
                    <a:pt x="22293" y="107100"/>
                  </a:cubicBezTo>
                  <a:cubicBezTo>
                    <a:pt x="22776" y="106840"/>
                    <a:pt x="23259" y="106710"/>
                    <a:pt x="23822" y="106710"/>
                  </a:cubicBezTo>
                  <a:close/>
                  <a:moveTo>
                    <a:pt x="42897" y="97133"/>
                  </a:moveTo>
                  <a:lnTo>
                    <a:pt x="42897" y="105928"/>
                  </a:lnTo>
                  <a:cubicBezTo>
                    <a:pt x="42414" y="105276"/>
                    <a:pt x="41690" y="104820"/>
                    <a:pt x="40965" y="104560"/>
                  </a:cubicBezTo>
                  <a:cubicBezTo>
                    <a:pt x="40241" y="104234"/>
                    <a:pt x="39356" y="104104"/>
                    <a:pt x="38390" y="104104"/>
                  </a:cubicBezTo>
                  <a:cubicBezTo>
                    <a:pt x="37183" y="104104"/>
                    <a:pt x="36056" y="104299"/>
                    <a:pt x="35171" y="104755"/>
                  </a:cubicBezTo>
                  <a:cubicBezTo>
                    <a:pt x="34285" y="105211"/>
                    <a:pt x="33561" y="105928"/>
                    <a:pt x="33078" y="106775"/>
                  </a:cubicBezTo>
                  <a:cubicBezTo>
                    <a:pt x="32595" y="107622"/>
                    <a:pt x="32354" y="108599"/>
                    <a:pt x="32354" y="109771"/>
                  </a:cubicBezTo>
                  <a:cubicBezTo>
                    <a:pt x="32354" y="110684"/>
                    <a:pt x="32434" y="111465"/>
                    <a:pt x="32756" y="112247"/>
                  </a:cubicBezTo>
                  <a:cubicBezTo>
                    <a:pt x="33078" y="112964"/>
                    <a:pt x="33480" y="113550"/>
                    <a:pt x="34044" y="114071"/>
                  </a:cubicBezTo>
                  <a:cubicBezTo>
                    <a:pt x="34607" y="114592"/>
                    <a:pt x="35251" y="114983"/>
                    <a:pt x="35975" y="115244"/>
                  </a:cubicBezTo>
                  <a:cubicBezTo>
                    <a:pt x="36700" y="115504"/>
                    <a:pt x="37505" y="115700"/>
                    <a:pt x="38470" y="115700"/>
                  </a:cubicBezTo>
                  <a:cubicBezTo>
                    <a:pt x="39517" y="115700"/>
                    <a:pt x="40482" y="115439"/>
                    <a:pt x="41368" y="115048"/>
                  </a:cubicBezTo>
                  <a:cubicBezTo>
                    <a:pt x="42173" y="114657"/>
                    <a:pt x="42897" y="114071"/>
                    <a:pt x="43380" y="113289"/>
                  </a:cubicBezTo>
                  <a:lnTo>
                    <a:pt x="43380" y="115504"/>
                  </a:lnTo>
                  <a:lnTo>
                    <a:pt x="47645" y="115504"/>
                  </a:lnTo>
                  <a:lnTo>
                    <a:pt x="47645" y="97133"/>
                  </a:lnTo>
                  <a:lnTo>
                    <a:pt x="52796" y="97133"/>
                  </a:lnTo>
                  <a:lnTo>
                    <a:pt x="42897" y="85472"/>
                  </a:lnTo>
                  <a:lnTo>
                    <a:pt x="42897" y="97068"/>
                  </a:lnTo>
                  <a:lnTo>
                    <a:pt x="42897" y="97133"/>
                  </a:lnTo>
                  <a:close/>
                  <a:moveTo>
                    <a:pt x="39919" y="106840"/>
                  </a:moveTo>
                  <a:cubicBezTo>
                    <a:pt x="40482" y="106840"/>
                    <a:pt x="41046" y="106970"/>
                    <a:pt x="41448" y="107231"/>
                  </a:cubicBezTo>
                  <a:cubicBezTo>
                    <a:pt x="41931" y="107491"/>
                    <a:pt x="42253" y="107817"/>
                    <a:pt x="42494" y="108273"/>
                  </a:cubicBezTo>
                  <a:cubicBezTo>
                    <a:pt x="42736" y="108664"/>
                    <a:pt x="42897" y="109250"/>
                    <a:pt x="42897" y="109837"/>
                  </a:cubicBezTo>
                  <a:cubicBezTo>
                    <a:pt x="42897" y="110488"/>
                    <a:pt x="42816" y="111009"/>
                    <a:pt x="42575" y="111465"/>
                  </a:cubicBezTo>
                  <a:cubicBezTo>
                    <a:pt x="42334" y="111921"/>
                    <a:pt x="42012" y="112247"/>
                    <a:pt x="41529" y="112508"/>
                  </a:cubicBezTo>
                  <a:cubicBezTo>
                    <a:pt x="41126" y="112703"/>
                    <a:pt x="40563" y="112833"/>
                    <a:pt x="40000" y="112833"/>
                  </a:cubicBezTo>
                  <a:cubicBezTo>
                    <a:pt x="39436" y="112833"/>
                    <a:pt x="38953" y="112703"/>
                    <a:pt x="38470" y="112508"/>
                  </a:cubicBezTo>
                  <a:cubicBezTo>
                    <a:pt x="38068" y="112247"/>
                    <a:pt x="37746" y="111921"/>
                    <a:pt x="37505" y="111465"/>
                  </a:cubicBezTo>
                  <a:cubicBezTo>
                    <a:pt x="37263" y="111009"/>
                    <a:pt x="37102" y="110488"/>
                    <a:pt x="37102" y="109902"/>
                  </a:cubicBezTo>
                  <a:cubicBezTo>
                    <a:pt x="37102" y="109250"/>
                    <a:pt x="37263" y="108729"/>
                    <a:pt x="37505" y="108273"/>
                  </a:cubicBezTo>
                  <a:cubicBezTo>
                    <a:pt x="37746" y="107817"/>
                    <a:pt x="38068" y="107491"/>
                    <a:pt x="38470" y="107231"/>
                  </a:cubicBezTo>
                  <a:cubicBezTo>
                    <a:pt x="38873" y="106970"/>
                    <a:pt x="39356" y="106840"/>
                    <a:pt x="39919" y="106840"/>
                  </a:cubicBezTo>
                  <a:close/>
                  <a:moveTo>
                    <a:pt x="56659" y="106905"/>
                  </a:moveTo>
                  <a:cubicBezTo>
                    <a:pt x="57223" y="106905"/>
                    <a:pt x="57786" y="107035"/>
                    <a:pt x="58189" y="107296"/>
                  </a:cubicBezTo>
                  <a:cubicBezTo>
                    <a:pt x="58591" y="107557"/>
                    <a:pt x="58913" y="107882"/>
                    <a:pt x="59154" y="108273"/>
                  </a:cubicBezTo>
                  <a:cubicBezTo>
                    <a:pt x="59396" y="108729"/>
                    <a:pt x="59557" y="109250"/>
                    <a:pt x="59557" y="109837"/>
                  </a:cubicBezTo>
                  <a:cubicBezTo>
                    <a:pt x="59557" y="110488"/>
                    <a:pt x="59396" y="111009"/>
                    <a:pt x="59154" y="111465"/>
                  </a:cubicBezTo>
                  <a:cubicBezTo>
                    <a:pt x="58913" y="111921"/>
                    <a:pt x="58591" y="112312"/>
                    <a:pt x="58108" y="112508"/>
                  </a:cubicBezTo>
                  <a:cubicBezTo>
                    <a:pt x="57706" y="112768"/>
                    <a:pt x="57223" y="112899"/>
                    <a:pt x="56579" y="112899"/>
                  </a:cubicBezTo>
                  <a:cubicBezTo>
                    <a:pt x="56016" y="112899"/>
                    <a:pt x="55533" y="112768"/>
                    <a:pt x="55130" y="112573"/>
                  </a:cubicBezTo>
                  <a:cubicBezTo>
                    <a:pt x="54728" y="112312"/>
                    <a:pt x="54325" y="111986"/>
                    <a:pt x="54084" y="111530"/>
                  </a:cubicBezTo>
                  <a:cubicBezTo>
                    <a:pt x="53843" y="111074"/>
                    <a:pt x="53762" y="110553"/>
                    <a:pt x="53762" y="109967"/>
                  </a:cubicBezTo>
                  <a:cubicBezTo>
                    <a:pt x="53762" y="109315"/>
                    <a:pt x="53843" y="108729"/>
                    <a:pt x="54084" y="108338"/>
                  </a:cubicBezTo>
                  <a:cubicBezTo>
                    <a:pt x="54325" y="107882"/>
                    <a:pt x="54728" y="107557"/>
                    <a:pt x="55130" y="107296"/>
                  </a:cubicBezTo>
                  <a:cubicBezTo>
                    <a:pt x="55613" y="107035"/>
                    <a:pt x="56096" y="106905"/>
                    <a:pt x="56659" y="106905"/>
                  </a:cubicBezTo>
                  <a:close/>
                  <a:moveTo>
                    <a:pt x="53762" y="113941"/>
                  </a:moveTo>
                  <a:cubicBezTo>
                    <a:pt x="54325" y="114527"/>
                    <a:pt x="54969" y="115048"/>
                    <a:pt x="55694" y="115309"/>
                  </a:cubicBezTo>
                  <a:cubicBezTo>
                    <a:pt x="56418" y="115635"/>
                    <a:pt x="57303" y="115830"/>
                    <a:pt x="58269" y="115830"/>
                  </a:cubicBezTo>
                  <a:cubicBezTo>
                    <a:pt x="59154" y="115830"/>
                    <a:pt x="59959" y="115635"/>
                    <a:pt x="60684" y="115374"/>
                  </a:cubicBezTo>
                  <a:cubicBezTo>
                    <a:pt x="61488" y="115114"/>
                    <a:pt x="62132" y="114723"/>
                    <a:pt x="62615" y="114201"/>
                  </a:cubicBezTo>
                  <a:cubicBezTo>
                    <a:pt x="63179" y="113680"/>
                    <a:pt x="63661" y="113029"/>
                    <a:pt x="63903" y="112312"/>
                  </a:cubicBezTo>
                  <a:cubicBezTo>
                    <a:pt x="64225" y="111596"/>
                    <a:pt x="64386" y="110749"/>
                    <a:pt x="64386" y="109902"/>
                  </a:cubicBezTo>
                  <a:cubicBezTo>
                    <a:pt x="64386" y="108990"/>
                    <a:pt x="64225" y="108208"/>
                    <a:pt x="63903" y="107491"/>
                  </a:cubicBezTo>
                  <a:cubicBezTo>
                    <a:pt x="63661" y="106775"/>
                    <a:pt x="63179" y="106123"/>
                    <a:pt x="62696" y="105667"/>
                  </a:cubicBezTo>
                  <a:cubicBezTo>
                    <a:pt x="62132" y="105146"/>
                    <a:pt x="61488" y="104755"/>
                    <a:pt x="60684" y="104495"/>
                  </a:cubicBezTo>
                  <a:cubicBezTo>
                    <a:pt x="59959" y="104234"/>
                    <a:pt x="59154" y="104104"/>
                    <a:pt x="58189" y="104104"/>
                  </a:cubicBezTo>
                  <a:cubicBezTo>
                    <a:pt x="57142" y="104104"/>
                    <a:pt x="56177" y="104299"/>
                    <a:pt x="55372" y="104690"/>
                  </a:cubicBezTo>
                  <a:cubicBezTo>
                    <a:pt x="54486" y="105146"/>
                    <a:pt x="53843" y="105732"/>
                    <a:pt x="53279" y="106514"/>
                  </a:cubicBezTo>
                  <a:lnTo>
                    <a:pt x="53279" y="104364"/>
                  </a:lnTo>
                  <a:lnTo>
                    <a:pt x="49094" y="104364"/>
                  </a:lnTo>
                  <a:lnTo>
                    <a:pt x="49094" y="120000"/>
                  </a:lnTo>
                  <a:lnTo>
                    <a:pt x="53762" y="120000"/>
                  </a:lnTo>
                  <a:lnTo>
                    <a:pt x="53762" y="113941"/>
                  </a:lnTo>
                  <a:close/>
                  <a:moveTo>
                    <a:pt x="73078" y="104104"/>
                  </a:moveTo>
                  <a:cubicBezTo>
                    <a:pt x="71388" y="104104"/>
                    <a:pt x="70020" y="104299"/>
                    <a:pt x="68812" y="104755"/>
                  </a:cubicBezTo>
                  <a:cubicBezTo>
                    <a:pt x="67686" y="105276"/>
                    <a:pt x="66720" y="105928"/>
                    <a:pt x="66156" y="106775"/>
                  </a:cubicBezTo>
                  <a:cubicBezTo>
                    <a:pt x="65513" y="107687"/>
                    <a:pt x="65191" y="108729"/>
                    <a:pt x="65191" y="109967"/>
                  </a:cubicBezTo>
                  <a:cubicBezTo>
                    <a:pt x="65191" y="111140"/>
                    <a:pt x="65513" y="112182"/>
                    <a:pt x="66156" y="113094"/>
                  </a:cubicBezTo>
                  <a:cubicBezTo>
                    <a:pt x="66800" y="113941"/>
                    <a:pt x="67686" y="114592"/>
                    <a:pt x="68812" y="115048"/>
                  </a:cubicBezTo>
                  <a:cubicBezTo>
                    <a:pt x="70020" y="115570"/>
                    <a:pt x="71468" y="115765"/>
                    <a:pt x="73078" y="115765"/>
                  </a:cubicBezTo>
                  <a:cubicBezTo>
                    <a:pt x="74768" y="115765"/>
                    <a:pt x="76136" y="115570"/>
                    <a:pt x="77344" y="115048"/>
                  </a:cubicBezTo>
                  <a:cubicBezTo>
                    <a:pt x="78551" y="114592"/>
                    <a:pt x="79436" y="113941"/>
                    <a:pt x="80080" y="113094"/>
                  </a:cubicBezTo>
                  <a:cubicBezTo>
                    <a:pt x="80643" y="112182"/>
                    <a:pt x="80965" y="111140"/>
                    <a:pt x="80965" y="109967"/>
                  </a:cubicBezTo>
                  <a:cubicBezTo>
                    <a:pt x="80965" y="108729"/>
                    <a:pt x="80643" y="107687"/>
                    <a:pt x="80080" y="106775"/>
                  </a:cubicBezTo>
                  <a:cubicBezTo>
                    <a:pt x="79436" y="105928"/>
                    <a:pt x="78551" y="105276"/>
                    <a:pt x="77344" y="104755"/>
                  </a:cubicBezTo>
                  <a:cubicBezTo>
                    <a:pt x="76136" y="104299"/>
                    <a:pt x="74768" y="104104"/>
                    <a:pt x="73078" y="104104"/>
                  </a:cubicBezTo>
                  <a:close/>
                  <a:moveTo>
                    <a:pt x="73078" y="106710"/>
                  </a:moveTo>
                  <a:cubicBezTo>
                    <a:pt x="73641" y="106710"/>
                    <a:pt x="74205" y="106840"/>
                    <a:pt x="74607" y="107100"/>
                  </a:cubicBezTo>
                  <a:cubicBezTo>
                    <a:pt x="75090" y="107361"/>
                    <a:pt x="75412" y="107752"/>
                    <a:pt x="75734" y="108208"/>
                  </a:cubicBezTo>
                  <a:cubicBezTo>
                    <a:pt x="75975" y="108664"/>
                    <a:pt x="76056" y="109250"/>
                    <a:pt x="76056" y="109902"/>
                  </a:cubicBezTo>
                  <a:cubicBezTo>
                    <a:pt x="76056" y="110553"/>
                    <a:pt x="75975" y="111140"/>
                    <a:pt x="75734" y="111596"/>
                  </a:cubicBezTo>
                  <a:cubicBezTo>
                    <a:pt x="75412" y="112052"/>
                    <a:pt x="75090" y="112442"/>
                    <a:pt x="74607" y="112703"/>
                  </a:cubicBezTo>
                  <a:cubicBezTo>
                    <a:pt x="74205" y="112964"/>
                    <a:pt x="73641" y="113094"/>
                    <a:pt x="73078" y="113094"/>
                  </a:cubicBezTo>
                  <a:cubicBezTo>
                    <a:pt x="72515" y="113094"/>
                    <a:pt x="72032" y="112964"/>
                    <a:pt x="71549" y="112703"/>
                  </a:cubicBezTo>
                  <a:cubicBezTo>
                    <a:pt x="71066" y="112442"/>
                    <a:pt x="70744" y="112052"/>
                    <a:pt x="70503" y="111596"/>
                  </a:cubicBezTo>
                  <a:cubicBezTo>
                    <a:pt x="70261" y="111140"/>
                    <a:pt x="70100" y="110553"/>
                    <a:pt x="70100" y="109902"/>
                  </a:cubicBezTo>
                  <a:cubicBezTo>
                    <a:pt x="70100" y="109250"/>
                    <a:pt x="70261" y="108729"/>
                    <a:pt x="70503" y="108208"/>
                  </a:cubicBezTo>
                  <a:cubicBezTo>
                    <a:pt x="70744" y="107752"/>
                    <a:pt x="71066" y="107361"/>
                    <a:pt x="71549" y="107100"/>
                  </a:cubicBezTo>
                  <a:cubicBezTo>
                    <a:pt x="71951" y="106840"/>
                    <a:pt x="72515" y="106710"/>
                    <a:pt x="73078" y="106710"/>
                  </a:cubicBezTo>
                  <a:close/>
                  <a:moveTo>
                    <a:pt x="91750" y="104234"/>
                  </a:moveTo>
                  <a:cubicBezTo>
                    <a:pt x="91509" y="104169"/>
                    <a:pt x="91267" y="104169"/>
                    <a:pt x="91026" y="104104"/>
                  </a:cubicBezTo>
                  <a:cubicBezTo>
                    <a:pt x="90784" y="104104"/>
                    <a:pt x="90543" y="104104"/>
                    <a:pt x="90382" y="104104"/>
                  </a:cubicBezTo>
                  <a:cubicBezTo>
                    <a:pt x="89416" y="104104"/>
                    <a:pt x="88611" y="104299"/>
                    <a:pt x="87887" y="104690"/>
                  </a:cubicBezTo>
                  <a:cubicBezTo>
                    <a:pt x="87243" y="105081"/>
                    <a:pt x="86599" y="105667"/>
                    <a:pt x="86197" y="106514"/>
                  </a:cubicBezTo>
                  <a:lnTo>
                    <a:pt x="86197" y="104364"/>
                  </a:lnTo>
                  <a:lnTo>
                    <a:pt x="81931" y="104364"/>
                  </a:lnTo>
                  <a:lnTo>
                    <a:pt x="81931" y="115504"/>
                  </a:lnTo>
                  <a:lnTo>
                    <a:pt x="86680" y="115504"/>
                  </a:lnTo>
                  <a:lnTo>
                    <a:pt x="86680" y="110749"/>
                  </a:lnTo>
                  <a:cubicBezTo>
                    <a:pt x="86680" y="109641"/>
                    <a:pt x="86921" y="108729"/>
                    <a:pt x="87565" y="108143"/>
                  </a:cubicBezTo>
                  <a:cubicBezTo>
                    <a:pt x="88128" y="107622"/>
                    <a:pt x="88933" y="107296"/>
                    <a:pt x="90060" y="107296"/>
                  </a:cubicBezTo>
                  <a:cubicBezTo>
                    <a:pt x="90301" y="107296"/>
                    <a:pt x="90543" y="107296"/>
                    <a:pt x="90865" y="107361"/>
                  </a:cubicBezTo>
                  <a:cubicBezTo>
                    <a:pt x="91106" y="107361"/>
                    <a:pt x="91267" y="107426"/>
                    <a:pt x="91509" y="107491"/>
                  </a:cubicBezTo>
                  <a:lnTo>
                    <a:pt x="91750" y="104234"/>
                  </a:lnTo>
                  <a:close/>
                  <a:moveTo>
                    <a:pt x="104627" y="109706"/>
                  </a:moveTo>
                  <a:cubicBezTo>
                    <a:pt x="104627" y="108403"/>
                    <a:pt x="104386" y="107361"/>
                    <a:pt x="103903" y="106514"/>
                  </a:cubicBezTo>
                  <a:cubicBezTo>
                    <a:pt x="103501" y="105667"/>
                    <a:pt x="102776" y="105081"/>
                    <a:pt x="101810" y="104690"/>
                  </a:cubicBezTo>
                  <a:cubicBezTo>
                    <a:pt x="100845" y="104234"/>
                    <a:pt x="99557" y="104039"/>
                    <a:pt x="98108" y="104039"/>
                  </a:cubicBezTo>
                  <a:cubicBezTo>
                    <a:pt x="97062" y="104039"/>
                    <a:pt x="96096" y="104104"/>
                    <a:pt x="95211" y="104234"/>
                  </a:cubicBezTo>
                  <a:cubicBezTo>
                    <a:pt x="94325" y="104364"/>
                    <a:pt x="93440" y="104560"/>
                    <a:pt x="92635" y="104820"/>
                  </a:cubicBezTo>
                  <a:lnTo>
                    <a:pt x="92716" y="107361"/>
                  </a:lnTo>
                  <a:cubicBezTo>
                    <a:pt x="93521" y="107035"/>
                    <a:pt x="94325" y="106840"/>
                    <a:pt x="94969" y="106644"/>
                  </a:cubicBezTo>
                  <a:cubicBezTo>
                    <a:pt x="95613" y="106514"/>
                    <a:pt x="96257" y="106449"/>
                    <a:pt x="96820" y="106449"/>
                  </a:cubicBezTo>
                  <a:cubicBezTo>
                    <a:pt x="97867" y="106449"/>
                    <a:pt x="98752" y="106579"/>
                    <a:pt x="99315" y="106905"/>
                  </a:cubicBezTo>
                  <a:cubicBezTo>
                    <a:pt x="99879" y="107231"/>
                    <a:pt x="100201" y="107687"/>
                    <a:pt x="100201" y="108338"/>
                  </a:cubicBezTo>
                  <a:lnTo>
                    <a:pt x="100201" y="108469"/>
                  </a:lnTo>
                  <a:lnTo>
                    <a:pt x="98350" y="108469"/>
                  </a:lnTo>
                  <a:cubicBezTo>
                    <a:pt x="95855" y="108469"/>
                    <a:pt x="94004" y="108729"/>
                    <a:pt x="92796" y="109381"/>
                  </a:cubicBezTo>
                  <a:cubicBezTo>
                    <a:pt x="91589" y="109967"/>
                    <a:pt x="90945" y="110879"/>
                    <a:pt x="90945" y="112117"/>
                  </a:cubicBezTo>
                  <a:cubicBezTo>
                    <a:pt x="90945" y="112833"/>
                    <a:pt x="91187" y="113420"/>
                    <a:pt x="91509" y="113941"/>
                  </a:cubicBezTo>
                  <a:cubicBezTo>
                    <a:pt x="91911" y="114462"/>
                    <a:pt x="92394" y="114918"/>
                    <a:pt x="93118" y="115179"/>
                  </a:cubicBezTo>
                  <a:cubicBezTo>
                    <a:pt x="93762" y="115504"/>
                    <a:pt x="94567" y="115635"/>
                    <a:pt x="95533" y="115635"/>
                  </a:cubicBezTo>
                  <a:cubicBezTo>
                    <a:pt x="96659" y="115635"/>
                    <a:pt x="97545" y="115504"/>
                    <a:pt x="98350" y="115179"/>
                  </a:cubicBezTo>
                  <a:cubicBezTo>
                    <a:pt x="99154" y="114918"/>
                    <a:pt x="99798" y="114397"/>
                    <a:pt x="100442" y="113745"/>
                  </a:cubicBezTo>
                  <a:lnTo>
                    <a:pt x="100523" y="115504"/>
                  </a:lnTo>
                  <a:lnTo>
                    <a:pt x="104627" y="115504"/>
                  </a:lnTo>
                  <a:lnTo>
                    <a:pt x="104627" y="109706"/>
                  </a:lnTo>
                  <a:close/>
                  <a:moveTo>
                    <a:pt x="99396" y="110423"/>
                  </a:moveTo>
                  <a:lnTo>
                    <a:pt x="100201" y="110423"/>
                  </a:lnTo>
                  <a:lnTo>
                    <a:pt x="100201" y="110749"/>
                  </a:lnTo>
                  <a:cubicBezTo>
                    <a:pt x="100201" y="111270"/>
                    <a:pt x="100040" y="111726"/>
                    <a:pt x="99798" y="112117"/>
                  </a:cubicBezTo>
                  <a:cubicBezTo>
                    <a:pt x="99557" y="112442"/>
                    <a:pt x="99154" y="112768"/>
                    <a:pt x="98752" y="112964"/>
                  </a:cubicBezTo>
                  <a:cubicBezTo>
                    <a:pt x="98269" y="113159"/>
                    <a:pt x="97786" y="113289"/>
                    <a:pt x="97223" y="113289"/>
                  </a:cubicBezTo>
                  <a:cubicBezTo>
                    <a:pt x="96901" y="113289"/>
                    <a:pt x="96579" y="113224"/>
                    <a:pt x="96338" y="113094"/>
                  </a:cubicBezTo>
                  <a:cubicBezTo>
                    <a:pt x="96016" y="112964"/>
                    <a:pt x="95855" y="112833"/>
                    <a:pt x="95694" y="112638"/>
                  </a:cubicBezTo>
                  <a:cubicBezTo>
                    <a:pt x="95533" y="112442"/>
                    <a:pt x="95452" y="112247"/>
                    <a:pt x="95452" y="111986"/>
                  </a:cubicBezTo>
                  <a:cubicBezTo>
                    <a:pt x="95452" y="111596"/>
                    <a:pt x="95613" y="111270"/>
                    <a:pt x="95855" y="111074"/>
                  </a:cubicBezTo>
                  <a:cubicBezTo>
                    <a:pt x="96177" y="110879"/>
                    <a:pt x="96579" y="110684"/>
                    <a:pt x="97142" y="110553"/>
                  </a:cubicBezTo>
                  <a:cubicBezTo>
                    <a:pt x="97786" y="110488"/>
                    <a:pt x="98511" y="110423"/>
                    <a:pt x="99396" y="110423"/>
                  </a:cubicBezTo>
                  <a:close/>
                  <a:moveTo>
                    <a:pt x="68893" y="97133"/>
                  </a:moveTo>
                  <a:lnTo>
                    <a:pt x="85714" y="97133"/>
                  </a:lnTo>
                  <a:lnTo>
                    <a:pt x="83541" y="91986"/>
                  </a:lnTo>
                  <a:lnTo>
                    <a:pt x="71146" y="91986"/>
                  </a:lnTo>
                  <a:lnTo>
                    <a:pt x="68893" y="97133"/>
                  </a:lnTo>
                  <a:close/>
                  <a:moveTo>
                    <a:pt x="104144" y="97133"/>
                  </a:moveTo>
                  <a:lnTo>
                    <a:pt x="119999" y="97133"/>
                  </a:lnTo>
                  <a:lnTo>
                    <a:pt x="119999" y="82084"/>
                  </a:lnTo>
                  <a:cubicBezTo>
                    <a:pt x="119597" y="83843"/>
                    <a:pt x="118631" y="85211"/>
                    <a:pt x="117102" y="86254"/>
                  </a:cubicBezTo>
                  <a:cubicBezTo>
                    <a:pt x="115010" y="87687"/>
                    <a:pt x="111871" y="88469"/>
                    <a:pt x="107766" y="88469"/>
                  </a:cubicBezTo>
                  <a:lnTo>
                    <a:pt x="104144" y="88469"/>
                  </a:lnTo>
                  <a:lnTo>
                    <a:pt x="104144" y="97133"/>
                  </a:lnTo>
                  <a:close/>
                  <a:moveTo>
                    <a:pt x="77505" y="77459"/>
                  </a:moveTo>
                  <a:lnTo>
                    <a:pt x="81529" y="87100"/>
                  </a:lnTo>
                  <a:lnTo>
                    <a:pt x="73319" y="87100"/>
                  </a:lnTo>
                  <a:lnTo>
                    <a:pt x="77505" y="77459"/>
                  </a:lnTo>
                  <a:close/>
                  <a:moveTo>
                    <a:pt x="104144" y="76351"/>
                  </a:moveTo>
                  <a:lnTo>
                    <a:pt x="106478" y="76351"/>
                  </a:lnTo>
                  <a:cubicBezTo>
                    <a:pt x="108169" y="76351"/>
                    <a:pt x="109376" y="76677"/>
                    <a:pt x="110261" y="77328"/>
                  </a:cubicBezTo>
                  <a:cubicBezTo>
                    <a:pt x="111146" y="77980"/>
                    <a:pt x="111549" y="78957"/>
                    <a:pt x="111549" y="80195"/>
                  </a:cubicBezTo>
                  <a:cubicBezTo>
                    <a:pt x="111549" y="81433"/>
                    <a:pt x="111146" y="82280"/>
                    <a:pt x="110261" y="82931"/>
                  </a:cubicBezTo>
                  <a:cubicBezTo>
                    <a:pt x="109376" y="83517"/>
                    <a:pt x="108088" y="83843"/>
                    <a:pt x="106398" y="83843"/>
                  </a:cubicBezTo>
                  <a:lnTo>
                    <a:pt x="104144" y="83843"/>
                  </a:lnTo>
                  <a:lnTo>
                    <a:pt x="104144" y="76351"/>
                  </a:lnTo>
                  <a:close/>
                  <a:moveTo>
                    <a:pt x="28008" y="11465"/>
                  </a:moveTo>
                  <a:cubicBezTo>
                    <a:pt x="28008" y="7035"/>
                    <a:pt x="27122" y="3127"/>
                    <a:pt x="25432" y="0"/>
                  </a:cubicBezTo>
                  <a:lnTo>
                    <a:pt x="0" y="0"/>
                  </a:lnTo>
                  <a:lnTo>
                    <a:pt x="0" y="29446"/>
                  </a:lnTo>
                  <a:cubicBezTo>
                    <a:pt x="2655" y="30749"/>
                    <a:pt x="5633" y="31465"/>
                    <a:pt x="9094" y="31465"/>
                  </a:cubicBezTo>
                  <a:cubicBezTo>
                    <a:pt x="20442" y="31465"/>
                    <a:pt x="28008" y="23452"/>
                    <a:pt x="28008" y="11465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Shape 148"/>
            <p:cNvSpPr/>
            <p:nvPr/>
          </p:nvSpPr>
          <p:spPr>
            <a:xfrm>
              <a:off x="442912" y="665162"/>
              <a:ext cx="393700" cy="144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54" y="120000"/>
                  </a:lnTo>
                  <a:lnTo>
                    <a:pt x="11954" y="65063"/>
                  </a:lnTo>
                  <a:lnTo>
                    <a:pt x="25827" y="120000"/>
                  </a:lnTo>
                  <a:lnTo>
                    <a:pt x="48383" y="120000"/>
                  </a:lnTo>
                  <a:lnTo>
                    <a:pt x="51541" y="95754"/>
                  </a:lnTo>
                  <a:lnTo>
                    <a:pt x="68909" y="95754"/>
                  </a:lnTo>
                  <a:lnTo>
                    <a:pt x="71954" y="120000"/>
                  </a:lnTo>
                  <a:lnTo>
                    <a:pt x="84812" y="120000"/>
                  </a:lnTo>
                  <a:lnTo>
                    <a:pt x="67894" y="0"/>
                  </a:lnTo>
                  <a:lnTo>
                    <a:pt x="53458" y="0"/>
                  </a:lnTo>
                  <a:lnTo>
                    <a:pt x="37894" y="109872"/>
                  </a:lnTo>
                  <a:lnTo>
                    <a:pt x="22894" y="55856"/>
                  </a:lnTo>
                  <a:lnTo>
                    <a:pt x="39473" y="0"/>
                  </a:lnTo>
                  <a:lnTo>
                    <a:pt x="25939" y="0"/>
                  </a:lnTo>
                  <a:lnTo>
                    <a:pt x="11954" y="52480"/>
                  </a:lnTo>
                  <a:lnTo>
                    <a:pt x="11954" y="0"/>
                  </a:lnTo>
                  <a:lnTo>
                    <a:pt x="0" y="0"/>
                  </a:lnTo>
                  <a:lnTo>
                    <a:pt x="0" y="120000"/>
                  </a:lnTo>
                  <a:close/>
                  <a:moveTo>
                    <a:pt x="85714" y="120000"/>
                  </a:moveTo>
                  <a:lnTo>
                    <a:pt x="97781" y="120000"/>
                  </a:lnTo>
                  <a:lnTo>
                    <a:pt x="97781" y="79181"/>
                  </a:lnTo>
                  <a:lnTo>
                    <a:pt x="102857" y="79181"/>
                  </a:lnTo>
                  <a:cubicBezTo>
                    <a:pt x="108609" y="79181"/>
                    <a:pt x="113007" y="75498"/>
                    <a:pt x="115939" y="68746"/>
                  </a:cubicBezTo>
                  <a:cubicBezTo>
                    <a:pt x="118082" y="63836"/>
                    <a:pt x="119436" y="57391"/>
                    <a:pt x="120000" y="49104"/>
                  </a:cubicBezTo>
                  <a:lnTo>
                    <a:pt x="120000" y="28235"/>
                  </a:lnTo>
                  <a:cubicBezTo>
                    <a:pt x="119661" y="23938"/>
                    <a:pt x="119097" y="20255"/>
                    <a:pt x="118308" y="16879"/>
                  </a:cubicBezTo>
                  <a:cubicBezTo>
                    <a:pt x="116954" y="11355"/>
                    <a:pt x="114924" y="7058"/>
                    <a:pt x="112218" y="4296"/>
                  </a:cubicBezTo>
                  <a:cubicBezTo>
                    <a:pt x="109398" y="1534"/>
                    <a:pt x="106015" y="0"/>
                    <a:pt x="101842" y="0"/>
                  </a:cubicBezTo>
                  <a:lnTo>
                    <a:pt x="85714" y="0"/>
                  </a:lnTo>
                  <a:lnTo>
                    <a:pt x="85714" y="120000"/>
                  </a:lnTo>
                  <a:close/>
                  <a:moveTo>
                    <a:pt x="60451" y="27314"/>
                  </a:moveTo>
                  <a:lnTo>
                    <a:pt x="66090" y="72736"/>
                  </a:lnTo>
                  <a:lnTo>
                    <a:pt x="54586" y="72736"/>
                  </a:lnTo>
                  <a:lnTo>
                    <a:pt x="60451" y="27314"/>
                  </a:lnTo>
                  <a:close/>
                  <a:moveTo>
                    <a:pt x="97781" y="22097"/>
                  </a:moveTo>
                  <a:lnTo>
                    <a:pt x="101052" y="22097"/>
                  </a:lnTo>
                  <a:cubicBezTo>
                    <a:pt x="103421" y="22097"/>
                    <a:pt x="105112" y="23631"/>
                    <a:pt x="106353" y="26700"/>
                  </a:cubicBezTo>
                  <a:cubicBezTo>
                    <a:pt x="107593" y="29769"/>
                    <a:pt x="108157" y="34373"/>
                    <a:pt x="108157" y="40204"/>
                  </a:cubicBezTo>
                  <a:cubicBezTo>
                    <a:pt x="108157" y="46035"/>
                    <a:pt x="107593" y="50025"/>
                    <a:pt x="106353" y="53094"/>
                  </a:cubicBezTo>
                  <a:cubicBezTo>
                    <a:pt x="105112" y="55856"/>
                    <a:pt x="103308" y="57391"/>
                    <a:pt x="100939" y="57391"/>
                  </a:cubicBezTo>
                  <a:lnTo>
                    <a:pt x="97781" y="57391"/>
                  </a:lnTo>
                  <a:lnTo>
                    <a:pt x="97781" y="22097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243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5773400" cy="19883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Shape 154"/>
          <p:cNvGrpSpPr/>
          <p:nvPr/>
        </p:nvGrpSpPr>
        <p:grpSpPr>
          <a:xfrm>
            <a:off x="428624" y="390526"/>
            <a:ext cx="826292" cy="1016795"/>
            <a:chOff x="285750" y="260350"/>
            <a:chExt cx="550863" cy="677863"/>
          </a:xfrm>
        </p:grpSpPr>
        <p:sp>
          <p:nvSpPr>
            <p:cNvPr id="155" name="Shape 155"/>
            <p:cNvSpPr/>
            <p:nvPr/>
          </p:nvSpPr>
          <p:spPr>
            <a:xfrm>
              <a:off x="285750" y="260350"/>
              <a:ext cx="546099" cy="673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285750" y="260350"/>
              <a:ext cx="250825" cy="273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35" y="91290"/>
                  </a:moveTo>
                  <a:cubicBezTo>
                    <a:pt x="111013" y="75483"/>
                    <a:pt x="120000" y="52096"/>
                    <a:pt x="120000" y="28870"/>
                  </a:cubicBezTo>
                  <a:cubicBezTo>
                    <a:pt x="120000" y="18548"/>
                    <a:pt x="118766" y="9032"/>
                    <a:pt x="116299" y="0"/>
                  </a:cubicBezTo>
                  <a:lnTo>
                    <a:pt x="55682" y="0"/>
                  </a:lnTo>
                  <a:cubicBezTo>
                    <a:pt x="59383" y="7741"/>
                    <a:pt x="61321" y="17419"/>
                    <a:pt x="61321" y="28387"/>
                  </a:cubicBezTo>
                  <a:cubicBezTo>
                    <a:pt x="61321" y="58064"/>
                    <a:pt x="44757" y="77903"/>
                    <a:pt x="19911" y="77903"/>
                  </a:cubicBezTo>
                  <a:cubicBezTo>
                    <a:pt x="12334" y="77903"/>
                    <a:pt x="5814" y="76129"/>
                    <a:pt x="0" y="72903"/>
                  </a:cubicBezTo>
                  <a:lnTo>
                    <a:pt x="0" y="118548"/>
                  </a:lnTo>
                  <a:cubicBezTo>
                    <a:pt x="6343" y="119516"/>
                    <a:pt x="13039" y="120000"/>
                    <a:pt x="19911" y="120000"/>
                  </a:cubicBezTo>
                  <a:cubicBezTo>
                    <a:pt x="51629" y="120000"/>
                    <a:pt x="77885" y="110000"/>
                    <a:pt x="96035" y="91290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285750" y="260350"/>
              <a:ext cx="550863" cy="677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957" y="0"/>
                  </a:moveTo>
                  <a:cubicBezTo>
                    <a:pt x="54084" y="3583"/>
                    <a:pt x="54647" y="7491"/>
                    <a:pt x="54647" y="11596"/>
                  </a:cubicBezTo>
                  <a:cubicBezTo>
                    <a:pt x="54647" y="20977"/>
                    <a:pt x="50543" y="30358"/>
                    <a:pt x="43702" y="36742"/>
                  </a:cubicBezTo>
                  <a:cubicBezTo>
                    <a:pt x="35412" y="44299"/>
                    <a:pt x="23501" y="48338"/>
                    <a:pt x="9094" y="48338"/>
                  </a:cubicBezTo>
                  <a:cubicBezTo>
                    <a:pt x="5955" y="48338"/>
                    <a:pt x="2897" y="48143"/>
                    <a:pt x="0" y="47752"/>
                  </a:cubicBezTo>
                  <a:lnTo>
                    <a:pt x="0" y="97133"/>
                  </a:lnTo>
                  <a:lnTo>
                    <a:pt x="34366" y="97133"/>
                  </a:lnTo>
                  <a:lnTo>
                    <a:pt x="34366" y="71661"/>
                  </a:lnTo>
                  <a:lnTo>
                    <a:pt x="42897" y="71661"/>
                  </a:lnTo>
                  <a:lnTo>
                    <a:pt x="42897" y="82801"/>
                  </a:lnTo>
                  <a:lnTo>
                    <a:pt x="52877" y="71661"/>
                  </a:lnTo>
                  <a:lnTo>
                    <a:pt x="62535" y="71661"/>
                  </a:lnTo>
                  <a:lnTo>
                    <a:pt x="50704" y="83517"/>
                  </a:lnTo>
                  <a:lnTo>
                    <a:pt x="61408" y="94983"/>
                  </a:lnTo>
                  <a:lnTo>
                    <a:pt x="72515" y="71661"/>
                  </a:lnTo>
                  <a:lnTo>
                    <a:pt x="82816" y="71661"/>
                  </a:lnTo>
                  <a:lnTo>
                    <a:pt x="94889" y="97133"/>
                  </a:lnTo>
                  <a:lnTo>
                    <a:pt x="95533" y="97133"/>
                  </a:lnTo>
                  <a:lnTo>
                    <a:pt x="95533" y="71661"/>
                  </a:lnTo>
                  <a:lnTo>
                    <a:pt x="107042" y="71661"/>
                  </a:lnTo>
                  <a:cubicBezTo>
                    <a:pt x="110020" y="71661"/>
                    <a:pt x="112434" y="71986"/>
                    <a:pt x="114446" y="72573"/>
                  </a:cubicBezTo>
                  <a:cubicBezTo>
                    <a:pt x="116378" y="73159"/>
                    <a:pt x="117826" y="74071"/>
                    <a:pt x="118792" y="75244"/>
                  </a:cubicBezTo>
                  <a:cubicBezTo>
                    <a:pt x="119356" y="75960"/>
                    <a:pt x="119758" y="76742"/>
                    <a:pt x="119999" y="77654"/>
                  </a:cubicBezTo>
                  <a:lnTo>
                    <a:pt x="119999" y="0"/>
                  </a:lnTo>
                  <a:lnTo>
                    <a:pt x="52957" y="0"/>
                  </a:lnTo>
                  <a:close/>
                  <a:moveTo>
                    <a:pt x="7806" y="106905"/>
                  </a:moveTo>
                  <a:cubicBezTo>
                    <a:pt x="8370" y="106905"/>
                    <a:pt x="8853" y="107035"/>
                    <a:pt x="9336" y="107296"/>
                  </a:cubicBezTo>
                  <a:cubicBezTo>
                    <a:pt x="9738" y="107557"/>
                    <a:pt x="10060" y="107882"/>
                    <a:pt x="10301" y="108273"/>
                  </a:cubicBezTo>
                  <a:cubicBezTo>
                    <a:pt x="10543" y="108729"/>
                    <a:pt x="10623" y="109250"/>
                    <a:pt x="10623" y="109837"/>
                  </a:cubicBezTo>
                  <a:cubicBezTo>
                    <a:pt x="10623" y="110488"/>
                    <a:pt x="10543" y="111009"/>
                    <a:pt x="10301" y="111465"/>
                  </a:cubicBezTo>
                  <a:cubicBezTo>
                    <a:pt x="10060" y="111921"/>
                    <a:pt x="9738" y="112312"/>
                    <a:pt x="9255" y="112508"/>
                  </a:cubicBezTo>
                  <a:cubicBezTo>
                    <a:pt x="8853" y="112768"/>
                    <a:pt x="8289" y="112899"/>
                    <a:pt x="7726" y="112899"/>
                  </a:cubicBezTo>
                  <a:cubicBezTo>
                    <a:pt x="7162" y="112899"/>
                    <a:pt x="6680" y="112768"/>
                    <a:pt x="6277" y="112573"/>
                  </a:cubicBezTo>
                  <a:cubicBezTo>
                    <a:pt x="5794" y="112312"/>
                    <a:pt x="5472" y="111986"/>
                    <a:pt x="5231" y="111530"/>
                  </a:cubicBezTo>
                  <a:cubicBezTo>
                    <a:pt x="4989" y="111074"/>
                    <a:pt x="4909" y="110553"/>
                    <a:pt x="4909" y="109967"/>
                  </a:cubicBezTo>
                  <a:cubicBezTo>
                    <a:pt x="4909" y="109315"/>
                    <a:pt x="4989" y="108729"/>
                    <a:pt x="5231" y="108338"/>
                  </a:cubicBezTo>
                  <a:cubicBezTo>
                    <a:pt x="5472" y="107882"/>
                    <a:pt x="5794" y="107557"/>
                    <a:pt x="6277" y="107296"/>
                  </a:cubicBezTo>
                  <a:cubicBezTo>
                    <a:pt x="6680" y="107035"/>
                    <a:pt x="7243" y="106905"/>
                    <a:pt x="7806" y="106905"/>
                  </a:cubicBezTo>
                  <a:close/>
                  <a:moveTo>
                    <a:pt x="4909" y="113941"/>
                  </a:moveTo>
                  <a:cubicBezTo>
                    <a:pt x="5472" y="114527"/>
                    <a:pt x="6116" y="115048"/>
                    <a:pt x="6841" y="115309"/>
                  </a:cubicBezTo>
                  <a:cubicBezTo>
                    <a:pt x="7565" y="115635"/>
                    <a:pt x="8450" y="115830"/>
                    <a:pt x="9416" y="115830"/>
                  </a:cubicBezTo>
                  <a:cubicBezTo>
                    <a:pt x="10301" y="115830"/>
                    <a:pt x="11106" y="115635"/>
                    <a:pt x="11830" y="115374"/>
                  </a:cubicBezTo>
                  <a:cubicBezTo>
                    <a:pt x="12555" y="115114"/>
                    <a:pt x="13199" y="114723"/>
                    <a:pt x="13762" y="114201"/>
                  </a:cubicBezTo>
                  <a:cubicBezTo>
                    <a:pt x="14325" y="113680"/>
                    <a:pt x="14728" y="113029"/>
                    <a:pt x="15050" y="112312"/>
                  </a:cubicBezTo>
                  <a:cubicBezTo>
                    <a:pt x="15372" y="111596"/>
                    <a:pt x="15533" y="110749"/>
                    <a:pt x="15533" y="109902"/>
                  </a:cubicBezTo>
                  <a:cubicBezTo>
                    <a:pt x="15533" y="108990"/>
                    <a:pt x="15372" y="108208"/>
                    <a:pt x="15050" y="107491"/>
                  </a:cubicBezTo>
                  <a:cubicBezTo>
                    <a:pt x="14808" y="106775"/>
                    <a:pt x="14325" y="106123"/>
                    <a:pt x="13762" y="105667"/>
                  </a:cubicBezTo>
                  <a:cubicBezTo>
                    <a:pt x="13279" y="105146"/>
                    <a:pt x="12635" y="104755"/>
                    <a:pt x="11830" y="104495"/>
                  </a:cubicBezTo>
                  <a:cubicBezTo>
                    <a:pt x="11106" y="104234"/>
                    <a:pt x="10221" y="104104"/>
                    <a:pt x="9336" y="104104"/>
                  </a:cubicBezTo>
                  <a:cubicBezTo>
                    <a:pt x="8289" y="104104"/>
                    <a:pt x="7323" y="104299"/>
                    <a:pt x="6438" y="104690"/>
                  </a:cubicBezTo>
                  <a:cubicBezTo>
                    <a:pt x="5633" y="105146"/>
                    <a:pt x="4909" y="105732"/>
                    <a:pt x="4426" y="106514"/>
                  </a:cubicBezTo>
                  <a:lnTo>
                    <a:pt x="4426" y="104364"/>
                  </a:lnTo>
                  <a:lnTo>
                    <a:pt x="160" y="104364"/>
                  </a:lnTo>
                  <a:lnTo>
                    <a:pt x="160" y="120000"/>
                  </a:lnTo>
                  <a:lnTo>
                    <a:pt x="4909" y="120000"/>
                  </a:lnTo>
                  <a:lnTo>
                    <a:pt x="4909" y="113941"/>
                  </a:lnTo>
                  <a:close/>
                  <a:moveTo>
                    <a:pt x="23822" y="104104"/>
                  </a:moveTo>
                  <a:cubicBezTo>
                    <a:pt x="22213" y="104104"/>
                    <a:pt x="20764" y="104299"/>
                    <a:pt x="19637" y="104755"/>
                  </a:cubicBezTo>
                  <a:cubicBezTo>
                    <a:pt x="18430" y="105276"/>
                    <a:pt x="17545" y="105928"/>
                    <a:pt x="16901" y="106775"/>
                  </a:cubicBezTo>
                  <a:cubicBezTo>
                    <a:pt x="16257" y="107687"/>
                    <a:pt x="15935" y="108729"/>
                    <a:pt x="15935" y="109967"/>
                  </a:cubicBezTo>
                  <a:cubicBezTo>
                    <a:pt x="15935" y="111140"/>
                    <a:pt x="16257" y="112182"/>
                    <a:pt x="16901" y="113094"/>
                  </a:cubicBezTo>
                  <a:cubicBezTo>
                    <a:pt x="17545" y="113941"/>
                    <a:pt x="18430" y="114592"/>
                    <a:pt x="19637" y="115048"/>
                  </a:cubicBezTo>
                  <a:cubicBezTo>
                    <a:pt x="20764" y="115570"/>
                    <a:pt x="22213" y="115765"/>
                    <a:pt x="23822" y="115765"/>
                  </a:cubicBezTo>
                  <a:cubicBezTo>
                    <a:pt x="25513" y="115765"/>
                    <a:pt x="26961" y="115570"/>
                    <a:pt x="28088" y="115048"/>
                  </a:cubicBezTo>
                  <a:cubicBezTo>
                    <a:pt x="29295" y="114592"/>
                    <a:pt x="30181" y="113941"/>
                    <a:pt x="30824" y="113094"/>
                  </a:cubicBezTo>
                  <a:cubicBezTo>
                    <a:pt x="31468" y="112182"/>
                    <a:pt x="31790" y="111140"/>
                    <a:pt x="31790" y="109967"/>
                  </a:cubicBezTo>
                  <a:cubicBezTo>
                    <a:pt x="31790" y="108729"/>
                    <a:pt x="31468" y="107687"/>
                    <a:pt x="30824" y="106775"/>
                  </a:cubicBezTo>
                  <a:cubicBezTo>
                    <a:pt x="30181" y="105928"/>
                    <a:pt x="29295" y="105276"/>
                    <a:pt x="28088" y="104755"/>
                  </a:cubicBezTo>
                  <a:cubicBezTo>
                    <a:pt x="26961" y="104299"/>
                    <a:pt x="25513" y="104104"/>
                    <a:pt x="23822" y="104104"/>
                  </a:cubicBezTo>
                  <a:close/>
                  <a:moveTo>
                    <a:pt x="23822" y="106710"/>
                  </a:moveTo>
                  <a:cubicBezTo>
                    <a:pt x="24466" y="106710"/>
                    <a:pt x="24949" y="106840"/>
                    <a:pt x="25432" y="107100"/>
                  </a:cubicBezTo>
                  <a:cubicBezTo>
                    <a:pt x="25835" y="107361"/>
                    <a:pt x="26237" y="107752"/>
                    <a:pt x="26478" y="108208"/>
                  </a:cubicBezTo>
                  <a:cubicBezTo>
                    <a:pt x="26720" y="108664"/>
                    <a:pt x="26881" y="109250"/>
                    <a:pt x="26881" y="109902"/>
                  </a:cubicBezTo>
                  <a:cubicBezTo>
                    <a:pt x="26881" y="110553"/>
                    <a:pt x="26720" y="111140"/>
                    <a:pt x="26478" y="111596"/>
                  </a:cubicBezTo>
                  <a:cubicBezTo>
                    <a:pt x="26237" y="112052"/>
                    <a:pt x="25835" y="112442"/>
                    <a:pt x="25432" y="112703"/>
                  </a:cubicBezTo>
                  <a:cubicBezTo>
                    <a:pt x="24949" y="112964"/>
                    <a:pt x="24466" y="113094"/>
                    <a:pt x="23822" y="113094"/>
                  </a:cubicBezTo>
                  <a:cubicBezTo>
                    <a:pt x="23259" y="113094"/>
                    <a:pt x="22776" y="112964"/>
                    <a:pt x="22293" y="112703"/>
                  </a:cubicBezTo>
                  <a:cubicBezTo>
                    <a:pt x="21891" y="112442"/>
                    <a:pt x="21488" y="112052"/>
                    <a:pt x="21247" y="111596"/>
                  </a:cubicBezTo>
                  <a:cubicBezTo>
                    <a:pt x="21006" y="111140"/>
                    <a:pt x="20845" y="110553"/>
                    <a:pt x="20845" y="109902"/>
                  </a:cubicBezTo>
                  <a:cubicBezTo>
                    <a:pt x="20845" y="109250"/>
                    <a:pt x="21006" y="108729"/>
                    <a:pt x="21247" y="108208"/>
                  </a:cubicBezTo>
                  <a:cubicBezTo>
                    <a:pt x="21488" y="107752"/>
                    <a:pt x="21891" y="107361"/>
                    <a:pt x="22293" y="107100"/>
                  </a:cubicBezTo>
                  <a:cubicBezTo>
                    <a:pt x="22776" y="106840"/>
                    <a:pt x="23259" y="106710"/>
                    <a:pt x="23822" y="106710"/>
                  </a:cubicBezTo>
                  <a:close/>
                  <a:moveTo>
                    <a:pt x="42897" y="97133"/>
                  </a:moveTo>
                  <a:lnTo>
                    <a:pt x="42897" y="105928"/>
                  </a:lnTo>
                  <a:cubicBezTo>
                    <a:pt x="42414" y="105276"/>
                    <a:pt x="41690" y="104820"/>
                    <a:pt x="40965" y="104560"/>
                  </a:cubicBezTo>
                  <a:cubicBezTo>
                    <a:pt x="40241" y="104234"/>
                    <a:pt x="39356" y="104104"/>
                    <a:pt x="38390" y="104104"/>
                  </a:cubicBezTo>
                  <a:cubicBezTo>
                    <a:pt x="37183" y="104104"/>
                    <a:pt x="36056" y="104299"/>
                    <a:pt x="35171" y="104755"/>
                  </a:cubicBezTo>
                  <a:cubicBezTo>
                    <a:pt x="34285" y="105211"/>
                    <a:pt x="33561" y="105928"/>
                    <a:pt x="33078" y="106775"/>
                  </a:cubicBezTo>
                  <a:cubicBezTo>
                    <a:pt x="32595" y="107622"/>
                    <a:pt x="32354" y="108599"/>
                    <a:pt x="32354" y="109771"/>
                  </a:cubicBezTo>
                  <a:cubicBezTo>
                    <a:pt x="32354" y="110684"/>
                    <a:pt x="32434" y="111465"/>
                    <a:pt x="32756" y="112247"/>
                  </a:cubicBezTo>
                  <a:cubicBezTo>
                    <a:pt x="33078" y="112964"/>
                    <a:pt x="33480" y="113550"/>
                    <a:pt x="34044" y="114071"/>
                  </a:cubicBezTo>
                  <a:cubicBezTo>
                    <a:pt x="34607" y="114592"/>
                    <a:pt x="35251" y="114983"/>
                    <a:pt x="35975" y="115244"/>
                  </a:cubicBezTo>
                  <a:cubicBezTo>
                    <a:pt x="36700" y="115504"/>
                    <a:pt x="37505" y="115700"/>
                    <a:pt x="38470" y="115700"/>
                  </a:cubicBezTo>
                  <a:cubicBezTo>
                    <a:pt x="39517" y="115700"/>
                    <a:pt x="40482" y="115439"/>
                    <a:pt x="41368" y="115048"/>
                  </a:cubicBezTo>
                  <a:cubicBezTo>
                    <a:pt x="42173" y="114657"/>
                    <a:pt x="42897" y="114071"/>
                    <a:pt x="43380" y="113289"/>
                  </a:cubicBezTo>
                  <a:lnTo>
                    <a:pt x="43380" y="115504"/>
                  </a:lnTo>
                  <a:lnTo>
                    <a:pt x="47645" y="115504"/>
                  </a:lnTo>
                  <a:lnTo>
                    <a:pt x="47645" y="97133"/>
                  </a:lnTo>
                  <a:lnTo>
                    <a:pt x="52796" y="97133"/>
                  </a:lnTo>
                  <a:lnTo>
                    <a:pt x="42897" y="85472"/>
                  </a:lnTo>
                  <a:lnTo>
                    <a:pt x="42897" y="97068"/>
                  </a:lnTo>
                  <a:lnTo>
                    <a:pt x="42897" y="97133"/>
                  </a:lnTo>
                  <a:close/>
                  <a:moveTo>
                    <a:pt x="39919" y="106840"/>
                  </a:moveTo>
                  <a:cubicBezTo>
                    <a:pt x="40482" y="106840"/>
                    <a:pt x="41046" y="106970"/>
                    <a:pt x="41448" y="107231"/>
                  </a:cubicBezTo>
                  <a:cubicBezTo>
                    <a:pt x="41931" y="107491"/>
                    <a:pt x="42253" y="107817"/>
                    <a:pt x="42494" y="108273"/>
                  </a:cubicBezTo>
                  <a:cubicBezTo>
                    <a:pt x="42736" y="108664"/>
                    <a:pt x="42897" y="109250"/>
                    <a:pt x="42897" y="109837"/>
                  </a:cubicBezTo>
                  <a:cubicBezTo>
                    <a:pt x="42897" y="110488"/>
                    <a:pt x="42816" y="111009"/>
                    <a:pt x="42575" y="111465"/>
                  </a:cubicBezTo>
                  <a:cubicBezTo>
                    <a:pt x="42334" y="111921"/>
                    <a:pt x="42012" y="112247"/>
                    <a:pt x="41529" y="112508"/>
                  </a:cubicBezTo>
                  <a:cubicBezTo>
                    <a:pt x="41126" y="112703"/>
                    <a:pt x="40563" y="112833"/>
                    <a:pt x="40000" y="112833"/>
                  </a:cubicBezTo>
                  <a:cubicBezTo>
                    <a:pt x="39436" y="112833"/>
                    <a:pt x="38953" y="112703"/>
                    <a:pt x="38470" y="112508"/>
                  </a:cubicBezTo>
                  <a:cubicBezTo>
                    <a:pt x="38068" y="112247"/>
                    <a:pt x="37746" y="111921"/>
                    <a:pt x="37505" y="111465"/>
                  </a:cubicBezTo>
                  <a:cubicBezTo>
                    <a:pt x="37263" y="111009"/>
                    <a:pt x="37102" y="110488"/>
                    <a:pt x="37102" y="109902"/>
                  </a:cubicBezTo>
                  <a:cubicBezTo>
                    <a:pt x="37102" y="109250"/>
                    <a:pt x="37263" y="108729"/>
                    <a:pt x="37505" y="108273"/>
                  </a:cubicBezTo>
                  <a:cubicBezTo>
                    <a:pt x="37746" y="107817"/>
                    <a:pt x="38068" y="107491"/>
                    <a:pt x="38470" y="107231"/>
                  </a:cubicBezTo>
                  <a:cubicBezTo>
                    <a:pt x="38873" y="106970"/>
                    <a:pt x="39356" y="106840"/>
                    <a:pt x="39919" y="106840"/>
                  </a:cubicBezTo>
                  <a:close/>
                  <a:moveTo>
                    <a:pt x="56659" y="106905"/>
                  </a:moveTo>
                  <a:cubicBezTo>
                    <a:pt x="57223" y="106905"/>
                    <a:pt x="57786" y="107035"/>
                    <a:pt x="58189" y="107296"/>
                  </a:cubicBezTo>
                  <a:cubicBezTo>
                    <a:pt x="58591" y="107557"/>
                    <a:pt x="58913" y="107882"/>
                    <a:pt x="59154" y="108273"/>
                  </a:cubicBezTo>
                  <a:cubicBezTo>
                    <a:pt x="59396" y="108729"/>
                    <a:pt x="59557" y="109250"/>
                    <a:pt x="59557" y="109837"/>
                  </a:cubicBezTo>
                  <a:cubicBezTo>
                    <a:pt x="59557" y="110488"/>
                    <a:pt x="59396" y="111009"/>
                    <a:pt x="59154" y="111465"/>
                  </a:cubicBezTo>
                  <a:cubicBezTo>
                    <a:pt x="58913" y="111921"/>
                    <a:pt x="58591" y="112312"/>
                    <a:pt x="58108" y="112508"/>
                  </a:cubicBezTo>
                  <a:cubicBezTo>
                    <a:pt x="57706" y="112768"/>
                    <a:pt x="57223" y="112899"/>
                    <a:pt x="56579" y="112899"/>
                  </a:cubicBezTo>
                  <a:cubicBezTo>
                    <a:pt x="56016" y="112899"/>
                    <a:pt x="55533" y="112768"/>
                    <a:pt x="55130" y="112573"/>
                  </a:cubicBezTo>
                  <a:cubicBezTo>
                    <a:pt x="54728" y="112312"/>
                    <a:pt x="54325" y="111986"/>
                    <a:pt x="54084" y="111530"/>
                  </a:cubicBezTo>
                  <a:cubicBezTo>
                    <a:pt x="53843" y="111074"/>
                    <a:pt x="53762" y="110553"/>
                    <a:pt x="53762" y="109967"/>
                  </a:cubicBezTo>
                  <a:cubicBezTo>
                    <a:pt x="53762" y="109315"/>
                    <a:pt x="53843" y="108729"/>
                    <a:pt x="54084" y="108338"/>
                  </a:cubicBezTo>
                  <a:cubicBezTo>
                    <a:pt x="54325" y="107882"/>
                    <a:pt x="54728" y="107557"/>
                    <a:pt x="55130" y="107296"/>
                  </a:cubicBezTo>
                  <a:cubicBezTo>
                    <a:pt x="55613" y="107035"/>
                    <a:pt x="56096" y="106905"/>
                    <a:pt x="56659" y="106905"/>
                  </a:cubicBezTo>
                  <a:close/>
                  <a:moveTo>
                    <a:pt x="53762" y="113941"/>
                  </a:moveTo>
                  <a:cubicBezTo>
                    <a:pt x="54325" y="114527"/>
                    <a:pt x="54969" y="115048"/>
                    <a:pt x="55694" y="115309"/>
                  </a:cubicBezTo>
                  <a:cubicBezTo>
                    <a:pt x="56418" y="115635"/>
                    <a:pt x="57303" y="115830"/>
                    <a:pt x="58269" y="115830"/>
                  </a:cubicBezTo>
                  <a:cubicBezTo>
                    <a:pt x="59154" y="115830"/>
                    <a:pt x="59959" y="115635"/>
                    <a:pt x="60684" y="115374"/>
                  </a:cubicBezTo>
                  <a:cubicBezTo>
                    <a:pt x="61488" y="115114"/>
                    <a:pt x="62132" y="114723"/>
                    <a:pt x="62615" y="114201"/>
                  </a:cubicBezTo>
                  <a:cubicBezTo>
                    <a:pt x="63179" y="113680"/>
                    <a:pt x="63661" y="113029"/>
                    <a:pt x="63903" y="112312"/>
                  </a:cubicBezTo>
                  <a:cubicBezTo>
                    <a:pt x="64225" y="111596"/>
                    <a:pt x="64386" y="110749"/>
                    <a:pt x="64386" y="109902"/>
                  </a:cubicBezTo>
                  <a:cubicBezTo>
                    <a:pt x="64386" y="108990"/>
                    <a:pt x="64225" y="108208"/>
                    <a:pt x="63903" y="107491"/>
                  </a:cubicBezTo>
                  <a:cubicBezTo>
                    <a:pt x="63661" y="106775"/>
                    <a:pt x="63179" y="106123"/>
                    <a:pt x="62696" y="105667"/>
                  </a:cubicBezTo>
                  <a:cubicBezTo>
                    <a:pt x="62132" y="105146"/>
                    <a:pt x="61488" y="104755"/>
                    <a:pt x="60684" y="104495"/>
                  </a:cubicBezTo>
                  <a:cubicBezTo>
                    <a:pt x="59959" y="104234"/>
                    <a:pt x="59154" y="104104"/>
                    <a:pt x="58189" y="104104"/>
                  </a:cubicBezTo>
                  <a:cubicBezTo>
                    <a:pt x="57142" y="104104"/>
                    <a:pt x="56177" y="104299"/>
                    <a:pt x="55372" y="104690"/>
                  </a:cubicBezTo>
                  <a:cubicBezTo>
                    <a:pt x="54486" y="105146"/>
                    <a:pt x="53843" y="105732"/>
                    <a:pt x="53279" y="106514"/>
                  </a:cubicBezTo>
                  <a:lnTo>
                    <a:pt x="53279" y="104364"/>
                  </a:lnTo>
                  <a:lnTo>
                    <a:pt x="49094" y="104364"/>
                  </a:lnTo>
                  <a:lnTo>
                    <a:pt x="49094" y="120000"/>
                  </a:lnTo>
                  <a:lnTo>
                    <a:pt x="53762" y="120000"/>
                  </a:lnTo>
                  <a:lnTo>
                    <a:pt x="53762" y="113941"/>
                  </a:lnTo>
                  <a:close/>
                  <a:moveTo>
                    <a:pt x="73078" y="104104"/>
                  </a:moveTo>
                  <a:cubicBezTo>
                    <a:pt x="71388" y="104104"/>
                    <a:pt x="70020" y="104299"/>
                    <a:pt x="68812" y="104755"/>
                  </a:cubicBezTo>
                  <a:cubicBezTo>
                    <a:pt x="67686" y="105276"/>
                    <a:pt x="66720" y="105928"/>
                    <a:pt x="66156" y="106775"/>
                  </a:cubicBezTo>
                  <a:cubicBezTo>
                    <a:pt x="65513" y="107687"/>
                    <a:pt x="65191" y="108729"/>
                    <a:pt x="65191" y="109967"/>
                  </a:cubicBezTo>
                  <a:cubicBezTo>
                    <a:pt x="65191" y="111140"/>
                    <a:pt x="65513" y="112182"/>
                    <a:pt x="66156" y="113094"/>
                  </a:cubicBezTo>
                  <a:cubicBezTo>
                    <a:pt x="66800" y="113941"/>
                    <a:pt x="67686" y="114592"/>
                    <a:pt x="68812" y="115048"/>
                  </a:cubicBezTo>
                  <a:cubicBezTo>
                    <a:pt x="70020" y="115570"/>
                    <a:pt x="71468" y="115765"/>
                    <a:pt x="73078" y="115765"/>
                  </a:cubicBezTo>
                  <a:cubicBezTo>
                    <a:pt x="74768" y="115765"/>
                    <a:pt x="76136" y="115570"/>
                    <a:pt x="77344" y="115048"/>
                  </a:cubicBezTo>
                  <a:cubicBezTo>
                    <a:pt x="78551" y="114592"/>
                    <a:pt x="79436" y="113941"/>
                    <a:pt x="80080" y="113094"/>
                  </a:cubicBezTo>
                  <a:cubicBezTo>
                    <a:pt x="80643" y="112182"/>
                    <a:pt x="80965" y="111140"/>
                    <a:pt x="80965" y="109967"/>
                  </a:cubicBezTo>
                  <a:cubicBezTo>
                    <a:pt x="80965" y="108729"/>
                    <a:pt x="80643" y="107687"/>
                    <a:pt x="80080" y="106775"/>
                  </a:cubicBezTo>
                  <a:cubicBezTo>
                    <a:pt x="79436" y="105928"/>
                    <a:pt x="78551" y="105276"/>
                    <a:pt x="77344" y="104755"/>
                  </a:cubicBezTo>
                  <a:cubicBezTo>
                    <a:pt x="76136" y="104299"/>
                    <a:pt x="74768" y="104104"/>
                    <a:pt x="73078" y="104104"/>
                  </a:cubicBezTo>
                  <a:close/>
                  <a:moveTo>
                    <a:pt x="73078" y="106710"/>
                  </a:moveTo>
                  <a:cubicBezTo>
                    <a:pt x="73641" y="106710"/>
                    <a:pt x="74205" y="106840"/>
                    <a:pt x="74607" y="107100"/>
                  </a:cubicBezTo>
                  <a:cubicBezTo>
                    <a:pt x="75090" y="107361"/>
                    <a:pt x="75412" y="107752"/>
                    <a:pt x="75734" y="108208"/>
                  </a:cubicBezTo>
                  <a:cubicBezTo>
                    <a:pt x="75975" y="108664"/>
                    <a:pt x="76056" y="109250"/>
                    <a:pt x="76056" y="109902"/>
                  </a:cubicBezTo>
                  <a:cubicBezTo>
                    <a:pt x="76056" y="110553"/>
                    <a:pt x="75975" y="111140"/>
                    <a:pt x="75734" y="111596"/>
                  </a:cubicBezTo>
                  <a:cubicBezTo>
                    <a:pt x="75412" y="112052"/>
                    <a:pt x="75090" y="112442"/>
                    <a:pt x="74607" y="112703"/>
                  </a:cubicBezTo>
                  <a:cubicBezTo>
                    <a:pt x="74205" y="112964"/>
                    <a:pt x="73641" y="113094"/>
                    <a:pt x="73078" y="113094"/>
                  </a:cubicBezTo>
                  <a:cubicBezTo>
                    <a:pt x="72515" y="113094"/>
                    <a:pt x="72032" y="112964"/>
                    <a:pt x="71549" y="112703"/>
                  </a:cubicBezTo>
                  <a:cubicBezTo>
                    <a:pt x="71066" y="112442"/>
                    <a:pt x="70744" y="112052"/>
                    <a:pt x="70503" y="111596"/>
                  </a:cubicBezTo>
                  <a:cubicBezTo>
                    <a:pt x="70261" y="111140"/>
                    <a:pt x="70100" y="110553"/>
                    <a:pt x="70100" y="109902"/>
                  </a:cubicBezTo>
                  <a:cubicBezTo>
                    <a:pt x="70100" y="109250"/>
                    <a:pt x="70261" y="108729"/>
                    <a:pt x="70503" y="108208"/>
                  </a:cubicBezTo>
                  <a:cubicBezTo>
                    <a:pt x="70744" y="107752"/>
                    <a:pt x="71066" y="107361"/>
                    <a:pt x="71549" y="107100"/>
                  </a:cubicBezTo>
                  <a:cubicBezTo>
                    <a:pt x="71951" y="106840"/>
                    <a:pt x="72515" y="106710"/>
                    <a:pt x="73078" y="106710"/>
                  </a:cubicBezTo>
                  <a:close/>
                  <a:moveTo>
                    <a:pt x="91750" y="104234"/>
                  </a:moveTo>
                  <a:cubicBezTo>
                    <a:pt x="91509" y="104169"/>
                    <a:pt x="91267" y="104169"/>
                    <a:pt x="91026" y="104104"/>
                  </a:cubicBezTo>
                  <a:cubicBezTo>
                    <a:pt x="90784" y="104104"/>
                    <a:pt x="90543" y="104104"/>
                    <a:pt x="90382" y="104104"/>
                  </a:cubicBezTo>
                  <a:cubicBezTo>
                    <a:pt x="89416" y="104104"/>
                    <a:pt x="88611" y="104299"/>
                    <a:pt x="87887" y="104690"/>
                  </a:cubicBezTo>
                  <a:cubicBezTo>
                    <a:pt x="87243" y="105081"/>
                    <a:pt x="86599" y="105667"/>
                    <a:pt x="86197" y="106514"/>
                  </a:cubicBezTo>
                  <a:lnTo>
                    <a:pt x="86197" y="104364"/>
                  </a:lnTo>
                  <a:lnTo>
                    <a:pt x="81931" y="104364"/>
                  </a:lnTo>
                  <a:lnTo>
                    <a:pt x="81931" y="115504"/>
                  </a:lnTo>
                  <a:lnTo>
                    <a:pt x="86680" y="115504"/>
                  </a:lnTo>
                  <a:lnTo>
                    <a:pt x="86680" y="110749"/>
                  </a:lnTo>
                  <a:cubicBezTo>
                    <a:pt x="86680" y="109641"/>
                    <a:pt x="86921" y="108729"/>
                    <a:pt x="87565" y="108143"/>
                  </a:cubicBezTo>
                  <a:cubicBezTo>
                    <a:pt x="88128" y="107622"/>
                    <a:pt x="88933" y="107296"/>
                    <a:pt x="90060" y="107296"/>
                  </a:cubicBezTo>
                  <a:cubicBezTo>
                    <a:pt x="90301" y="107296"/>
                    <a:pt x="90543" y="107296"/>
                    <a:pt x="90865" y="107361"/>
                  </a:cubicBezTo>
                  <a:cubicBezTo>
                    <a:pt x="91106" y="107361"/>
                    <a:pt x="91267" y="107426"/>
                    <a:pt x="91509" y="107491"/>
                  </a:cubicBezTo>
                  <a:lnTo>
                    <a:pt x="91750" y="104234"/>
                  </a:lnTo>
                  <a:close/>
                  <a:moveTo>
                    <a:pt x="104627" y="109706"/>
                  </a:moveTo>
                  <a:cubicBezTo>
                    <a:pt x="104627" y="108403"/>
                    <a:pt x="104386" y="107361"/>
                    <a:pt x="103903" y="106514"/>
                  </a:cubicBezTo>
                  <a:cubicBezTo>
                    <a:pt x="103501" y="105667"/>
                    <a:pt x="102776" y="105081"/>
                    <a:pt x="101810" y="104690"/>
                  </a:cubicBezTo>
                  <a:cubicBezTo>
                    <a:pt x="100845" y="104234"/>
                    <a:pt x="99557" y="104039"/>
                    <a:pt x="98108" y="104039"/>
                  </a:cubicBezTo>
                  <a:cubicBezTo>
                    <a:pt x="97062" y="104039"/>
                    <a:pt x="96096" y="104104"/>
                    <a:pt x="95211" y="104234"/>
                  </a:cubicBezTo>
                  <a:cubicBezTo>
                    <a:pt x="94325" y="104364"/>
                    <a:pt x="93440" y="104560"/>
                    <a:pt x="92635" y="104820"/>
                  </a:cubicBezTo>
                  <a:lnTo>
                    <a:pt x="92716" y="107361"/>
                  </a:lnTo>
                  <a:cubicBezTo>
                    <a:pt x="93521" y="107035"/>
                    <a:pt x="94325" y="106840"/>
                    <a:pt x="94969" y="106644"/>
                  </a:cubicBezTo>
                  <a:cubicBezTo>
                    <a:pt x="95613" y="106514"/>
                    <a:pt x="96257" y="106449"/>
                    <a:pt x="96820" y="106449"/>
                  </a:cubicBezTo>
                  <a:cubicBezTo>
                    <a:pt x="97867" y="106449"/>
                    <a:pt x="98752" y="106579"/>
                    <a:pt x="99315" y="106905"/>
                  </a:cubicBezTo>
                  <a:cubicBezTo>
                    <a:pt x="99879" y="107231"/>
                    <a:pt x="100201" y="107687"/>
                    <a:pt x="100201" y="108338"/>
                  </a:cubicBezTo>
                  <a:lnTo>
                    <a:pt x="100201" y="108469"/>
                  </a:lnTo>
                  <a:lnTo>
                    <a:pt x="98350" y="108469"/>
                  </a:lnTo>
                  <a:cubicBezTo>
                    <a:pt x="95855" y="108469"/>
                    <a:pt x="94004" y="108729"/>
                    <a:pt x="92796" y="109381"/>
                  </a:cubicBezTo>
                  <a:cubicBezTo>
                    <a:pt x="91589" y="109967"/>
                    <a:pt x="90945" y="110879"/>
                    <a:pt x="90945" y="112117"/>
                  </a:cubicBezTo>
                  <a:cubicBezTo>
                    <a:pt x="90945" y="112833"/>
                    <a:pt x="91187" y="113420"/>
                    <a:pt x="91509" y="113941"/>
                  </a:cubicBezTo>
                  <a:cubicBezTo>
                    <a:pt x="91911" y="114462"/>
                    <a:pt x="92394" y="114918"/>
                    <a:pt x="93118" y="115179"/>
                  </a:cubicBezTo>
                  <a:cubicBezTo>
                    <a:pt x="93762" y="115504"/>
                    <a:pt x="94567" y="115635"/>
                    <a:pt x="95533" y="115635"/>
                  </a:cubicBezTo>
                  <a:cubicBezTo>
                    <a:pt x="96659" y="115635"/>
                    <a:pt x="97545" y="115504"/>
                    <a:pt x="98350" y="115179"/>
                  </a:cubicBezTo>
                  <a:cubicBezTo>
                    <a:pt x="99154" y="114918"/>
                    <a:pt x="99798" y="114397"/>
                    <a:pt x="100442" y="113745"/>
                  </a:cubicBezTo>
                  <a:lnTo>
                    <a:pt x="100523" y="115504"/>
                  </a:lnTo>
                  <a:lnTo>
                    <a:pt x="104627" y="115504"/>
                  </a:lnTo>
                  <a:lnTo>
                    <a:pt x="104627" y="109706"/>
                  </a:lnTo>
                  <a:close/>
                  <a:moveTo>
                    <a:pt x="99396" y="110423"/>
                  </a:moveTo>
                  <a:lnTo>
                    <a:pt x="100201" y="110423"/>
                  </a:lnTo>
                  <a:lnTo>
                    <a:pt x="100201" y="110749"/>
                  </a:lnTo>
                  <a:cubicBezTo>
                    <a:pt x="100201" y="111270"/>
                    <a:pt x="100040" y="111726"/>
                    <a:pt x="99798" y="112117"/>
                  </a:cubicBezTo>
                  <a:cubicBezTo>
                    <a:pt x="99557" y="112442"/>
                    <a:pt x="99154" y="112768"/>
                    <a:pt x="98752" y="112964"/>
                  </a:cubicBezTo>
                  <a:cubicBezTo>
                    <a:pt x="98269" y="113159"/>
                    <a:pt x="97786" y="113289"/>
                    <a:pt x="97223" y="113289"/>
                  </a:cubicBezTo>
                  <a:cubicBezTo>
                    <a:pt x="96901" y="113289"/>
                    <a:pt x="96579" y="113224"/>
                    <a:pt x="96338" y="113094"/>
                  </a:cubicBezTo>
                  <a:cubicBezTo>
                    <a:pt x="96016" y="112964"/>
                    <a:pt x="95855" y="112833"/>
                    <a:pt x="95694" y="112638"/>
                  </a:cubicBezTo>
                  <a:cubicBezTo>
                    <a:pt x="95533" y="112442"/>
                    <a:pt x="95452" y="112247"/>
                    <a:pt x="95452" y="111986"/>
                  </a:cubicBezTo>
                  <a:cubicBezTo>
                    <a:pt x="95452" y="111596"/>
                    <a:pt x="95613" y="111270"/>
                    <a:pt x="95855" y="111074"/>
                  </a:cubicBezTo>
                  <a:cubicBezTo>
                    <a:pt x="96177" y="110879"/>
                    <a:pt x="96579" y="110684"/>
                    <a:pt x="97142" y="110553"/>
                  </a:cubicBezTo>
                  <a:cubicBezTo>
                    <a:pt x="97786" y="110488"/>
                    <a:pt x="98511" y="110423"/>
                    <a:pt x="99396" y="110423"/>
                  </a:cubicBezTo>
                  <a:close/>
                  <a:moveTo>
                    <a:pt x="68893" y="97133"/>
                  </a:moveTo>
                  <a:lnTo>
                    <a:pt x="85714" y="97133"/>
                  </a:lnTo>
                  <a:lnTo>
                    <a:pt x="83541" y="91986"/>
                  </a:lnTo>
                  <a:lnTo>
                    <a:pt x="71146" y="91986"/>
                  </a:lnTo>
                  <a:lnTo>
                    <a:pt x="68893" y="97133"/>
                  </a:lnTo>
                  <a:close/>
                  <a:moveTo>
                    <a:pt x="104144" y="97133"/>
                  </a:moveTo>
                  <a:lnTo>
                    <a:pt x="119999" y="97133"/>
                  </a:lnTo>
                  <a:lnTo>
                    <a:pt x="119999" y="82084"/>
                  </a:lnTo>
                  <a:cubicBezTo>
                    <a:pt x="119597" y="83843"/>
                    <a:pt x="118631" y="85211"/>
                    <a:pt x="117102" y="86254"/>
                  </a:cubicBezTo>
                  <a:cubicBezTo>
                    <a:pt x="115010" y="87687"/>
                    <a:pt x="111871" y="88469"/>
                    <a:pt x="107766" y="88469"/>
                  </a:cubicBezTo>
                  <a:lnTo>
                    <a:pt x="104144" y="88469"/>
                  </a:lnTo>
                  <a:lnTo>
                    <a:pt x="104144" y="97133"/>
                  </a:lnTo>
                  <a:close/>
                  <a:moveTo>
                    <a:pt x="77505" y="77459"/>
                  </a:moveTo>
                  <a:lnTo>
                    <a:pt x="81529" y="87100"/>
                  </a:lnTo>
                  <a:lnTo>
                    <a:pt x="73319" y="87100"/>
                  </a:lnTo>
                  <a:lnTo>
                    <a:pt x="77505" y="77459"/>
                  </a:lnTo>
                  <a:close/>
                  <a:moveTo>
                    <a:pt x="104144" y="76351"/>
                  </a:moveTo>
                  <a:lnTo>
                    <a:pt x="106478" y="76351"/>
                  </a:lnTo>
                  <a:cubicBezTo>
                    <a:pt x="108169" y="76351"/>
                    <a:pt x="109376" y="76677"/>
                    <a:pt x="110261" y="77328"/>
                  </a:cubicBezTo>
                  <a:cubicBezTo>
                    <a:pt x="111146" y="77980"/>
                    <a:pt x="111549" y="78957"/>
                    <a:pt x="111549" y="80195"/>
                  </a:cubicBezTo>
                  <a:cubicBezTo>
                    <a:pt x="111549" y="81433"/>
                    <a:pt x="111146" y="82280"/>
                    <a:pt x="110261" y="82931"/>
                  </a:cubicBezTo>
                  <a:cubicBezTo>
                    <a:pt x="109376" y="83517"/>
                    <a:pt x="108088" y="83843"/>
                    <a:pt x="106398" y="83843"/>
                  </a:cubicBezTo>
                  <a:lnTo>
                    <a:pt x="104144" y="83843"/>
                  </a:lnTo>
                  <a:lnTo>
                    <a:pt x="104144" y="76351"/>
                  </a:lnTo>
                  <a:close/>
                  <a:moveTo>
                    <a:pt x="28008" y="11465"/>
                  </a:moveTo>
                  <a:cubicBezTo>
                    <a:pt x="28008" y="7035"/>
                    <a:pt x="27122" y="3127"/>
                    <a:pt x="25432" y="0"/>
                  </a:cubicBezTo>
                  <a:lnTo>
                    <a:pt x="0" y="0"/>
                  </a:lnTo>
                  <a:lnTo>
                    <a:pt x="0" y="29446"/>
                  </a:lnTo>
                  <a:cubicBezTo>
                    <a:pt x="2655" y="30749"/>
                    <a:pt x="5633" y="31465"/>
                    <a:pt x="9094" y="31465"/>
                  </a:cubicBezTo>
                  <a:cubicBezTo>
                    <a:pt x="20442" y="31465"/>
                    <a:pt x="28008" y="23452"/>
                    <a:pt x="28008" y="11465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442912" y="665162"/>
              <a:ext cx="393700" cy="144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54" y="120000"/>
                  </a:lnTo>
                  <a:lnTo>
                    <a:pt x="11954" y="65063"/>
                  </a:lnTo>
                  <a:lnTo>
                    <a:pt x="25827" y="120000"/>
                  </a:lnTo>
                  <a:lnTo>
                    <a:pt x="48383" y="120000"/>
                  </a:lnTo>
                  <a:lnTo>
                    <a:pt x="51541" y="95754"/>
                  </a:lnTo>
                  <a:lnTo>
                    <a:pt x="68909" y="95754"/>
                  </a:lnTo>
                  <a:lnTo>
                    <a:pt x="71954" y="120000"/>
                  </a:lnTo>
                  <a:lnTo>
                    <a:pt x="84812" y="120000"/>
                  </a:lnTo>
                  <a:lnTo>
                    <a:pt x="67894" y="0"/>
                  </a:lnTo>
                  <a:lnTo>
                    <a:pt x="53458" y="0"/>
                  </a:lnTo>
                  <a:lnTo>
                    <a:pt x="37894" y="109872"/>
                  </a:lnTo>
                  <a:lnTo>
                    <a:pt x="22894" y="55856"/>
                  </a:lnTo>
                  <a:lnTo>
                    <a:pt x="39473" y="0"/>
                  </a:lnTo>
                  <a:lnTo>
                    <a:pt x="25939" y="0"/>
                  </a:lnTo>
                  <a:lnTo>
                    <a:pt x="11954" y="52480"/>
                  </a:lnTo>
                  <a:lnTo>
                    <a:pt x="11954" y="0"/>
                  </a:lnTo>
                  <a:lnTo>
                    <a:pt x="0" y="0"/>
                  </a:lnTo>
                  <a:lnTo>
                    <a:pt x="0" y="120000"/>
                  </a:lnTo>
                  <a:close/>
                  <a:moveTo>
                    <a:pt x="85714" y="120000"/>
                  </a:moveTo>
                  <a:lnTo>
                    <a:pt x="97781" y="120000"/>
                  </a:lnTo>
                  <a:lnTo>
                    <a:pt x="97781" y="79181"/>
                  </a:lnTo>
                  <a:lnTo>
                    <a:pt x="102857" y="79181"/>
                  </a:lnTo>
                  <a:cubicBezTo>
                    <a:pt x="108609" y="79181"/>
                    <a:pt x="113007" y="75498"/>
                    <a:pt x="115939" y="68746"/>
                  </a:cubicBezTo>
                  <a:cubicBezTo>
                    <a:pt x="118082" y="63836"/>
                    <a:pt x="119436" y="57391"/>
                    <a:pt x="120000" y="49104"/>
                  </a:cubicBezTo>
                  <a:lnTo>
                    <a:pt x="120000" y="28235"/>
                  </a:lnTo>
                  <a:cubicBezTo>
                    <a:pt x="119661" y="23938"/>
                    <a:pt x="119097" y="20255"/>
                    <a:pt x="118308" y="16879"/>
                  </a:cubicBezTo>
                  <a:cubicBezTo>
                    <a:pt x="116954" y="11355"/>
                    <a:pt x="114924" y="7058"/>
                    <a:pt x="112218" y="4296"/>
                  </a:cubicBezTo>
                  <a:cubicBezTo>
                    <a:pt x="109398" y="1534"/>
                    <a:pt x="106015" y="0"/>
                    <a:pt x="101842" y="0"/>
                  </a:cubicBezTo>
                  <a:lnTo>
                    <a:pt x="85714" y="0"/>
                  </a:lnTo>
                  <a:lnTo>
                    <a:pt x="85714" y="120000"/>
                  </a:lnTo>
                  <a:close/>
                  <a:moveTo>
                    <a:pt x="60451" y="27314"/>
                  </a:moveTo>
                  <a:lnTo>
                    <a:pt x="66090" y="72736"/>
                  </a:lnTo>
                  <a:lnTo>
                    <a:pt x="54586" y="72736"/>
                  </a:lnTo>
                  <a:lnTo>
                    <a:pt x="60451" y="27314"/>
                  </a:lnTo>
                  <a:close/>
                  <a:moveTo>
                    <a:pt x="97781" y="22097"/>
                  </a:moveTo>
                  <a:lnTo>
                    <a:pt x="101052" y="22097"/>
                  </a:lnTo>
                  <a:cubicBezTo>
                    <a:pt x="103421" y="22097"/>
                    <a:pt x="105112" y="23631"/>
                    <a:pt x="106353" y="26700"/>
                  </a:cubicBezTo>
                  <a:cubicBezTo>
                    <a:pt x="107593" y="29769"/>
                    <a:pt x="108157" y="34373"/>
                    <a:pt x="108157" y="40204"/>
                  </a:cubicBezTo>
                  <a:cubicBezTo>
                    <a:pt x="108157" y="46035"/>
                    <a:pt x="107593" y="50025"/>
                    <a:pt x="106353" y="53094"/>
                  </a:cubicBezTo>
                  <a:cubicBezTo>
                    <a:pt x="105112" y="55856"/>
                    <a:pt x="103308" y="57391"/>
                    <a:pt x="100939" y="57391"/>
                  </a:cubicBezTo>
                  <a:lnTo>
                    <a:pt x="97781" y="57391"/>
                  </a:lnTo>
                  <a:lnTo>
                    <a:pt x="97781" y="22097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483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1259682" y="685800"/>
            <a:ext cx="5898356" cy="240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810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ct val="1000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28700" marR="0" lvl="1" indent="-762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14500" marR="0" lvl="2" indent="-1143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00300" marR="0" lvl="3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86100" marR="0" lvl="4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71900" marR="0" lvl="5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457700" marR="0" lvl="6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43500" marR="0" lvl="7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29300" marR="0" lvl="8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2"/>
          </p:nvPr>
        </p:nvSpPr>
        <p:spPr>
          <a:xfrm>
            <a:off x="1259682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Shape 166"/>
          <p:cNvGrpSpPr/>
          <p:nvPr/>
        </p:nvGrpSpPr>
        <p:grpSpPr>
          <a:xfrm>
            <a:off x="428624" y="390526"/>
            <a:ext cx="826292" cy="1016795"/>
            <a:chOff x="285750" y="260350"/>
            <a:chExt cx="550863" cy="677863"/>
          </a:xfrm>
        </p:grpSpPr>
        <p:sp>
          <p:nvSpPr>
            <p:cNvPr id="167" name="Shape 167"/>
            <p:cNvSpPr/>
            <p:nvPr/>
          </p:nvSpPr>
          <p:spPr>
            <a:xfrm>
              <a:off x="285750" y="260350"/>
              <a:ext cx="546099" cy="673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285750" y="260350"/>
              <a:ext cx="250825" cy="273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35" y="91290"/>
                  </a:moveTo>
                  <a:cubicBezTo>
                    <a:pt x="111013" y="75483"/>
                    <a:pt x="120000" y="52096"/>
                    <a:pt x="120000" y="28870"/>
                  </a:cubicBezTo>
                  <a:cubicBezTo>
                    <a:pt x="120000" y="18548"/>
                    <a:pt x="118766" y="9032"/>
                    <a:pt x="116299" y="0"/>
                  </a:cubicBezTo>
                  <a:lnTo>
                    <a:pt x="55682" y="0"/>
                  </a:lnTo>
                  <a:cubicBezTo>
                    <a:pt x="59383" y="7741"/>
                    <a:pt x="61321" y="17419"/>
                    <a:pt x="61321" y="28387"/>
                  </a:cubicBezTo>
                  <a:cubicBezTo>
                    <a:pt x="61321" y="58064"/>
                    <a:pt x="44757" y="77903"/>
                    <a:pt x="19911" y="77903"/>
                  </a:cubicBezTo>
                  <a:cubicBezTo>
                    <a:pt x="12334" y="77903"/>
                    <a:pt x="5814" y="76129"/>
                    <a:pt x="0" y="72903"/>
                  </a:cubicBezTo>
                  <a:lnTo>
                    <a:pt x="0" y="118548"/>
                  </a:lnTo>
                  <a:cubicBezTo>
                    <a:pt x="6343" y="119516"/>
                    <a:pt x="13039" y="120000"/>
                    <a:pt x="19911" y="120000"/>
                  </a:cubicBezTo>
                  <a:cubicBezTo>
                    <a:pt x="51629" y="120000"/>
                    <a:pt x="77885" y="110000"/>
                    <a:pt x="96035" y="91290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285750" y="260350"/>
              <a:ext cx="550863" cy="677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957" y="0"/>
                  </a:moveTo>
                  <a:cubicBezTo>
                    <a:pt x="54084" y="3583"/>
                    <a:pt x="54647" y="7491"/>
                    <a:pt x="54647" y="11596"/>
                  </a:cubicBezTo>
                  <a:cubicBezTo>
                    <a:pt x="54647" y="20977"/>
                    <a:pt x="50543" y="30358"/>
                    <a:pt x="43702" y="36742"/>
                  </a:cubicBezTo>
                  <a:cubicBezTo>
                    <a:pt x="35412" y="44299"/>
                    <a:pt x="23501" y="48338"/>
                    <a:pt x="9094" y="48338"/>
                  </a:cubicBezTo>
                  <a:cubicBezTo>
                    <a:pt x="5955" y="48338"/>
                    <a:pt x="2897" y="48143"/>
                    <a:pt x="0" y="47752"/>
                  </a:cubicBezTo>
                  <a:lnTo>
                    <a:pt x="0" y="97133"/>
                  </a:lnTo>
                  <a:lnTo>
                    <a:pt x="34366" y="97133"/>
                  </a:lnTo>
                  <a:lnTo>
                    <a:pt x="34366" y="71661"/>
                  </a:lnTo>
                  <a:lnTo>
                    <a:pt x="42897" y="71661"/>
                  </a:lnTo>
                  <a:lnTo>
                    <a:pt x="42897" y="82801"/>
                  </a:lnTo>
                  <a:lnTo>
                    <a:pt x="52877" y="71661"/>
                  </a:lnTo>
                  <a:lnTo>
                    <a:pt x="62535" y="71661"/>
                  </a:lnTo>
                  <a:lnTo>
                    <a:pt x="50704" y="83517"/>
                  </a:lnTo>
                  <a:lnTo>
                    <a:pt x="61408" y="94983"/>
                  </a:lnTo>
                  <a:lnTo>
                    <a:pt x="72515" y="71661"/>
                  </a:lnTo>
                  <a:lnTo>
                    <a:pt x="82816" y="71661"/>
                  </a:lnTo>
                  <a:lnTo>
                    <a:pt x="94889" y="97133"/>
                  </a:lnTo>
                  <a:lnTo>
                    <a:pt x="95533" y="97133"/>
                  </a:lnTo>
                  <a:lnTo>
                    <a:pt x="95533" y="71661"/>
                  </a:lnTo>
                  <a:lnTo>
                    <a:pt x="107042" y="71661"/>
                  </a:lnTo>
                  <a:cubicBezTo>
                    <a:pt x="110020" y="71661"/>
                    <a:pt x="112434" y="71986"/>
                    <a:pt x="114446" y="72573"/>
                  </a:cubicBezTo>
                  <a:cubicBezTo>
                    <a:pt x="116378" y="73159"/>
                    <a:pt x="117826" y="74071"/>
                    <a:pt x="118792" y="75244"/>
                  </a:cubicBezTo>
                  <a:cubicBezTo>
                    <a:pt x="119356" y="75960"/>
                    <a:pt x="119758" y="76742"/>
                    <a:pt x="119999" y="77654"/>
                  </a:cubicBezTo>
                  <a:lnTo>
                    <a:pt x="119999" y="0"/>
                  </a:lnTo>
                  <a:lnTo>
                    <a:pt x="52957" y="0"/>
                  </a:lnTo>
                  <a:close/>
                  <a:moveTo>
                    <a:pt x="7806" y="106905"/>
                  </a:moveTo>
                  <a:cubicBezTo>
                    <a:pt x="8370" y="106905"/>
                    <a:pt x="8853" y="107035"/>
                    <a:pt x="9336" y="107296"/>
                  </a:cubicBezTo>
                  <a:cubicBezTo>
                    <a:pt x="9738" y="107557"/>
                    <a:pt x="10060" y="107882"/>
                    <a:pt x="10301" y="108273"/>
                  </a:cubicBezTo>
                  <a:cubicBezTo>
                    <a:pt x="10543" y="108729"/>
                    <a:pt x="10623" y="109250"/>
                    <a:pt x="10623" y="109837"/>
                  </a:cubicBezTo>
                  <a:cubicBezTo>
                    <a:pt x="10623" y="110488"/>
                    <a:pt x="10543" y="111009"/>
                    <a:pt x="10301" y="111465"/>
                  </a:cubicBezTo>
                  <a:cubicBezTo>
                    <a:pt x="10060" y="111921"/>
                    <a:pt x="9738" y="112312"/>
                    <a:pt x="9255" y="112508"/>
                  </a:cubicBezTo>
                  <a:cubicBezTo>
                    <a:pt x="8853" y="112768"/>
                    <a:pt x="8289" y="112899"/>
                    <a:pt x="7726" y="112899"/>
                  </a:cubicBezTo>
                  <a:cubicBezTo>
                    <a:pt x="7162" y="112899"/>
                    <a:pt x="6680" y="112768"/>
                    <a:pt x="6277" y="112573"/>
                  </a:cubicBezTo>
                  <a:cubicBezTo>
                    <a:pt x="5794" y="112312"/>
                    <a:pt x="5472" y="111986"/>
                    <a:pt x="5231" y="111530"/>
                  </a:cubicBezTo>
                  <a:cubicBezTo>
                    <a:pt x="4989" y="111074"/>
                    <a:pt x="4909" y="110553"/>
                    <a:pt x="4909" y="109967"/>
                  </a:cubicBezTo>
                  <a:cubicBezTo>
                    <a:pt x="4909" y="109315"/>
                    <a:pt x="4989" y="108729"/>
                    <a:pt x="5231" y="108338"/>
                  </a:cubicBezTo>
                  <a:cubicBezTo>
                    <a:pt x="5472" y="107882"/>
                    <a:pt x="5794" y="107557"/>
                    <a:pt x="6277" y="107296"/>
                  </a:cubicBezTo>
                  <a:cubicBezTo>
                    <a:pt x="6680" y="107035"/>
                    <a:pt x="7243" y="106905"/>
                    <a:pt x="7806" y="106905"/>
                  </a:cubicBezTo>
                  <a:close/>
                  <a:moveTo>
                    <a:pt x="4909" y="113941"/>
                  </a:moveTo>
                  <a:cubicBezTo>
                    <a:pt x="5472" y="114527"/>
                    <a:pt x="6116" y="115048"/>
                    <a:pt x="6841" y="115309"/>
                  </a:cubicBezTo>
                  <a:cubicBezTo>
                    <a:pt x="7565" y="115635"/>
                    <a:pt x="8450" y="115830"/>
                    <a:pt x="9416" y="115830"/>
                  </a:cubicBezTo>
                  <a:cubicBezTo>
                    <a:pt x="10301" y="115830"/>
                    <a:pt x="11106" y="115635"/>
                    <a:pt x="11830" y="115374"/>
                  </a:cubicBezTo>
                  <a:cubicBezTo>
                    <a:pt x="12555" y="115114"/>
                    <a:pt x="13199" y="114723"/>
                    <a:pt x="13762" y="114201"/>
                  </a:cubicBezTo>
                  <a:cubicBezTo>
                    <a:pt x="14325" y="113680"/>
                    <a:pt x="14728" y="113029"/>
                    <a:pt x="15050" y="112312"/>
                  </a:cubicBezTo>
                  <a:cubicBezTo>
                    <a:pt x="15372" y="111596"/>
                    <a:pt x="15533" y="110749"/>
                    <a:pt x="15533" y="109902"/>
                  </a:cubicBezTo>
                  <a:cubicBezTo>
                    <a:pt x="15533" y="108990"/>
                    <a:pt x="15372" y="108208"/>
                    <a:pt x="15050" y="107491"/>
                  </a:cubicBezTo>
                  <a:cubicBezTo>
                    <a:pt x="14808" y="106775"/>
                    <a:pt x="14325" y="106123"/>
                    <a:pt x="13762" y="105667"/>
                  </a:cubicBezTo>
                  <a:cubicBezTo>
                    <a:pt x="13279" y="105146"/>
                    <a:pt x="12635" y="104755"/>
                    <a:pt x="11830" y="104495"/>
                  </a:cubicBezTo>
                  <a:cubicBezTo>
                    <a:pt x="11106" y="104234"/>
                    <a:pt x="10221" y="104104"/>
                    <a:pt x="9336" y="104104"/>
                  </a:cubicBezTo>
                  <a:cubicBezTo>
                    <a:pt x="8289" y="104104"/>
                    <a:pt x="7323" y="104299"/>
                    <a:pt x="6438" y="104690"/>
                  </a:cubicBezTo>
                  <a:cubicBezTo>
                    <a:pt x="5633" y="105146"/>
                    <a:pt x="4909" y="105732"/>
                    <a:pt x="4426" y="106514"/>
                  </a:cubicBezTo>
                  <a:lnTo>
                    <a:pt x="4426" y="104364"/>
                  </a:lnTo>
                  <a:lnTo>
                    <a:pt x="160" y="104364"/>
                  </a:lnTo>
                  <a:lnTo>
                    <a:pt x="160" y="120000"/>
                  </a:lnTo>
                  <a:lnTo>
                    <a:pt x="4909" y="120000"/>
                  </a:lnTo>
                  <a:lnTo>
                    <a:pt x="4909" y="113941"/>
                  </a:lnTo>
                  <a:close/>
                  <a:moveTo>
                    <a:pt x="23822" y="104104"/>
                  </a:moveTo>
                  <a:cubicBezTo>
                    <a:pt x="22213" y="104104"/>
                    <a:pt x="20764" y="104299"/>
                    <a:pt x="19637" y="104755"/>
                  </a:cubicBezTo>
                  <a:cubicBezTo>
                    <a:pt x="18430" y="105276"/>
                    <a:pt x="17545" y="105928"/>
                    <a:pt x="16901" y="106775"/>
                  </a:cubicBezTo>
                  <a:cubicBezTo>
                    <a:pt x="16257" y="107687"/>
                    <a:pt x="15935" y="108729"/>
                    <a:pt x="15935" y="109967"/>
                  </a:cubicBezTo>
                  <a:cubicBezTo>
                    <a:pt x="15935" y="111140"/>
                    <a:pt x="16257" y="112182"/>
                    <a:pt x="16901" y="113094"/>
                  </a:cubicBezTo>
                  <a:cubicBezTo>
                    <a:pt x="17545" y="113941"/>
                    <a:pt x="18430" y="114592"/>
                    <a:pt x="19637" y="115048"/>
                  </a:cubicBezTo>
                  <a:cubicBezTo>
                    <a:pt x="20764" y="115570"/>
                    <a:pt x="22213" y="115765"/>
                    <a:pt x="23822" y="115765"/>
                  </a:cubicBezTo>
                  <a:cubicBezTo>
                    <a:pt x="25513" y="115765"/>
                    <a:pt x="26961" y="115570"/>
                    <a:pt x="28088" y="115048"/>
                  </a:cubicBezTo>
                  <a:cubicBezTo>
                    <a:pt x="29295" y="114592"/>
                    <a:pt x="30181" y="113941"/>
                    <a:pt x="30824" y="113094"/>
                  </a:cubicBezTo>
                  <a:cubicBezTo>
                    <a:pt x="31468" y="112182"/>
                    <a:pt x="31790" y="111140"/>
                    <a:pt x="31790" y="109967"/>
                  </a:cubicBezTo>
                  <a:cubicBezTo>
                    <a:pt x="31790" y="108729"/>
                    <a:pt x="31468" y="107687"/>
                    <a:pt x="30824" y="106775"/>
                  </a:cubicBezTo>
                  <a:cubicBezTo>
                    <a:pt x="30181" y="105928"/>
                    <a:pt x="29295" y="105276"/>
                    <a:pt x="28088" y="104755"/>
                  </a:cubicBezTo>
                  <a:cubicBezTo>
                    <a:pt x="26961" y="104299"/>
                    <a:pt x="25513" y="104104"/>
                    <a:pt x="23822" y="104104"/>
                  </a:cubicBezTo>
                  <a:close/>
                  <a:moveTo>
                    <a:pt x="23822" y="106710"/>
                  </a:moveTo>
                  <a:cubicBezTo>
                    <a:pt x="24466" y="106710"/>
                    <a:pt x="24949" y="106840"/>
                    <a:pt x="25432" y="107100"/>
                  </a:cubicBezTo>
                  <a:cubicBezTo>
                    <a:pt x="25835" y="107361"/>
                    <a:pt x="26237" y="107752"/>
                    <a:pt x="26478" y="108208"/>
                  </a:cubicBezTo>
                  <a:cubicBezTo>
                    <a:pt x="26720" y="108664"/>
                    <a:pt x="26881" y="109250"/>
                    <a:pt x="26881" y="109902"/>
                  </a:cubicBezTo>
                  <a:cubicBezTo>
                    <a:pt x="26881" y="110553"/>
                    <a:pt x="26720" y="111140"/>
                    <a:pt x="26478" y="111596"/>
                  </a:cubicBezTo>
                  <a:cubicBezTo>
                    <a:pt x="26237" y="112052"/>
                    <a:pt x="25835" y="112442"/>
                    <a:pt x="25432" y="112703"/>
                  </a:cubicBezTo>
                  <a:cubicBezTo>
                    <a:pt x="24949" y="112964"/>
                    <a:pt x="24466" y="113094"/>
                    <a:pt x="23822" y="113094"/>
                  </a:cubicBezTo>
                  <a:cubicBezTo>
                    <a:pt x="23259" y="113094"/>
                    <a:pt x="22776" y="112964"/>
                    <a:pt x="22293" y="112703"/>
                  </a:cubicBezTo>
                  <a:cubicBezTo>
                    <a:pt x="21891" y="112442"/>
                    <a:pt x="21488" y="112052"/>
                    <a:pt x="21247" y="111596"/>
                  </a:cubicBezTo>
                  <a:cubicBezTo>
                    <a:pt x="21006" y="111140"/>
                    <a:pt x="20845" y="110553"/>
                    <a:pt x="20845" y="109902"/>
                  </a:cubicBezTo>
                  <a:cubicBezTo>
                    <a:pt x="20845" y="109250"/>
                    <a:pt x="21006" y="108729"/>
                    <a:pt x="21247" y="108208"/>
                  </a:cubicBezTo>
                  <a:cubicBezTo>
                    <a:pt x="21488" y="107752"/>
                    <a:pt x="21891" y="107361"/>
                    <a:pt x="22293" y="107100"/>
                  </a:cubicBezTo>
                  <a:cubicBezTo>
                    <a:pt x="22776" y="106840"/>
                    <a:pt x="23259" y="106710"/>
                    <a:pt x="23822" y="106710"/>
                  </a:cubicBezTo>
                  <a:close/>
                  <a:moveTo>
                    <a:pt x="42897" y="97133"/>
                  </a:moveTo>
                  <a:lnTo>
                    <a:pt x="42897" y="105928"/>
                  </a:lnTo>
                  <a:cubicBezTo>
                    <a:pt x="42414" y="105276"/>
                    <a:pt x="41690" y="104820"/>
                    <a:pt x="40965" y="104560"/>
                  </a:cubicBezTo>
                  <a:cubicBezTo>
                    <a:pt x="40241" y="104234"/>
                    <a:pt x="39356" y="104104"/>
                    <a:pt x="38390" y="104104"/>
                  </a:cubicBezTo>
                  <a:cubicBezTo>
                    <a:pt x="37183" y="104104"/>
                    <a:pt x="36056" y="104299"/>
                    <a:pt x="35171" y="104755"/>
                  </a:cubicBezTo>
                  <a:cubicBezTo>
                    <a:pt x="34285" y="105211"/>
                    <a:pt x="33561" y="105928"/>
                    <a:pt x="33078" y="106775"/>
                  </a:cubicBezTo>
                  <a:cubicBezTo>
                    <a:pt x="32595" y="107622"/>
                    <a:pt x="32354" y="108599"/>
                    <a:pt x="32354" y="109771"/>
                  </a:cubicBezTo>
                  <a:cubicBezTo>
                    <a:pt x="32354" y="110684"/>
                    <a:pt x="32434" y="111465"/>
                    <a:pt x="32756" y="112247"/>
                  </a:cubicBezTo>
                  <a:cubicBezTo>
                    <a:pt x="33078" y="112964"/>
                    <a:pt x="33480" y="113550"/>
                    <a:pt x="34044" y="114071"/>
                  </a:cubicBezTo>
                  <a:cubicBezTo>
                    <a:pt x="34607" y="114592"/>
                    <a:pt x="35251" y="114983"/>
                    <a:pt x="35975" y="115244"/>
                  </a:cubicBezTo>
                  <a:cubicBezTo>
                    <a:pt x="36700" y="115504"/>
                    <a:pt x="37505" y="115700"/>
                    <a:pt x="38470" y="115700"/>
                  </a:cubicBezTo>
                  <a:cubicBezTo>
                    <a:pt x="39517" y="115700"/>
                    <a:pt x="40482" y="115439"/>
                    <a:pt x="41368" y="115048"/>
                  </a:cubicBezTo>
                  <a:cubicBezTo>
                    <a:pt x="42173" y="114657"/>
                    <a:pt x="42897" y="114071"/>
                    <a:pt x="43380" y="113289"/>
                  </a:cubicBezTo>
                  <a:lnTo>
                    <a:pt x="43380" y="115504"/>
                  </a:lnTo>
                  <a:lnTo>
                    <a:pt x="47645" y="115504"/>
                  </a:lnTo>
                  <a:lnTo>
                    <a:pt x="47645" y="97133"/>
                  </a:lnTo>
                  <a:lnTo>
                    <a:pt x="52796" y="97133"/>
                  </a:lnTo>
                  <a:lnTo>
                    <a:pt x="42897" y="85472"/>
                  </a:lnTo>
                  <a:lnTo>
                    <a:pt x="42897" y="97068"/>
                  </a:lnTo>
                  <a:lnTo>
                    <a:pt x="42897" y="97133"/>
                  </a:lnTo>
                  <a:close/>
                  <a:moveTo>
                    <a:pt x="39919" y="106840"/>
                  </a:moveTo>
                  <a:cubicBezTo>
                    <a:pt x="40482" y="106840"/>
                    <a:pt x="41046" y="106970"/>
                    <a:pt x="41448" y="107231"/>
                  </a:cubicBezTo>
                  <a:cubicBezTo>
                    <a:pt x="41931" y="107491"/>
                    <a:pt x="42253" y="107817"/>
                    <a:pt x="42494" y="108273"/>
                  </a:cubicBezTo>
                  <a:cubicBezTo>
                    <a:pt x="42736" y="108664"/>
                    <a:pt x="42897" y="109250"/>
                    <a:pt x="42897" y="109837"/>
                  </a:cubicBezTo>
                  <a:cubicBezTo>
                    <a:pt x="42897" y="110488"/>
                    <a:pt x="42816" y="111009"/>
                    <a:pt x="42575" y="111465"/>
                  </a:cubicBezTo>
                  <a:cubicBezTo>
                    <a:pt x="42334" y="111921"/>
                    <a:pt x="42012" y="112247"/>
                    <a:pt x="41529" y="112508"/>
                  </a:cubicBezTo>
                  <a:cubicBezTo>
                    <a:pt x="41126" y="112703"/>
                    <a:pt x="40563" y="112833"/>
                    <a:pt x="40000" y="112833"/>
                  </a:cubicBezTo>
                  <a:cubicBezTo>
                    <a:pt x="39436" y="112833"/>
                    <a:pt x="38953" y="112703"/>
                    <a:pt x="38470" y="112508"/>
                  </a:cubicBezTo>
                  <a:cubicBezTo>
                    <a:pt x="38068" y="112247"/>
                    <a:pt x="37746" y="111921"/>
                    <a:pt x="37505" y="111465"/>
                  </a:cubicBezTo>
                  <a:cubicBezTo>
                    <a:pt x="37263" y="111009"/>
                    <a:pt x="37102" y="110488"/>
                    <a:pt x="37102" y="109902"/>
                  </a:cubicBezTo>
                  <a:cubicBezTo>
                    <a:pt x="37102" y="109250"/>
                    <a:pt x="37263" y="108729"/>
                    <a:pt x="37505" y="108273"/>
                  </a:cubicBezTo>
                  <a:cubicBezTo>
                    <a:pt x="37746" y="107817"/>
                    <a:pt x="38068" y="107491"/>
                    <a:pt x="38470" y="107231"/>
                  </a:cubicBezTo>
                  <a:cubicBezTo>
                    <a:pt x="38873" y="106970"/>
                    <a:pt x="39356" y="106840"/>
                    <a:pt x="39919" y="106840"/>
                  </a:cubicBezTo>
                  <a:close/>
                  <a:moveTo>
                    <a:pt x="56659" y="106905"/>
                  </a:moveTo>
                  <a:cubicBezTo>
                    <a:pt x="57223" y="106905"/>
                    <a:pt x="57786" y="107035"/>
                    <a:pt x="58189" y="107296"/>
                  </a:cubicBezTo>
                  <a:cubicBezTo>
                    <a:pt x="58591" y="107557"/>
                    <a:pt x="58913" y="107882"/>
                    <a:pt x="59154" y="108273"/>
                  </a:cubicBezTo>
                  <a:cubicBezTo>
                    <a:pt x="59396" y="108729"/>
                    <a:pt x="59557" y="109250"/>
                    <a:pt x="59557" y="109837"/>
                  </a:cubicBezTo>
                  <a:cubicBezTo>
                    <a:pt x="59557" y="110488"/>
                    <a:pt x="59396" y="111009"/>
                    <a:pt x="59154" y="111465"/>
                  </a:cubicBezTo>
                  <a:cubicBezTo>
                    <a:pt x="58913" y="111921"/>
                    <a:pt x="58591" y="112312"/>
                    <a:pt x="58108" y="112508"/>
                  </a:cubicBezTo>
                  <a:cubicBezTo>
                    <a:pt x="57706" y="112768"/>
                    <a:pt x="57223" y="112899"/>
                    <a:pt x="56579" y="112899"/>
                  </a:cubicBezTo>
                  <a:cubicBezTo>
                    <a:pt x="56016" y="112899"/>
                    <a:pt x="55533" y="112768"/>
                    <a:pt x="55130" y="112573"/>
                  </a:cubicBezTo>
                  <a:cubicBezTo>
                    <a:pt x="54728" y="112312"/>
                    <a:pt x="54325" y="111986"/>
                    <a:pt x="54084" y="111530"/>
                  </a:cubicBezTo>
                  <a:cubicBezTo>
                    <a:pt x="53843" y="111074"/>
                    <a:pt x="53762" y="110553"/>
                    <a:pt x="53762" y="109967"/>
                  </a:cubicBezTo>
                  <a:cubicBezTo>
                    <a:pt x="53762" y="109315"/>
                    <a:pt x="53843" y="108729"/>
                    <a:pt x="54084" y="108338"/>
                  </a:cubicBezTo>
                  <a:cubicBezTo>
                    <a:pt x="54325" y="107882"/>
                    <a:pt x="54728" y="107557"/>
                    <a:pt x="55130" y="107296"/>
                  </a:cubicBezTo>
                  <a:cubicBezTo>
                    <a:pt x="55613" y="107035"/>
                    <a:pt x="56096" y="106905"/>
                    <a:pt x="56659" y="106905"/>
                  </a:cubicBezTo>
                  <a:close/>
                  <a:moveTo>
                    <a:pt x="53762" y="113941"/>
                  </a:moveTo>
                  <a:cubicBezTo>
                    <a:pt x="54325" y="114527"/>
                    <a:pt x="54969" y="115048"/>
                    <a:pt x="55694" y="115309"/>
                  </a:cubicBezTo>
                  <a:cubicBezTo>
                    <a:pt x="56418" y="115635"/>
                    <a:pt x="57303" y="115830"/>
                    <a:pt x="58269" y="115830"/>
                  </a:cubicBezTo>
                  <a:cubicBezTo>
                    <a:pt x="59154" y="115830"/>
                    <a:pt x="59959" y="115635"/>
                    <a:pt x="60684" y="115374"/>
                  </a:cubicBezTo>
                  <a:cubicBezTo>
                    <a:pt x="61488" y="115114"/>
                    <a:pt x="62132" y="114723"/>
                    <a:pt x="62615" y="114201"/>
                  </a:cubicBezTo>
                  <a:cubicBezTo>
                    <a:pt x="63179" y="113680"/>
                    <a:pt x="63661" y="113029"/>
                    <a:pt x="63903" y="112312"/>
                  </a:cubicBezTo>
                  <a:cubicBezTo>
                    <a:pt x="64225" y="111596"/>
                    <a:pt x="64386" y="110749"/>
                    <a:pt x="64386" y="109902"/>
                  </a:cubicBezTo>
                  <a:cubicBezTo>
                    <a:pt x="64386" y="108990"/>
                    <a:pt x="64225" y="108208"/>
                    <a:pt x="63903" y="107491"/>
                  </a:cubicBezTo>
                  <a:cubicBezTo>
                    <a:pt x="63661" y="106775"/>
                    <a:pt x="63179" y="106123"/>
                    <a:pt x="62696" y="105667"/>
                  </a:cubicBezTo>
                  <a:cubicBezTo>
                    <a:pt x="62132" y="105146"/>
                    <a:pt x="61488" y="104755"/>
                    <a:pt x="60684" y="104495"/>
                  </a:cubicBezTo>
                  <a:cubicBezTo>
                    <a:pt x="59959" y="104234"/>
                    <a:pt x="59154" y="104104"/>
                    <a:pt x="58189" y="104104"/>
                  </a:cubicBezTo>
                  <a:cubicBezTo>
                    <a:pt x="57142" y="104104"/>
                    <a:pt x="56177" y="104299"/>
                    <a:pt x="55372" y="104690"/>
                  </a:cubicBezTo>
                  <a:cubicBezTo>
                    <a:pt x="54486" y="105146"/>
                    <a:pt x="53843" y="105732"/>
                    <a:pt x="53279" y="106514"/>
                  </a:cubicBezTo>
                  <a:lnTo>
                    <a:pt x="53279" y="104364"/>
                  </a:lnTo>
                  <a:lnTo>
                    <a:pt x="49094" y="104364"/>
                  </a:lnTo>
                  <a:lnTo>
                    <a:pt x="49094" y="120000"/>
                  </a:lnTo>
                  <a:lnTo>
                    <a:pt x="53762" y="120000"/>
                  </a:lnTo>
                  <a:lnTo>
                    <a:pt x="53762" y="113941"/>
                  </a:lnTo>
                  <a:close/>
                  <a:moveTo>
                    <a:pt x="73078" y="104104"/>
                  </a:moveTo>
                  <a:cubicBezTo>
                    <a:pt x="71388" y="104104"/>
                    <a:pt x="70020" y="104299"/>
                    <a:pt x="68812" y="104755"/>
                  </a:cubicBezTo>
                  <a:cubicBezTo>
                    <a:pt x="67686" y="105276"/>
                    <a:pt x="66720" y="105928"/>
                    <a:pt x="66156" y="106775"/>
                  </a:cubicBezTo>
                  <a:cubicBezTo>
                    <a:pt x="65513" y="107687"/>
                    <a:pt x="65191" y="108729"/>
                    <a:pt x="65191" y="109967"/>
                  </a:cubicBezTo>
                  <a:cubicBezTo>
                    <a:pt x="65191" y="111140"/>
                    <a:pt x="65513" y="112182"/>
                    <a:pt x="66156" y="113094"/>
                  </a:cubicBezTo>
                  <a:cubicBezTo>
                    <a:pt x="66800" y="113941"/>
                    <a:pt x="67686" y="114592"/>
                    <a:pt x="68812" y="115048"/>
                  </a:cubicBezTo>
                  <a:cubicBezTo>
                    <a:pt x="70020" y="115570"/>
                    <a:pt x="71468" y="115765"/>
                    <a:pt x="73078" y="115765"/>
                  </a:cubicBezTo>
                  <a:cubicBezTo>
                    <a:pt x="74768" y="115765"/>
                    <a:pt x="76136" y="115570"/>
                    <a:pt x="77344" y="115048"/>
                  </a:cubicBezTo>
                  <a:cubicBezTo>
                    <a:pt x="78551" y="114592"/>
                    <a:pt x="79436" y="113941"/>
                    <a:pt x="80080" y="113094"/>
                  </a:cubicBezTo>
                  <a:cubicBezTo>
                    <a:pt x="80643" y="112182"/>
                    <a:pt x="80965" y="111140"/>
                    <a:pt x="80965" y="109967"/>
                  </a:cubicBezTo>
                  <a:cubicBezTo>
                    <a:pt x="80965" y="108729"/>
                    <a:pt x="80643" y="107687"/>
                    <a:pt x="80080" y="106775"/>
                  </a:cubicBezTo>
                  <a:cubicBezTo>
                    <a:pt x="79436" y="105928"/>
                    <a:pt x="78551" y="105276"/>
                    <a:pt x="77344" y="104755"/>
                  </a:cubicBezTo>
                  <a:cubicBezTo>
                    <a:pt x="76136" y="104299"/>
                    <a:pt x="74768" y="104104"/>
                    <a:pt x="73078" y="104104"/>
                  </a:cubicBezTo>
                  <a:close/>
                  <a:moveTo>
                    <a:pt x="73078" y="106710"/>
                  </a:moveTo>
                  <a:cubicBezTo>
                    <a:pt x="73641" y="106710"/>
                    <a:pt x="74205" y="106840"/>
                    <a:pt x="74607" y="107100"/>
                  </a:cubicBezTo>
                  <a:cubicBezTo>
                    <a:pt x="75090" y="107361"/>
                    <a:pt x="75412" y="107752"/>
                    <a:pt x="75734" y="108208"/>
                  </a:cubicBezTo>
                  <a:cubicBezTo>
                    <a:pt x="75975" y="108664"/>
                    <a:pt x="76056" y="109250"/>
                    <a:pt x="76056" y="109902"/>
                  </a:cubicBezTo>
                  <a:cubicBezTo>
                    <a:pt x="76056" y="110553"/>
                    <a:pt x="75975" y="111140"/>
                    <a:pt x="75734" y="111596"/>
                  </a:cubicBezTo>
                  <a:cubicBezTo>
                    <a:pt x="75412" y="112052"/>
                    <a:pt x="75090" y="112442"/>
                    <a:pt x="74607" y="112703"/>
                  </a:cubicBezTo>
                  <a:cubicBezTo>
                    <a:pt x="74205" y="112964"/>
                    <a:pt x="73641" y="113094"/>
                    <a:pt x="73078" y="113094"/>
                  </a:cubicBezTo>
                  <a:cubicBezTo>
                    <a:pt x="72515" y="113094"/>
                    <a:pt x="72032" y="112964"/>
                    <a:pt x="71549" y="112703"/>
                  </a:cubicBezTo>
                  <a:cubicBezTo>
                    <a:pt x="71066" y="112442"/>
                    <a:pt x="70744" y="112052"/>
                    <a:pt x="70503" y="111596"/>
                  </a:cubicBezTo>
                  <a:cubicBezTo>
                    <a:pt x="70261" y="111140"/>
                    <a:pt x="70100" y="110553"/>
                    <a:pt x="70100" y="109902"/>
                  </a:cubicBezTo>
                  <a:cubicBezTo>
                    <a:pt x="70100" y="109250"/>
                    <a:pt x="70261" y="108729"/>
                    <a:pt x="70503" y="108208"/>
                  </a:cubicBezTo>
                  <a:cubicBezTo>
                    <a:pt x="70744" y="107752"/>
                    <a:pt x="71066" y="107361"/>
                    <a:pt x="71549" y="107100"/>
                  </a:cubicBezTo>
                  <a:cubicBezTo>
                    <a:pt x="71951" y="106840"/>
                    <a:pt x="72515" y="106710"/>
                    <a:pt x="73078" y="106710"/>
                  </a:cubicBezTo>
                  <a:close/>
                  <a:moveTo>
                    <a:pt x="91750" y="104234"/>
                  </a:moveTo>
                  <a:cubicBezTo>
                    <a:pt x="91509" y="104169"/>
                    <a:pt x="91267" y="104169"/>
                    <a:pt x="91026" y="104104"/>
                  </a:cubicBezTo>
                  <a:cubicBezTo>
                    <a:pt x="90784" y="104104"/>
                    <a:pt x="90543" y="104104"/>
                    <a:pt x="90382" y="104104"/>
                  </a:cubicBezTo>
                  <a:cubicBezTo>
                    <a:pt x="89416" y="104104"/>
                    <a:pt x="88611" y="104299"/>
                    <a:pt x="87887" y="104690"/>
                  </a:cubicBezTo>
                  <a:cubicBezTo>
                    <a:pt x="87243" y="105081"/>
                    <a:pt x="86599" y="105667"/>
                    <a:pt x="86197" y="106514"/>
                  </a:cubicBezTo>
                  <a:lnTo>
                    <a:pt x="86197" y="104364"/>
                  </a:lnTo>
                  <a:lnTo>
                    <a:pt x="81931" y="104364"/>
                  </a:lnTo>
                  <a:lnTo>
                    <a:pt x="81931" y="115504"/>
                  </a:lnTo>
                  <a:lnTo>
                    <a:pt x="86680" y="115504"/>
                  </a:lnTo>
                  <a:lnTo>
                    <a:pt x="86680" y="110749"/>
                  </a:lnTo>
                  <a:cubicBezTo>
                    <a:pt x="86680" y="109641"/>
                    <a:pt x="86921" y="108729"/>
                    <a:pt x="87565" y="108143"/>
                  </a:cubicBezTo>
                  <a:cubicBezTo>
                    <a:pt x="88128" y="107622"/>
                    <a:pt x="88933" y="107296"/>
                    <a:pt x="90060" y="107296"/>
                  </a:cubicBezTo>
                  <a:cubicBezTo>
                    <a:pt x="90301" y="107296"/>
                    <a:pt x="90543" y="107296"/>
                    <a:pt x="90865" y="107361"/>
                  </a:cubicBezTo>
                  <a:cubicBezTo>
                    <a:pt x="91106" y="107361"/>
                    <a:pt x="91267" y="107426"/>
                    <a:pt x="91509" y="107491"/>
                  </a:cubicBezTo>
                  <a:lnTo>
                    <a:pt x="91750" y="104234"/>
                  </a:lnTo>
                  <a:close/>
                  <a:moveTo>
                    <a:pt x="104627" y="109706"/>
                  </a:moveTo>
                  <a:cubicBezTo>
                    <a:pt x="104627" y="108403"/>
                    <a:pt x="104386" y="107361"/>
                    <a:pt x="103903" y="106514"/>
                  </a:cubicBezTo>
                  <a:cubicBezTo>
                    <a:pt x="103501" y="105667"/>
                    <a:pt x="102776" y="105081"/>
                    <a:pt x="101810" y="104690"/>
                  </a:cubicBezTo>
                  <a:cubicBezTo>
                    <a:pt x="100845" y="104234"/>
                    <a:pt x="99557" y="104039"/>
                    <a:pt x="98108" y="104039"/>
                  </a:cubicBezTo>
                  <a:cubicBezTo>
                    <a:pt x="97062" y="104039"/>
                    <a:pt x="96096" y="104104"/>
                    <a:pt x="95211" y="104234"/>
                  </a:cubicBezTo>
                  <a:cubicBezTo>
                    <a:pt x="94325" y="104364"/>
                    <a:pt x="93440" y="104560"/>
                    <a:pt x="92635" y="104820"/>
                  </a:cubicBezTo>
                  <a:lnTo>
                    <a:pt x="92716" y="107361"/>
                  </a:lnTo>
                  <a:cubicBezTo>
                    <a:pt x="93521" y="107035"/>
                    <a:pt x="94325" y="106840"/>
                    <a:pt x="94969" y="106644"/>
                  </a:cubicBezTo>
                  <a:cubicBezTo>
                    <a:pt x="95613" y="106514"/>
                    <a:pt x="96257" y="106449"/>
                    <a:pt x="96820" y="106449"/>
                  </a:cubicBezTo>
                  <a:cubicBezTo>
                    <a:pt x="97867" y="106449"/>
                    <a:pt x="98752" y="106579"/>
                    <a:pt x="99315" y="106905"/>
                  </a:cubicBezTo>
                  <a:cubicBezTo>
                    <a:pt x="99879" y="107231"/>
                    <a:pt x="100201" y="107687"/>
                    <a:pt x="100201" y="108338"/>
                  </a:cubicBezTo>
                  <a:lnTo>
                    <a:pt x="100201" y="108469"/>
                  </a:lnTo>
                  <a:lnTo>
                    <a:pt x="98350" y="108469"/>
                  </a:lnTo>
                  <a:cubicBezTo>
                    <a:pt x="95855" y="108469"/>
                    <a:pt x="94004" y="108729"/>
                    <a:pt x="92796" y="109381"/>
                  </a:cubicBezTo>
                  <a:cubicBezTo>
                    <a:pt x="91589" y="109967"/>
                    <a:pt x="90945" y="110879"/>
                    <a:pt x="90945" y="112117"/>
                  </a:cubicBezTo>
                  <a:cubicBezTo>
                    <a:pt x="90945" y="112833"/>
                    <a:pt x="91187" y="113420"/>
                    <a:pt x="91509" y="113941"/>
                  </a:cubicBezTo>
                  <a:cubicBezTo>
                    <a:pt x="91911" y="114462"/>
                    <a:pt x="92394" y="114918"/>
                    <a:pt x="93118" y="115179"/>
                  </a:cubicBezTo>
                  <a:cubicBezTo>
                    <a:pt x="93762" y="115504"/>
                    <a:pt x="94567" y="115635"/>
                    <a:pt x="95533" y="115635"/>
                  </a:cubicBezTo>
                  <a:cubicBezTo>
                    <a:pt x="96659" y="115635"/>
                    <a:pt x="97545" y="115504"/>
                    <a:pt x="98350" y="115179"/>
                  </a:cubicBezTo>
                  <a:cubicBezTo>
                    <a:pt x="99154" y="114918"/>
                    <a:pt x="99798" y="114397"/>
                    <a:pt x="100442" y="113745"/>
                  </a:cubicBezTo>
                  <a:lnTo>
                    <a:pt x="100523" y="115504"/>
                  </a:lnTo>
                  <a:lnTo>
                    <a:pt x="104627" y="115504"/>
                  </a:lnTo>
                  <a:lnTo>
                    <a:pt x="104627" y="109706"/>
                  </a:lnTo>
                  <a:close/>
                  <a:moveTo>
                    <a:pt x="99396" y="110423"/>
                  </a:moveTo>
                  <a:lnTo>
                    <a:pt x="100201" y="110423"/>
                  </a:lnTo>
                  <a:lnTo>
                    <a:pt x="100201" y="110749"/>
                  </a:lnTo>
                  <a:cubicBezTo>
                    <a:pt x="100201" y="111270"/>
                    <a:pt x="100040" y="111726"/>
                    <a:pt x="99798" y="112117"/>
                  </a:cubicBezTo>
                  <a:cubicBezTo>
                    <a:pt x="99557" y="112442"/>
                    <a:pt x="99154" y="112768"/>
                    <a:pt x="98752" y="112964"/>
                  </a:cubicBezTo>
                  <a:cubicBezTo>
                    <a:pt x="98269" y="113159"/>
                    <a:pt x="97786" y="113289"/>
                    <a:pt x="97223" y="113289"/>
                  </a:cubicBezTo>
                  <a:cubicBezTo>
                    <a:pt x="96901" y="113289"/>
                    <a:pt x="96579" y="113224"/>
                    <a:pt x="96338" y="113094"/>
                  </a:cubicBezTo>
                  <a:cubicBezTo>
                    <a:pt x="96016" y="112964"/>
                    <a:pt x="95855" y="112833"/>
                    <a:pt x="95694" y="112638"/>
                  </a:cubicBezTo>
                  <a:cubicBezTo>
                    <a:pt x="95533" y="112442"/>
                    <a:pt x="95452" y="112247"/>
                    <a:pt x="95452" y="111986"/>
                  </a:cubicBezTo>
                  <a:cubicBezTo>
                    <a:pt x="95452" y="111596"/>
                    <a:pt x="95613" y="111270"/>
                    <a:pt x="95855" y="111074"/>
                  </a:cubicBezTo>
                  <a:cubicBezTo>
                    <a:pt x="96177" y="110879"/>
                    <a:pt x="96579" y="110684"/>
                    <a:pt x="97142" y="110553"/>
                  </a:cubicBezTo>
                  <a:cubicBezTo>
                    <a:pt x="97786" y="110488"/>
                    <a:pt x="98511" y="110423"/>
                    <a:pt x="99396" y="110423"/>
                  </a:cubicBezTo>
                  <a:close/>
                  <a:moveTo>
                    <a:pt x="68893" y="97133"/>
                  </a:moveTo>
                  <a:lnTo>
                    <a:pt x="85714" y="97133"/>
                  </a:lnTo>
                  <a:lnTo>
                    <a:pt x="83541" y="91986"/>
                  </a:lnTo>
                  <a:lnTo>
                    <a:pt x="71146" y="91986"/>
                  </a:lnTo>
                  <a:lnTo>
                    <a:pt x="68893" y="97133"/>
                  </a:lnTo>
                  <a:close/>
                  <a:moveTo>
                    <a:pt x="104144" y="97133"/>
                  </a:moveTo>
                  <a:lnTo>
                    <a:pt x="119999" y="97133"/>
                  </a:lnTo>
                  <a:lnTo>
                    <a:pt x="119999" y="82084"/>
                  </a:lnTo>
                  <a:cubicBezTo>
                    <a:pt x="119597" y="83843"/>
                    <a:pt x="118631" y="85211"/>
                    <a:pt x="117102" y="86254"/>
                  </a:cubicBezTo>
                  <a:cubicBezTo>
                    <a:pt x="115010" y="87687"/>
                    <a:pt x="111871" y="88469"/>
                    <a:pt x="107766" y="88469"/>
                  </a:cubicBezTo>
                  <a:lnTo>
                    <a:pt x="104144" y="88469"/>
                  </a:lnTo>
                  <a:lnTo>
                    <a:pt x="104144" y="97133"/>
                  </a:lnTo>
                  <a:close/>
                  <a:moveTo>
                    <a:pt x="77505" y="77459"/>
                  </a:moveTo>
                  <a:lnTo>
                    <a:pt x="81529" y="87100"/>
                  </a:lnTo>
                  <a:lnTo>
                    <a:pt x="73319" y="87100"/>
                  </a:lnTo>
                  <a:lnTo>
                    <a:pt x="77505" y="77459"/>
                  </a:lnTo>
                  <a:close/>
                  <a:moveTo>
                    <a:pt x="104144" y="76351"/>
                  </a:moveTo>
                  <a:lnTo>
                    <a:pt x="106478" y="76351"/>
                  </a:lnTo>
                  <a:cubicBezTo>
                    <a:pt x="108169" y="76351"/>
                    <a:pt x="109376" y="76677"/>
                    <a:pt x="110261" y="77328"/>
                  </a:cubicBezTo>
                  <a:cubicBezTo>
                    <a:pt x="111146" y="77980"/>
                    <a:pt x="111549" y="78957"/>
                    <a:pt x="111549" y="80195"/>
                  </a:cubicBezTo>
                  <a:cubicBezTo>
                    <a:pt x="111549" y="81433"/>
                    <a:pt x="111146" y="82280"/>
                    <a:pt x="110261" y="82931"/>
                  </a:cubicBezTo>
                  <a:cubicBezTo>
                    <a:pt x="109376" y="83517"/>
                    <a:pt x="108088" y="83843"/>
                    <a:pt x="106398" y="83843"/>
                  </a:cubicBezTo>
                  <a:lnTo>
                    <a:pt x="104144" y="83843"/>
                  </a:lnTo>
                  <a:lnTo>
                    <a:pt x="104144" y="76351"/>
                  </a:lnTo>
                  <a:close/>
                  <a:moveTo>
                    <a:pt x="28008" y="11465"/>
                  </a:moveTo>
                  <a:cubicBezTo>
                    <a:pt x="28008" y="7035"/>
                    <a:pt x="27122" y="3127"/>
                    <a:pt x="25432" y="0"/>
                  </a:cubicBezTo>
                  <a:lnTo>
                    <a:pt x="0" y="0"/>
                  </a:lnTo>
                  <a:lnTo>
                    <a:pt x="0" y="29446"/>
                  </a:lnTo>
                  <a:cubicBezTo>
                    <a:pt x="2655" y="30749"/>
                    <a:pt x="5633" y="31465"/>
                    <a:pt x="9094" y="31465"/>
                  </a:cubicBezTo>
                  <a:cubicBezTo>
                    <a:pt x="20442" y="31465"/>
                    <a:pt x="28008" y="23452"/>
                    <a:pt x="28008" y="11465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2912" y="665162"/>
              <a:ext cx="393700" cy="144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54" y="120000"/>
                  </a:lnTo>
                  <a:lnTo>
                    <a:pt x="11954" y="65063"/>
                  </a:lnTo>
                  <a:lnTo>
                    <a:pt x="25827" y="120000"/>
                  </a:lnTo>
                  <a:lnTo>
                    <a:pt x="48383" y="120000"/>
                  </a:lnTo>
                  <a:lnTo>
                    <a:pt x="51541" y="95754"/>
                  </a:lnTo>
                  <a:lnTo>
                    <a:pt x="68909" y="95754"/>
                  </a:lnTo>
                  <a:lnTo>
                    <a:pt x="71954" y="120000"/>
                  </a:lnTo>
                  <a:lnTo>
                    <a:pt x="84812" y="120000"/>
                  </a:lnTo>
                  <a:lnTo>
                    <a:pt x="67894" y="0"/>
                  </a:lnTo>
                  <a:lnTo>
                    <a:pt x="53458" y="0"/>
                  </a:lnTo>
                  <a:lnTo>
                    <a:pt x="37894" y="109872"/>
                  </a:lnTo>
                  <a:lnTo>
                    <a:pt x="22894" y="55856"/>
                  </a:lnTo>
                  <a:lnTo>
                    <a:pt x="39473" y="0"/>
                  </a:lnTo>
                  <a:lnTo>
                    <a:pt x="25939" y="0"/>
                  </a:lnTo>
                  <a:lnTo>
                    <a:pt x="11954" y="52480"/>
                  </a:lnTo>
                  <a:lnTo>
                    <a:pt x="11954" y="0"/>
                  </a:lnTo>
                  <a:lnTo>
                    <a:pt x="0" y="0"/>
                  </a:lnTo>
                  <a:lnTo>
                    <a:pt x="0" y="120000"/>
                  </a:lnTo>
                  <a:close/>
                  <a:moveTo>
                    <a:pt x="85714" y="120000"/>
                  </a:moveTo>
                  <a:lnTo>
                    <a:pt x="97781" y="120000"/>
                  </a:lnTo>
                  <a:lnTo>
                    <a:pt x="97781" y="79181"/>
                  </a:lnTo>
                  <a:lnTo>
                    <a:pt x="102857" y="79181"/>
                  </a:lnTo>
                  <a:cubicBezTo>
                    <a:pt x="108609" y="79181"/>
                    <a:pt x="113007" y="75498"/>
                    <a:pt x="115939" y="68746"/>
                  </a:cubicBezTo>
                  <a:cubicBezTo>
                    <a:pt x="118082" y="63836"/>
                    <a:pt x="119436" y="57391"/>
                    <a:pt x="120000" y="49104"/>
                  </a:cubicBezTo>
                  <a:lnTo>
                    <a:pt x="120000" y="28235"/>
                  </a:lnTo>
                  <a:cubicBezTo>
                    <a:pt x="119661" y="23938"/>
                    <a:pt x="119097" y="20255"/>
                    <a:pt x="118308" y="16879"/>
                  </a:cubicBezTo>
                  <a:cubicBezTo>
                    <a:pt x="116954" y="11355"/>
                    <a:pt x="114924" y="7058"/>
                    <a:pt x="112218" y="4296"/>
                  </a:cubicBezTo>
                  <a:cubicBezTo>
                    <a:pt x="109398" y="1534"/>
                    <a:pt x="106015" y="0"/>
                    <a:pt x="101842" y="0"/>
                  </a:cubicBezTo>
                  <a:lnTo>
                    <a:pt x="85714" y="0"/>
                  </a:lnTo>
                  <a:lnTo>
                    <a:pt x="85714" y="120000"/>
                  </a:lnTo>
                  <a:close/>
                  <a:moveTo>
                    <a:pt x="60451" y="27314"/>
                  </a:moveTo>
                  <a:lnTo>
                    <a:pt x="66090" y="72736"/>
                  </a:lnTo>
                  <a:lnTo>
                    <a:pt x="54586" y="72736"/>
                  </a:lnTo>
                  <a:lnTo>
                    <a:pt x="60451" y="27314"/>
                  </a:lnTo>
                  <a:close/>
                  <a:moveTo>
                    <a:pt x="97781" y="22097"/>
                  </a:moveTo>
                  <a:lnTo>
                    <a:pt x="101052" y="22097"/>
                  </a:lnTo>
                  <a:cubicBezTo>
                    <a:pt x="103421" y="22097"/>
                    <a:pt x="105112" y="23631"/>
                    <a:pt x="106353" y="26700"/>
                  </a:cubicBezTo>
                  <a:cubicBezTo>
                    <a:pt x="107593" y="29769"/>
                    <a:pt x="108157" y="34373"/>
                    <a:pt x="108157" y="40204"/>
                  </a:cubicBezTo>
                  <a:cubicBezTo>
                    <a:pt x="108157" y="46035"/>
                    <a:pt x="107593" y="50025"/>
                    <a:pt x="106353" y="53094"/>
                  </a:cubicBezTo>
                  <a:cubicBezTo>
                    <a:pt x="105112" y="55856"/>
                    <a:pt x="103308" y="57391"/>
                    <a:pt x="100939" y="57391"/>
                  </a:cubicBezTo>
                  <a:lnTo>
                    <a:pt x="97781" y="57391"/>
                  </a:lnTo>
                  <a:lnTo>
                    <a:pt x="97781" y="22097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971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1259682" y="685800"/>
            <a:ext cx="5898356" cy="2400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259682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Shape 178"/>
          <p:cNvGrpSpPr/>
          <p:nvPr/>
        </p:nvGrpSpPr>
        <p:grpSpPr>
          <a:xfrm>
            <a:off x="428624" y="390526"/>
            <a:ext cx="826292" cy="1016795"/>
            <a:chOff x="285750" y="260350"/>
            <a:chExt cx="550863" cy="677863"/>
          </a:xfrm>
        </p:grpSpPr>
        <p:sp>
          <p:nvSpPr>
            <p:cNvPr id="179" name="Shape 179"/>
            <p:cNvSpPr/>
            <p:nvPr/>
          </p:nvSpPr>
          <p:spPr>
            <a:xfrm>
              <a:off x="285750" y="260350"/>
              <a:ext cx="546099" cy="673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285750" y="260350"/>
              <a:ext cx="250825" cy="273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35" y="91290"/>
                  </a:moveTo>
                  <a:cubicBezTo>
                    <a:pt x="111013" y="75483"/>
                    <a:pt x="120000" y="52096"/>
                    <a:pt x="120000" y="28870"/>
                  </a:cubicBezTo>
                  <a:cubicBezTo>
                    <a:pt x="120000" y="18548"/>
                    <a:pt x="118766" y="9032"/>
                    <a:pt x="116299" y="0"/>
                  </a:cubicBezTo>
                  <a:lnTo>
                    <a:pt x="55682" y="0"/>
                  </a:lnTo>
                  <a:cubicBezTo>
                    <a:pt x="59383" y="7741"/>
                    <a:pt x="61321" y="17419"/>
                    <a:pt x="61321" y="28387"/>
                  </a:cubicBezTo>
                  <a:cubicBezTo>
                    <a:pt x="61321" y="58064"/>
                    <a:pt x="44757" y="77903"/>
                    <a:pt x="19911" y="77903"/>
                  </a:cubicBezTo>
                  <a:cubicBezTo>
                    <a:pt x="12334" y="77903"/>
                    <a:pt x="5814" y="76129"/>
                    <a:pt x="0" y="72903"/>
                  </a:cubicBezTo>
                  <a:lnTo>
                    <a:pt x="0" y="118548"/>
                  </a:lnTo>
                  <a:cubicBezTo>
                    <a:pt x="6343" y="119516"/>
                    <a:pt x="13039" y="120000"/>
                    <a:pt x="19911" y="120000"/>
                  </a:cubicBezTo>
                  <a:cubicBezTo>
                    <a:pt x="51629" y="120000"/>
                    <a:pt x="77885" y="110000"/>
                    <a:pt x="96035" y="91290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285750" y="260350"/>
              <a:ext cx="550863" cy="677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957" y="0"/>
                  </a:moveTo>
                  <a:cubicBezTo>
                    <a:pt x="54084" y="3583"/>
                    <a:pt x="54647" y="7491"/>
                    <a:pt x="54647" y="11596"/>
                  </a:cubicBezTo>
                  <a:cubicBezTo>
                    <a:pt x="54647" y="20977"/>
                    <a:pt x="50543" y="30358"/>
                    <a:pt x="43702" y="36742"/>
                  </a:cubicBezTo>
                  <a:cubicBezTo>
                    <a:pt x="35412" y="44299"/>
                    <a:pt x="23501" y="48338"/>
                    <a:pt x="9094" y="48338"/>
                  </a:cubicBezTo>
                  <a:cubicBezTo>
                    <a:pt x="5955" y="48338"/>
                    <a:pt x="2897" y="48143"/>
                    <a:pt x="0" y="47752"/>
                  </a:cubicBezTo>
                  <a:lnTo>
                    <a:pt x="0" y="97133"/>
                  </a:lnTo>
                  <a:lnTo>
                    <a:pt x="34366" y="97133"/>
                  </a:lnTo>
                  <a:lnTo>
                    <a:pt x="34366" y="71661"/>
                  </a:lnTo>
                  <a:lnTo>
                    <a:pt x="42897" y="71661"/>
                  </a:lnTo>
                  <a:lnTo>
                    <a:pt x="42897" y="82801"/>
                  </a:lnTo>
                  <a:lnTo>
                    <a:pt x="52877" y="71661"/>
                  </a:lnTo>
                  <a:lnTo>
                    <a:pt x="62535" y="71661"/>
                  </a:lnTo>
                  <a:lnTo>
                    <a:pt x="50704" y="83517"/>
                  </a:lnTo>
                  <a:lnTo>
                    <a:pt x="61408" y="94983"/>
                  </a:lnTo>
                  <a:lnTo>
                    <a:pt x="72515" y="71661"/>
                  </a:lnTo>
                  <a:lnTo>
                    <a:pt x="82816" y="71661"/>
                  </a:lnTo>
                  <a:lnTo>
                    <a:pt x="94889" y="97133"/>
                  </a:lnTo>
                  <a:lnTo>
                    <a:pt x="95533" y="97133"/>
                  </a:lnTo>
                  <a:lnTo>
                    <a:pt x="95533" y="71661"/>
                  </a:lnTo>
                  <a:lnTo>
                    <a:pt x="107042" y="71661"/>
                  </a:lnTo>
                  <a:cubicBezTo>
                    <a:pt x="110020" y="71661"/>
                    <a:pt x="112434" y="71986"/>
                    <a:pt x="114446" y="72573"/>
                  </a:cubicBezTo>
                  <a:cubicBezTo>
                    <a:pt x="116378" y="73159"/>
                    <a:pt x="117826" y="74071"/>
                    <a:pt x="118792" y="75244"/>
                  </a:cubicBezTo>
                  <a:cubicBezTo>
                    <a:pt x="119356" y="75960"/>
                    <a:pt x="119758" y="76742"/>
                    <a:pt x="119999" y="77654"/>
                  </a:cubicBezTo>
                  <a:lnTo>
                    <a:pt x="119999" y="0"/>
                  </a:lnTo>
                  <a:lnTo>
                    <a:pt x="52957" y="0"/>
                  </a:lnTo>
                  <a:close/>
                  <a:moveTo>
                    <a:pt x="7806" y="106905"/>
                  </a:moveTo>
                  <a:cubicBezTo>
                    <a:pt x="8370" y="106905"/>
                    <a:pt x="8853" y="107035"/>
                    <a:pt x="9336" y="107296"/>
                  </a:cubicBezTo>
                  <a:cubicBezTo>
                    <a:pt x="9738" y="107557"/>
                    <a:pt x="10060" y="107882"/>
                    <a:pt x="10301" y="108273"/>
                  </a:cubicBezTo>
                  <a:cubicBezTo>
                    <a:pt x="10543" y="108729"/>
                    <a:pt x="10623" y="109250"/>
                    <a:pt x="10623" y="109837"/>
                  </a:cubicBezTo>
                  <a:cubicBezTo>
                    <a:pt x="10623" y="110488"/>
                    <a:pt x="10543" y="111009"/>
                    <a:pt x="10301" y="111465"/>
                  </a:cubicBezTo>
                  <a:cubicBezTo>
                    <a:pt x="10060" y="111921"/>
                    <a:pt x="9738" y="112312"/>
                    <a:pt x="9255" y="112508"/>
                  </a:cubicBezTo>
                  <a:cubicBezTo>
                    <a:pt x="8853" y="112768"/>
                    <a:pt x="8289" y="112899"/>
                    <a:pt x="7726" y="112899"/>
                  </a:cubicBezTo>
                  <a:cubicBezTo>
                    <a:pt x="7162" y="112899"/>
                    <a:pt x="6680" y="112768"/>
                    <a:pt x="6277" y="112573"/>
                  </a:cubicBezTo>
                  <a:cubicBezTo>
                    <a:pt x="5794" y="112312"/>
                    <a:pt x="5472" y="111986"/>
                    <a:pt x="5231" y="111530"/>
                  </a:cubicBezTo>
                  <a:cubicBezTo>
                    <a:pt x="4989" y="111074"/>
                    <a:pt x="4909" y="110553"/>
                    <a:pt x="4909" y="109967"/>
                  </a:cubicBezTo>
                  <a:cubicBezTo>
                    <a:pt x="4909" y="109315"/>
                    <a:pt x="4989" y="108729"/>
                    <a:pt x="5231" y="108338"/>
                  </a:cubicBezTo>
                  <a:cubicBezTo>
                    <a:pt x="5472" y="107882"/>
                    <a:pt x="5794" y="107557"/>
                    <a:pt x="6277" y="107296"/>
                  </a:cubicBezTo>
                  <a:cubicBezTo>
                    <a:pt x="6680" y="107035"/>
                    <a:pt x="7243" y="106905"/>
                    <a:pt x="7806" y="106905"/>
                  </a:cubicBezTo>
                  <a:close/>
                  <a:moveTo>
                    <a:pt x="4909" y="113941"/>
                  </a:moveTo>
                  <a:cubicBezTo>
                    <a:pt x="5472" y="114527"/>
                    <a:pt x="6116" y="115048"/>
                    <a:pt x="6841" y="115309"/>
                  </a:cubicBezTo>
                  <a:cubicBezTo>
                    <a:pt x="7565" y="115635"/>
                    <a:pt x="8450" y="115830"/>
                    <a:pt x="9416" y="115830"/>
                  </a:cubicBezTo>
                  <a:cubicBezTo>
                    <a:pt x="10301" y="115830"/>
                    <a:pt x="11106" y="115635"/>
                    <a:pt x="11830" y="115374"/>
                  </a:cubicBezTo>
                  <a:cubicBezTo>
                    <a:pt x="12555" y="115114"/>
                    <a:pt x="13199" y="114723"/>
                    <a:pt x="13762" y="114201"/>
                  </a:cubicBezTo>
                  <a:cubicBezTo>
                    <a:pt x="14325" y="113680"/>
                    <a:pt x="14728" y="113029"/>
                    <a:pt x="15050" y="112312"/>
                  </a:cubicBezTo>
                  <a:cubicBezTo>
                    <a:pt x="15372" y="111596"/>
                    <a:pt x="15533" y="110749"/>
                    <a:pt x="15533" y="109902"/>
                  </a:cubicBezTo>
                  <a:cubicBezTo>
                    <a:pt x="15533" y="108990"/>
                    <a:pt x="15372" y="108208"/>
                    <a:pt x="15050" y="107491"/>
                  </a:cubicBezTo>
                  <a:cubicBezTo>
                    <a:pt x="14808" y="106775"/>
                    <a:pt x="14325" y="106123"/>
                    <a:pt x="13762" y="105667"/>
                  </a:cubicBezTo>
                  <a:cubicBezTo>
                    <a:pt x="13279" y="105146"/>
                    <a:pt x="12635" y="104755"/>
                    <a:pt x="11830" y="104495"/>
                  </a:cubicBezTo>
                  <a:cubicBezTo>
                    <a:pt x="11106" y="104234"/>
                    <a:pt x="10221" y="104104"/>
                    <a:pt x="9336" y="104104"/>
                  </a:cubicBezTo>
                  <a:cubicBezTo>
                    <a:pt x="8289" y="104104"/>
                    <a:pt x="7323" y="104299"/>
                    <a:pt x="6438" y="104690"/>
                  </a:cubicBezTo>
                  <a:cubicBezTo>
                    <a:pt x="5633" y="105146"/>
                    <a:pt x="4909" y="105732"/>
                    <a:pt x="4426" y="106514"/>
                  </a:cubicBezTo>
                  <a:lnTo>
                    <a:pt x="4426" y="104364"/>
                  </a:lnTo>
                  <a:lnTo>
                    <a:pt x="160" y="104364"/>
                  </a:lnTo>
                  <a:lnTo>
                    <a:pt x="160" y="120000"/>
                  </a:lnTo>
                  <a:lnTo>
                    <a:pt x="4909" y="120000"/>
                  </a:lnTo>
                  <a:lnTo>
                    <a:pt x="4909" y="113941"/>
                  </a:lnTo>
                  <a:close/>
                  <a:moveTo>
                    <a:pt x="23822" y="104104"/>
                  </a:moveTo>
                  <a:cubicBezTo>
                    <a:pt x="22213" y="104104"/>
                    <a:pt x="20764" y="104299"/>
                    <a:pt x="19637" y="104755"/>
                  </a:cubicBezTo>
                  <a:cubicBezTo>
                    <a:pt x="18430" y="105276"/>
                    <a:pt x="17545" y="105928"/>
                    <a:pt x="16901" y="106775"/>
                  </a:cubicBezTo>
                  <a:cubicBezTo>
                    <a:pt x="16257" y="107687"/>
                    <a:pt x="15935" y="108729"/>
                    <a:pt x="15935" y="109967"/>
                  </a:cubicBezTo>
                  <a:cubicBezTo>
                    <a:pt x="15935" y="111140"/>
                    <a:pt x="16257" y="112182"/>
                    <a:pt x="16901" y="113094"/>
                  </a:cubicBezTo>
                  <a:cubicBezTo>
                    <a:pt x="17545" y="113941"/>
                    <a:pt x="18430" y="114592"/>
                    <a:pt x="19637" y="115048"/>
                  </a:cubicBezTo>
                  <a:cubicBezTo>
                    <a:pt x="20764" y="115570"/>
                    <a:pt x="22213" y="115765"/>
                    <a:pt x="23822" y="115765"/>
                  </a:cubicBezTo>
                  <a:cubicBezTo>
                    <a:pt x="25513" y="115765"/>
                    <a:pt x="26961" y="115570"/>
                    <a:pt x="28088" y="115048"/>
                  </a:cubicBezTo>
                  <a:cubicBezTo>
                    <a:pt x="29295" y="114592"/>
                    <a:pt x="30181" y="113941"/>
                    <a:pt x="30824" y="113094"/>
                  </a:cubicBezTo>
                  <a:cubicBezTo>
                    <a:pt x="31468" y="112182"/>
                    <a:pt x="31790" y="111140"/>
                    <a:pt x="31790" y="109967"/>
                  </a:cubicBezTo>
                  <a:cubicBezTo>
                    <a:pt x="31790" y="108729"/>
                    <a:pt x="31468" y="107687"/>
                    <a:pt x="30824" y="106775"/>
                  </a:cubicBezTo>
                  <a:cubicBezTo>
                    <a:pt x="30181" y="105928"/>
                    <a:pt x="29295" y="105276"/>
                    <a:pt x="28088" y="104755"/>
                  </a:cubicBezTo>
                  <a:cubicBezTo>
                    <a:pt x="26961" y="104299"/>
                    <a:pt x="25513" y="104104"/>
                    <a:pt x="23822" y="104104"/>
                  </a:cubicBezTo>
                  <a:close/>
                  <a:moveTo>
                    <a:pt x="23822" y="106710"/>
                  </a:moveTo>
                  <a:cubicBezTo>
                    <a:pt x="24466" y="106710"/>
                    <a:pt x="24949" y="106840"/>
                    <a:pt x="25432" y="107100"/>
                  </a:cubicBezTo>
                  <a:cubicBezTo>
                    <a:pt x="25835" y="107361"/>
                    <a:pt x="26237" y="107752"/>
                    <a:pt x="26478" y="108208"/>
                  </a:cubicBezTo>
                  <a:cubicBezTo>
                    <a:pt x="26720" y="108664"/>
                    <a:pt x="26881" y="109250"/>
                    <a:pt x="26881" y="109902"/>
                  </a:cubicBezTo>
                  <a:cubicBezTo>
                    <a:pt x="26881" y="110553"/>
                    <a:pt x="26720" y="111140"/>
                    <a:pt x="26478" y="111596"/>
                  </a:cubicBezTo>
                  <a:cubicBezTo>
                    <a:pt x="26237" y="112052"/>
                    <a:pt x="25835" y="112442"/>
                    <a:pt x="25432" y="112703"/>
                  </a:cubicBezTo>
                  <a:cubicBezTo>
                    <a:pt x="24949" y="112964"/>
                    <a:pt x="24466" y="113094"/>
                    <a:pt x="23822" y="113094"/>
                  </a:cubicBezTo>
                  <a:cubicBezTo>
                    <a:pt x="23259" y="113094"/>
                    <a:pt x="22776" y="112964"/>
                    <a:pt x="22293" y="112703"/>
                  </a:cubicBezTo>
                  <a:cubicBezTo>
                    <a:pt x="21891" y="112442"/>
                    <a:pt x="21488" y="112052"/>
                    <a:pt x="21247" y="111596"/>
                  </a:cubicBezTo>
                  <a:cubicBezTo>
                    <a:pt x="21006" y="111140"/>
                    <a:pt x="20845" y="110553"/>
                    <a:pt x="20845" y="109902"/>
                  </a:cubicBezTo>
                  <a:cubicBezTo>
                    <a:pt x="20845" y="109250"/>
                    <a:pt x="21006" y="108729"/>
                    <a:pt x="21247" y="108208"/>
                  </a:cubicBezTo>
                  <a:cubicBezTo>
                    <a:pt x="21488" y="107752"/>
                    <a:pt x="21891" y="107361"/>
                    <a:pt x="22293" y="107100"/>
                  </a:cubicBezTo>
                  <a:cubicBezTo>
                    <a:pt x="22776" y="106840"/>
                    <a:pt x="23259" y="106710"/>
                    <a:pt x="23822" y="106710"/>
                  </a:cubicBezTo>
                  <a:close/>
                  <a:moveTo>
                    <a:pt x="42897" y="97133"/>
                  </a:moveTo>
                  <a:lnTo>
                    <a:pt x="42897" y="105928"/>
                  </a:lnTo>
                  <a:cubicBezTo>
                    <a:pt x="42414" y="105276"/>
                    <a:pt x="41690" y="104820"/>
                    <a:pt x="40965" y="104560"/>
                  </a:cubicBezTo>
                  <a:cubicBezTo>
                    <a:pt x="40241" y="104234"/>
                    <a:pt x="39356" y="104104"/>
                    <a:pt x="38390" y="104104"/>
                  </a:cubicBezTo>
                  <a:cubicBezTo>
                    <a:pt x="37183" y="104104"/>
                    <a:pt x="36056" y="104299"/>
                    <a:pt x="35171" y="104755"/>
                  </a:cubicBezTo>
                  <a:cubicBezTo>
                    <a:pt x="34285" y="105211"/>
                    <a:pt x="33561" y="105928"/>
                    <a:pt x="33078" y="106775"/>
                  </a:cubicBezTo>
                  <a:cubicBezTo>
                    <a:pt x="32595" y="107622"/>
                    <a:pt x="32354" y="108599"/>
                    <a:pt x="32354" y="109771"/>
                  </a:cubicBezTo>
                  <a:cubicBezTo>
                    <a:pt x="32354" y="110684"/>
                    <a:pt x="32434" y="111465"/>
                    <a:pt x="32756" y="112247"/>
                  </a:cubicBezTo>
                  <a:cubicBezTo>
                    <a:pt x="33078" y="112964"/>
                    <a:pt x="33480" y="113550"/>
                    <a:pt x="34044" y="114071"/>
                  </a:cubicBezTo>
                  <a:cubicBezTo>
                    <a:pt x="34607" y="114592"/>
                    <a:pt x="35251" y="114983"/>
                    <a:pt x="35975" y="115244"/>
                  </a:cubicBezTo>
                  <a:cubicBezTo>
                    <a:pt x="36700" y="115504"/>
                    <a:pt x="37505" y="115700"/>
                    <a:pt x="38470" y="115700"/>
                  </a:cubicBezTo>
                  <a:cubicBezTo>
                    <a:pt x="39517" y="115700"/>
                    <a:pt x="40482" y="115439"/>
                    <a:pt x="41368" y="115048"/>
                  </a:cubicBezTo>
                  <a:cubicBezTo>
                    <a:pt x="42173" y="114657"/>
                    <a:pt x="42897" y="114071"/>
                    <a:pt x="43380" y="113289"/>
                  </a:cubicBezTo>
                  <a:lnTo>
                    <a:pt x="43380" y="115504"/>
                  </a:lnTo>
                  <a:lnTo>
                    <a:pt x="47645" y="115504"/>
                  </a:lnTo>
                  <a:lnTo>
                    <a:pt x="47645" y="97133"/>
                  </a:lnTo>
                  <a:lnTo>
                    <a:pt x="52796" y="97133"/>
                  </a:lnTo>
                  <a:lnTo>
                    <a:pt x="42897" y="85472"/>
                  </a:lnTo>
                  <a:lnTo>
                    <a:pt x="42897" y="97068"/>
                  </a:lnTo>
                  <a:lnTo>
                    <a:pt x="42897" y="97133"/>
                  </a:lnTo>
                  <a:close/>
                  <a:moveTo>
                    <a:pt x="39919" y="106840"/>
                  </a:moveTo>
                  <a:cubicBezTo>
                    <a:pt x="40482" y="106840"/>
                    <a:pt x="41046" y="106970"/>
                    <a:pt x="41448" y="107231"/>
                  </a:cubicBezTo>
                  <a:cubicBezTo>
                    <a:pt x="41931" y="107491"/>
                    <a:pt x="42253" y="107817"/>
                    <a:pt x="42494" y="108273"/>
                  </a:cubicBezTo>
                  <a:cubicBezTo>
                    <a:pt x="42736" y="108664"/>
                    <a:pt x="42897" y="109250"/>
                    <a:pt x="42897" y="109837"/>
                  </a:cubicBezTo>
                  <a:cubicBezTo>
                    <a:pt x="42897" y="110488"/>
                    <a:pt x="42816" y="111009"/>
                    <a:pt x="42575" y="111465"/>
                  </a:cubicBezTo>
                  <a:cubicBezTo>
                    <a:pt x="42334" y="111921"/>
                    <a:pt x="42012" y="112247"/>
                    <a:pt x="41529" y="112508"/>
                  </a:cubicBezTo>
                  <a:cubicBezTo>
                    <a:pt x="41126" y="112703"/>
                    <a:pt x="40563" y="112833"/>
                    <a:pt x="40000" y="112833"/>
                  </a:cubicBezTo>
                  <a:cubicBezTo>
                    <a:pt x="39436" y="112833"/>
                    <a:pt x="38953" y="112703"/>
                    <a:pt x="38470" y="112508"/>
                  </a:cubicBezTo>
                  <a:cubicBezTo>
                    <a:pt x="38068" y="112247"/>
                    <a:pt x="37746" y="111921"/>
                    <a:pt x="37505" y="111465"/>
                  </a:cubicBezTo>
                  <a:cubicBezTo>
                    <a:pt x="37263" y="111009"/>
                    <a:pt x="37102" y="110488"/>
                    <a:pt x="37102" y="109902"/>
                  </a:cubicBezTo>
                  <a:cubicBezTo>
                    <a:pt x="37102" y="109250"/>
                    <a:pt x="37263" y="108729"/>
                    <a:pt x="37505" y="108273"/>
                  </a:cubicBezTo>
                  <a:cubicBezTo>
                    <a:pt x="37746" y="107817"/>
                    <a:pt x="38068" y="107491"/>
                    <a:pt x="38470" y="107231"/>
                  </a:cubicBezTo>
                  <a:cubicBezTo>
                    <a:pt x="38873" y="106970"/>
                    <a:pt x="39356" y="106840"/>
                    <a:pt x="39919" y="106840"/>
                  </a:cubicBezTo>
                  <a:close/>
                  <a:moveTo>
                    <a:pt x="56659" y="106905"/>
                  </a:moveTo>
                  <a:cubicBezTo>
                    <a:pt x="57223" y="106905"/>
                    <a:pt x="57786" y="107035"/>
                    <a:pt x="58189" y="107296"/>
                  </a:cubicBezTo>
                  <a:cubicBezTo>
                    <a:pt x="58591" y="107557"/>
                    <a:pt x="58913" y="107882"/>
                    <a:pt x="59154" y="108273"/>
                  </a:cubicBezTo>
                  <a:cubicBezTo>
                    <a:pt x="59396" y="108729"/>
                    <a:pt x="59557" y="109250"/>
                    <a:pt x="59557" y="109837"/>
                  </a:cubicBezTo>
                  <a:cubicBezTo>
                    <a:pt x="59557" y="110488"/>
                    <a:pt x="59396" y="111009"/>
                    <a:pt x="59154" y="111465"/>
                  </a:cubicBezTo>
                  <a:cubicBezTo>
                    <a:pt x="58913" y="111921"/>
                    <a:pt x="58591" y="112312"/>
                    <a:pt x="58108" y="112508"/>
                  </a:cubicBezTo>
                  <a:cubicBezTo>
                    <a:pt x="57706" y="112768"/>
                    <a:pt x="57223" y="112899"/>
                    <a:pt x="56579" y="112899"/>
                  </a:cubicBezTo>
                  <a:cubicBezTo>
                    <a:pt x="56016" y="112899"/>
                    <a:pt x="55533" y="112768"/>
                    <a:pt x="55130" y="112573"/>
                  </a:cubicBezTo>
                  <a:cubicBezTo>
                    <a:pt x="54728" y="112312"/>
                    <a:pt x="54325" y="111986"/>
                    <a:pt x="54084" y="111530"/>
                  </a:cubicBezTo>
                  <a:cubicBezTo>
                    <a:pt x="53843" y="111074"/>
                    <a:pt x="53762" y="110553"/>
                    <a:pt x="53762" y="109967"/>
                  </a:cubicBezTo>
                  <a:cubicBezTo>
                    <a:pt x="53762" y="109315"/>
                    <a:pt x="53843" y="108729"/>
                    <a:pt x="54084" y="108338"/>
                  </a:cubicBezTo>
                  <a:cubicBezTo>
                    <a:pt x="54325" y="107882"/>
                    <a:pt x="54728" y="107557"/>
                    <a:pt x="55130" y="107296"/>
                  </a:cubicBezTo>
                  <a:cubicBezTo>
                    <a:pt x="55613" y="107035"/>
                    <a:pt x="56096" y="106905"/>
                    <a:pt x="56659" y="106905"/>
                  </a:cubicBezTo>
                  <a:close/>
                  <a:moveTo>
                    <a:pt x="53762" y="113941"/>
                  </a:moveTo>
                  <a:cubicBezTo>
                    <a:pt x="54325" y="114527"/>
                    <a:pt x="54969" y="115048"/>
                    <a:pt x="55694" y="115309"/>
                  </a:cubicBezTo>
                  <a:cubicBezTo>
                    <a:pt x="56418" y="115635"/>
                    <a:pt x="57303" y="115830"/>
                    <a:pt x="58269" y="115830"/>
                  </a:cubicBezTo>
                  <a:cubicBezTo>
                    <a:pt x="59154" y="115830"/>
                    <a:pt x="59959" y="115635"/>
                    <a:pt x="60684" y="115374"/>
                  </a:cubicBezTo>
                  <a:cubicBezTo>
                    <a:pt x="61488" y="115114"/>
                    <a:pt x="62132" y="114723"/>
                    <a:pt x="62615" y="114201"/>
                  </a:cubicBezTo>
                  <a:cubicBezTo>
                    <a:pt x="63179" y="113680"/>
                    <a:pt x="63661" y="113029"/>
                    <a:pt x="63903" y="112312"/>
                  </a:cubicBezTo>
                  <a:cubicBezTo>
                    <a:pt x="64225" y="111596"/>
                    <a:pt x="64386" y="110749"/>
                    <a:pt x="64386" y="109902"/>
                  </a:cubicBezTo>
                  <a:cubicBezTo>
                    <a:pt x="64386" y="108990"/>
                    <a:pt x="64225" y="108208"/>
                    <a:pt x="63903" y="107491"/>
                  </a:cubicBezTo>
                  <a:cubicBezTo>
                    <a:pt x="63661" y="106775"/>
                    <a:pt x="63179" y="106123"/>
                    <a:pt x="62696" y="105667"/>
                  </a:cubicBezTo>
                  <a:cubicBezTo>
                    <a:pt x="62132" y="105146"/>
                    <a:pt x="61488" y="104755"/>
                    <a:pt x="60684" y="104495"/>
                  </a:cubicBezTo>
                  <a:cubicBezTo>
                    <a:pt x="59959" y="104234"/>
                    <a:pt x="59154" y="104104"/>
                    <a:pt x="58189" y="104104"/>
                  </a:cubicBezTo>
                  <a:cubicBezTo>
                    <a:pt x="57142" y="104104"/>
                    <a:pt x="56177" y="104299"/>
                    <a:pt x="55372" y="104690"/>
                  </a:cubicBezTo>
                  <a:cubicBezTo>
                    <a:pt x="54486" y="105146"/>
                    <a:pt x="53843" y="105732"/>
                    <a:pt x="53279" y="106514"/>
                  </a:cubicBezTo>
                  <a:lnTo>
                    <a:pt x="53279" y="104364"/>
                  </a:lnTo>
                  <a:lnTo>
                    <a:pt x="49094" y="104364"/>
                  </a:lnTo>
                  <a:lnTo>
                    <a:pt x="49094" y="120000"/>
                  </a:lnTo>
                  <a:lnTo>
                    <a:pt x="53762" y="120000"/>
                  </a:lnTo>
                  <a:lnTo>
                    <a:pt x="53762" y="113941"/>
                  </a:lnTo>
                  <a:close/>
                  <a:moveTo>
                    <a:pt x="73078" y="104104"/>
                  </a:moveTo>
                  <a:cubicBezTo>
                    <a:pt x="71388" y="104104"/>
                    <a:pt x="70020" y="104299"/>
                    <a:pt x="68812" y="104755"/>
                  </a:cubicBezTo>
                  <a:cubicBezTo>
                    <a:pt x="67686" y="105276"/>
                    <a:pt x="66720" y="105928"/>
                    <a:pt x="66156" y="106775"/>
                  </a:cubicBezTo>
                  <a:cubicBezTo>
                    <a:pt x="65513" y="107687"/>
                    <a:pt x="65191" y="108729"/>
                    <a:pt x="65191" y="109967"/>
                  </a:cubicBezTo>
                  <a:cubicBezTo>
                    <a:pt x="65191" y="111140"/>
                    <a:pt x="65513" y="112182"/>
                    <a:pt x="66156" y="113094"/>
                  </a:cubicBezTo>
                  <a:cubicBezTo>
                    <a:pt x="66800" y="113941"/>
                    <a:pt x="67686" y="114592"/>
                    <a:pt x="68812" y="115048"/>
                  </a:cubicBezTo>
                  <a:cubicBezTo>
                    <a:pt x="70020" y="115570"/>
                    <a:pt x="71468" y="115765"/>
                    <a:pt x="73078" y="115765"/>
                  </a:cubicBezTo>
                  <a:cubicBezTo>
                    <a:pt x="74768" y="115765"/>
                    <a:pt x="76136" y="115570"/>
                    <a:pt x="77344" y="115048"/>
                  </a:cubicBezTo>
                  <a:cubicBezTo>
                    <a:pt x="78551" y="114592"/>
                    <a:pt x="79436" y="113941"/>
                    <a:pt x="80080" y="113094"/>
                  </a:cubicBezTo>
                  <a:cubicBezTo>
                    <a:pt x="80643" y="112182"/>
                    <a:pt x="80965" y="111140"/>
                    <a:pt x="80965" y="109967"/>
                  </a:cubicBezTo>
                  <a:cubicBezTo>
                    <a:pt x="80965" y="108729"/>
                    <a:pt x="80643" y="107687"/>
                    <a:pt x="80080" y="106775"/>
                  </a:cubicBezTo>
                  <a:cubicBezTo>
                    <a:pt x="79436" y="105928"/>
                    <a:pt x="78551" y="105276"/>
                    <a:pt x="77344" y="104755"/>
                  </a:cubicBezTo>
                  <a:cubicBezTo>
                    <a:pt x="76136" y="104299"/>
                    <a:pt x="74768" y="104104"/>
                    <a:pt x="73078" y="104104"/>
                  </a:cubicBezTo>
                  <a:close/>
                  <a:moveTo>
                    <a:pt x="73078" y="106710"/>
                  </a:moveTo>
                  <a:cubicBezTo>
                    <a:pt x="73641" y="106710"/>
                    <a:pt x="74205" y="106840"/>
                    <a:pt x="74607" y="107100"/>
                  </a:cubicBezTo>
                  <a:cubicBezTo>
                    <a:pt x="75090" y="107361"/>
                    <a:pt x="75412" y="107752"/>
                    <a:pt x="75734" y="108208"/>
                  </a:cubicBezTo>
                  <a:cubicBezTo>
                    <a:pt x="75975" y="108664"/>
                    <a:pt x="76056" y="109250"/>
                    <a:pt x="76056" y="109902"/>
                  </a:cubicBezTo>
                  <a:cubicBezTo>
                    <a:pt x="76056" y="110553"/>
                    <a:pt x="75975" y="111140"/>
                    <a:pt x="75734" y="111596"/>
                  </a:cubicBezTo>
                  <a:cubicBezTo>
                    <a:pt x="75412" y="112052"/>
                    <a:pt x="75090" y="112442"/>
                    <a:pt x="74607" y="112703"/>
                  </a:cubicBezTo>
                  <a:cubicBezTo>
                    <a:pt x="74205" y="112964"/>
                    <a:pt x="73641" y="113094"/>
                    <a:pt x="73078" y="113094"/>
                  </a:cubicBezTo>
                  <a:cubicBezTo>
                    <a:pt x="72515" y="113094"/>
                    <a:pt x="72032" y="112964"/>
                    <a:pt x="71549" y="112703"/>
                  </a:cubicBezTo>
                  <a:cubicBezTo>
                    <a:pt x="71066" y="112442"/>
                    <a:pt x="70744" y="112052"/>
                    <a:pt x="70503" y="111596"/>
                  </a:cubicBezTo>
                  <a:cubicBezTo>
                    <a:pt x="70261" y="111140"/>
                    <a:pt x="70100" y="110553"/>
                    <a:pt x="70100" y="109902"/>
                  </a:cubicBezTo>
                  <a:cubicBezTo>
                    <a:pt x="70100" y="109250"/>
                    <a:pt x="70261" y="108729"/>
                    <a:pt x="70503" y="108208"/>
                  </a:cubicBezTo>
                  <a:cubicBezTo>
                    <a:pt x="70744" y="107752"/>
                    <a:pt x="71066" y="107361"/>
                    <a:pt x="71549" y="107100"/>
                  </a:cubicBezTo>
                  <a:cubicBezTo>
                    <a:pt x="71951" y="106840"/>
                    <a:pt x="72515" y="106710"/>
                    <a:pt x="73078" y="106710"/>
                  </a:cubicBezTo>
                  <a:close/>
                  <a:moveTo>
                    <a:pt x="91750" y="104234"/>
                  </a:moveTo>
                  <a:cubicBezTo>
                    <a:pt x="91509" y="104169"/>
                    <a:pt x="91267" y="104169"/>
                    <a:pt x="91026" y="104104"/>
                  </a:cubicBezTo>
                  <a:cubicBezTo>
                    <a:pt x="90784" y="104104"/>
                    <a:pt x="90543" y="104104"/>
                    <a:pt x="90382" y="104104"/>
                  </a:cubicBezTo>
                  <a:cubicBezTo>
                    <a:pt x="89416" y="104104"/>
                    <a:pt x="88611" y="104299"/>
                    <a:pt x="87887" y="104690"/>
                  </a:cubicBezTo>
                  <a:cubicBezTo>
                    <a:pt x="87243" y="105081"/>
                    <a:pt x="86599" y="105667"/>
                    <a:pt x="86197" y="106514"/>
                  </a:cubicBezTo>
                  <a:lnTo>
                    <a:pt x="86197" y="104364"/>
                  </a:lnTo>
                  <a:lnTo>
                    <a:pt x="81931" y="104364"/>
                  </a:lnTo>
                  <a:lnTo>
                    <a:pt x="81931" y="115504"/>
                  </a:lnTo>
                  <a:lnTo>
                    <a:pt x="86680" y="115504"/>
                  </a:lnTo>
                  <a:lnTo>
                    <a:pt x="86680" y="110749"/>
                  </a:lnTo>
                  <a:cubicBezTo>
                    <a:pt x="86680" y="109641"/>
                    <a:pt x="86921" y="108729"/>
                    <a:pt x="87565" y="108143"/>
                  </a:cubicBezTo>
                  <a:cubicBezTo>
                    <a:pt x="88128" y="107622"/>
                    <a:pt x="88933" y="107296"/>
                    <a:pt x="90060" y="107296"/>
                  </a:cubicBezTo>
                  <a:cubicBezTo>
                    <a:pt x="90301" y="107296"/>
                    <a:pt x="90543" y="107296"/>
                    <a:pt x="90865" y="107361"/>
                  </a:cubicBezTo>
                  <a:cubicBezTo>
                    <a:pt x="91106" y="107361"/>
                    <a:pt x="91267" y="107426"/>
                    <a:pt x="91509" y="107491"/>
                  </a:cubicBezTo>
                  <a:lnTo>
                    <a:pt x="91750" y="104234"/>
                  </a:lnTo>
                  <a:close/>
                  <a:moveTo>
                    <a:pt x="104627" y="109706"/>
                  </a:moveTo>
                  <a:cubicBezTo>
                    <a:pt x="104627" y="108403"/>
                    <a:pt x="104386" y="107361"/>
                    <a:pt x="103903" y="106514"/>
                  </a:cubicBezTo>
                  <a:cubicBezTo>
                    <a:pt x="103501" y="105667"/>
                    <a:pt x="102776" y="105081"/>
                    <a:pt x="101810" y="104690"/>
                  </a:cubicBezTo>
                  <a:cubicBezTo>
                    <a:pt x="100845" y="104234"/>
                    <a:pt x="99557" y="104039"/>
                    <a:pt x="98108" y="104039"/>
                  </a:cubicBezTo>
                  <a:cubicBezTo>
                    <a:pt x="97062" y="104039"/>
                    <a:pt x="96096" y="104104"/>
                    <a:pt x="95211" y="104234"/>
                  </a:cubicBezTo>
                  <a:cubicBezTo>
                    <a:pt x="94325" y="104364"/>
                    <a:pt x="93440" y="104560"/>
                    <a:pt x="92635" y="104820"/>
                  </a:cubicBezTo>
                  <a:lnTo>
                    <a:pt x="92716" y="107361"/>
                  </a:lnTo>
                  <a:cubicBezTo>
                    <a:pt x="93521" y="107035"/>
                    <a:pt x="94325" y="106840"/>
                    <a:pt x="94969" y="106644"/>
                  </a:cubicBezTo>
                  <a:cubicBezTo>
                    <a:pt x="95613" y="106514"/>
                    <a:pt x="96257" y="106449"/>
                    <a:pt x="96820" y="106449"/>
                  </a:cubicBezTo>
                  <a:cubicBezTo>
                    <a:pt x="97867" y="106449"/>
                    <a:pt x="98752" y="106579"/>
                    <a:pt x="99315" y="106905"/>
                  </a:cubicBezTo>
                  <a:cubicBezTo>
                    <a:pt x="99879" y="107231"/>
                    <a:pt x="100201" y="107687"/>
                    <a:pt x="100201" y="108338"/>
                  </a:cubicBezTo>
                  <a:lnTo>
                    <a:pt x="100201" y="108469"/>
                  </a:lnTo>
                  <a:lnTo>
                    <a:pt x="98350" y="108469"/>
                  </a:lnTo>
                  <a:cubicBezTo>
                    <a:pt x="95855" y="108469"/>
                    <a:pt x="94004" y="108729"/>
                    <a:pt x="92796" y="109381"/>
                  </a:cubicBezTo>
                  <a:cubicBezTo>
                    <a:pt x="91589" y="109967"/>
                    <a:pt x="90945" y="110879"/>
                    <a:pt x="90945" y="112117"/>
                  </a:cubicBezTo>
                  <a:cubicBezTo>
                    <a:pt x="90945" y="112833"/>
                    <a:pt x="91187" y="113420"/>
                    <a:pt x="91509" y="113941"/>
                  </a:cubicBezTo>
                  <a:cubicBezTo>
                    <a:pt x="91911" y="114462"/>
                    <a:pt x="92394" y="114918"/>
                    <a:pt x="93118" y="115179"/>
                  </a:cubicBezTo>
                  <a:cubicBezTo>
                    <a:pt x="93762" y="115504"/>
                    <a:pt x="94567" y="115635"/>
                    <a:pt x="95533" y="115635"/>
                  </a:cubicBezTo>
                  <a:cubicBezTo>
                    <a:pt x="96659" y="115635"/>
                    <a:pt x="97545" y="115504"/>
                    <a:pt x="98350" y="115179"/>
                  </a:cubicBezTo>
                  <a:cubicBezTo>
                    <a:pt x="99154" y="114918"/>
                    <a:pt x="99798" y="114397"/>
                    <a:pt x="100442" y="113745"/>
                  </a:cubicBezTo>
                  <a:lnTo>
                    <a:pt x="100523" y="115504"/>
                  </a:lnTo>
                  <a:lnTo>
                    <a:pt x="104627" y="115504"/>
                  </a:lnTo>
                  <a:lnTo>
                    <a:pt x="104627" y="109706"/>
                  </a:lnTo>
                  <a:close/>
                  <a:moveTo>
                    <a:pt x="99396" y="110423"/>
                  </a:moveTo>
                  <a:lnTo>
                    <a:pt x="100201" y="110423"/>
                  </a:lnTo>
                  <a:lnTo>
                    <a:pt x="100201" y="110749"/>
                  </a:lnTo>
                  <a:cubicBezTo>
                    <a:pt x="100201" y="111270"/>
                    <a:pt x="100040" y="111726"/>
                    <a:pt x="99798" y="112117"/>
                  </a:cubicBezTo>
                  <a:cubicBezTo>
                    <a:pt x="99557" y="112442"/>
                    <a:pt x="99154" y="112768"/>
                    <a:pt x="98752" y="112964"/>
                  </a:cubicBezTo>
                  <a:cubicBezTo>
                    <a:pt x="98269" y="113159"/>
                    <a:pt x="97786" y="113289"/>
                    <a:pt x="97223" y="113289"/>
                  </a:cubicBezTo>
                  <a:cubicBezTo>
                    <a:pt x="96901" y="113289"/>
                    <a:pt x="96579" y="113224"/>
                    <a:pt x="96338" y="113094"/>
                  </a:cubicBezTo>
                  <a:cubicBezTo>
                    <a:pt x="96016" y="112964"/>
                    <a:pt x="95855" y="112833"/>
                    <a:pt x="95694" y="112638"/>
                  </a:cubicBezTo>
                  <a:cubicBezTo>
                    <a:pt x="95533" y="112442"/>
                    <a:pt x="95452" y="112247"/>
                    <a:pt x="95452" y="111986"/>
                  </a:cubicBezTo>
                  <a:cubicBezTo>
                    <a:pt x="95452" y="111596"/>
                    <a:pt x="95613" y="111270"/>
                    <a:pt x="95855" y="111074"/>
                  </a:cubicBezTo>
                  <a:cubicBezTo>
                    <a:pt x="96177" y="110879"/>
                    <a:pt x="96579" y="110684"/>
                    <a:pt x="97142" y="110553"/>
                  </a:cubicBezTo>
                  <a:cubicBezTo>
                    <a:pt x="97786" y="110488"/>
                    <a:pt x="98511" y="110423"/>
                    <a:pt x="99396" y="110423"/>
                  </a:cubicBezTo>
                  <a:close/>
                  <a:moveTo>
                    <a:pt x="68893" y="97133"/>
                  </a:moveTo>
                  <a:lnTo>
                    <a:pt x="85714" y="97133"/>
                  </a:lnTo>
                  <a:lnTo>
                    <a:pt x="83541" y="91986"/>
                  </a:lnTo>
                  <a:lnTo>
                    <a:pt x="71146" y="91986"/>
                  </a:lnTo>
                  <a:lnTo>
                    <a:pt x="68893" y="97133"/>
                  </a:lnTo>
                  <a:close/>
                  <a:moveTo>
                    <a:pt x="104144" y="97133"/>
                  </a:moveTo>
                  <a:lnTo>
                    <a:pt x="119999" y="97133"/>
                  </a:lnTo>
                  <a:lnTo>
                    <a:pt x="119999" y="82084"/>
                  </a:lnTo>
                  <a:cubicBezTo>
                    <a:pt x="119597" y="83843"/>
                    <a:pt x="118631" y="85211"/>
                    <a:pt x="117102" y="86254"/>
                  </a:cubicBezTo>
                  <a:cubicBezTo>
                    <a:pt x="115010" y="87687"/>
                    <a:pt x="111871" y="88469"/>
                    <a:pt x="107766" y="88469"/>
                  </a:cubicBezTo>
                  <a:lnTo>
                    <a:pt x="104144" y="88469"/>
                  </a:lnTo>
                  <a:lnTo>
                    <a:pt x="104144" y="97133"/>
                  </a:lnTo>
                  <a:close/>
                  <a:moveTo>
                    <a:pt x="77505" y="77459"/>
                  </a:moveTo>
                  <a:lnTo>
                    <a:pt x="81529" y="87100"/>
                  </a:lnTo>
                  <a:lnTo>
                    <a:pt x="73319" y="87100"/>
                  </a:lnTo>
                  <a:lnTo>
                    <a:pt x="77505" y="77459"/>
                  </a:lnTo>
                  <a:close/>
                  <a:moveTo>
                    <a:pt x="104144" y="76351"/>
                  </a:moveTo>
                  <a:lnTo>
                    <a:pt x="106478" y="76351"/>
                  </a:lnTo>
                  <a:cubicBezTo>
                    <a:pt x="108169" y="76351"/>
                    <a:pt x="109376" y="76677"/>
                    <a:pt x="110261" y="77328"/>
                  </a:cubicBezTo>
                  <a:cubicBezTo>
                    <a:pt x="111146" y="77980"/>
                    <a:pt x="111549" y="78957"/>
                    <a:pt x="111549" y="80195"/>
                  </a:cubicBezTo>
                  <a:cubicBezTo>
                    <a:pt x="111549" y="81433"/>
                    <a:pt x="111146" y="82280"/>
                    <a:pt x="110261" y="82931"/>
                  </a:cubicBezTo>
                  <a:cubicBezTo>
                    <a:pt x="109376" y="83517"/>
                    <a:pt x="108088" y="83843"/>
                    <a:pt x="106398" y="83843"/>
                  </a:cubicBezTo>
                  <a:lnTo>
                    <a:pt x="104144" y="83843"/>
                  </a:lnTo>
                  <a:lnTo>
                    <a:pt x="104144" y="76351"/>
                  </a:lnTo>
                  <a:close/>
                  <a:moveTo>
                    <a:pt x="28008" y="11465"/>
                  </a:moveTo>
                  <a:cubicBezTo>
                    <a:pt x="28008" y="7035"/>
                    <a:pt x="27122" y="3127"/>
                    <a:pt x="25432" y="0"/>
                  </a:cubicBezTo>
                  <a:lnTo>
                    <a:pt x="0" y="0"/>
                  </a:lnTo>
                  <a:lnTo>
                    <a:pt x="0" y="29446"/>
                  </a:lnTo>
                  <a:cubicBezTo>
                    <a:pt x="2655" y="30749"/>
                    <a:pt x="5633" y="31465"/>
                    <a:pt x="9094" y="31465"/>
                  </a:cubicBezTo>
                  <a:cubicBezTo>
                    <a:pt x="20442" y="31465"/>
                    <a:pt x="28008" y="23452"/>
                    <a:pt x="28008" y="11465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442912" y="665162"/>
              <a:ext cx="393700" cy="144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54" y="120000"/>
                  </a:lnTo>
                  <a:lnTo>
                    <a:pt x="11954" y="65063"/>
                  </a:lnTo>
                  <a:lnTo>
                    <a:pt x="25827" y="120000"/>
                  </a:lnTo>
                  <a:lnTo>
                    <a:pt x="48383" y="120000"/>
                  </a:lnTo>
                  <a:lnTo>
                    <a:pt x="51541" y="95754"/>
                  </a:lnTo>
                  <a:lnTo>
                    <a:pt x="68909" y="95754"/>
                  </a:lnTo>
                  <a:lnTo>
                    <a:pt x="71954" y="120000"/>
                  </a:lnTo>
                  <a:lnTo>
                    <a:pt x="84812" y="120000"/>
                  </a:lnTo>
                  <a:lnTo>
                    <a:pt x="67894" y="0"/>
                  </a:lnTo>
                  <a:lnTo>
                    <a:pt x="53458" y="0"/>
                  </a:lnTo>
                  <a:lnTo>
                    <a:pt x="37894" y="109872"/>
                  </a:lnTo>
                  <a:lnTo>
                    <a:pt x="22894" y="55856"/>
                  </a:lnTo>
                  <a:lnTo>
                    <a:pt x="39473" y="0"/>
                  </a:lnTo>
                  <a:lnTo>
                    <a:pt x="25939" y="0"/>
                  </a:lnTo>
                  <a:lnTo>
                    <a:pt x="11954" y="52480"/>
                  </a:lnTo>
                  <a:lnTo>
                    <a:pt x="11954" y="0"/>
                  </a:lnTo>
                  <a:lnTo>
                    <a:pt x="0" y="0"/>
                  </a:lnTo>
                  <a:lnTo>
                    <a:pt x="0" y="120000"/>
                  </a:lnTo>
                  <a:close/>
                  <a:moveTo>
                    <a:pt x="85714" y="120000"/>
                  </a:moveTo>
                  <a:lnTo>
                    <a:pt x="97781" y="120000"/>
                  </a:lnTo>
                  <a:lnTo>
                    <a:pt x="97781" y="79181"/>
                  </a:lnTo>
                  <a:lnTo>
                    <a:pt x="102857" y="79181"/>
                  </a:lnTo>
                  <a:cubicBezTo>
                    <a:pt x="108609" y="79181"/>
                    <a:pt x="113007" y="75498"/>
                    <a:pt x="115939" y="68746"/>
                  </a:cubicBezTo>
                  <a:cubicBezTo>
                    <a:pt x="118082" y="63836"/>
                    <a:pt x="119436" y="57391"/>
                    <a:pt x="120000" y="49104"/>
                  </a:cubicBezTo>
                  <a:lnTo>
                    <a:pt x="120000" y="28235"/>
                  </a:lnTo>
                  <a:cubicBezTo>
                    <a:pt x="119661" y="23938"/>
                    <a:pt x="119097" y="20255"/>
                    <a:pt x="118308" y="16879"/>
                  </a:cubicBezTo>
                  <a:cubicBezTo>
                    <a:pt x="116954" y="11355"/>
                    <a:pt x="114924" y="7058"/>
                    <a:pt x="112218" y="4296"/>
                  </a:cubicBezTo>
                  <a:cubicBezTo>
                    <a:pt x="109398" y="1534"/>
                    <a:pt x="106015" y="0"/>
                    <a:pt x="101842" y="0"/>
                  </a:cubicBezTo>
                  <a:lnTo>
                    <a:pt x="85714" y="0"/>
                  </a:lnTo>
                  <a:lnTo>
                    <a:pt x="85714" y="120000"/>
                  </a:lnTo>
                  <a:close/>
                  <a:moveTo>
                    <a:pt x="60451" y="27314"/>
                  </a:moveTo>
                  <a:lnTo>
                    <a:pt x="66090" y="72736"/>
                  </a:lnTo>
                  <a:lnTo>
                    <a:pt x="54586" y="72736"/>
                  </a:lnTo>
                  <a:lnTo>
                    <a:pt x="60451" y="27314"/>
                  </a:lnTo>
                  <a:close/>
                  <a:moveTo>
                    <a:pt x="97781" y="22097"/>
                  </a:moveTo>
                  <a:lnTo>
                    <a:pt x="101052" y="22097"/>
                  </a:lnTo>
                  <a:cubicBezTo>
                    <a:pt x="103421" y="22097"/>
                    <a:pt x="105112" y="23631"/>
                    <a:pt x="106353" y="26700"/>
                  </a:cubicBezTo>
                  <a:cubicBezTo>
                    <a:pt x="107593" y="29769"/>
                    <a:pt x="108157" y="34373"/>
                    <a:pt x="108157" y="40204"/>
                  </a:cubicBezTo>
                  <a:cubicBezTo>
                    <a:pt x="108157" y="46035"/>
                    <a:pt x="107593" y="50025"/>
                    <a:pt x="106353" y="53094"/>
                  </a:cubicBezTo>
                  <a:cubicBezTo>
                    <a:pt x="105112" y="55856"/>
                    <a:pt x="103308" y="57391"/>
                    <a:pt x="100939" y="57391"/>
                  </a:cubicBezTo>
                  <a:lnTo>
                    <a:pt x="97781" y="57391"/>
                  </a:lnTo>
                  <a:lnTo>
                    <a:pt x="97781" y="22097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085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5773400" cy="19883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 rot="5400000">
            <a:off x="5880495" y="-1884761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ct val="1000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28700" marR="0" lvl="1" indent="-1143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14500" marR="0" lvl="2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00300" marR="0" lvl="3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86100" marR="0" lvl="4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71900" marR="0" lvl="5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457700" marR="0" lvl="6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43500" marR="0" lvl="7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29300" marR="0" lvl="8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9" name="Shape 189"/>
          <p:cNvGrpSpPr/>
          <p:nvPr/>
        </p:nvGrpSpPr>
        <p:grpSpPr>
          <a:xfrm>
            <a:off x="428624" y="390526"/>
            <a:ext cx="826292" cy="1016795"/>
            <a:chOff x="285750" y="260350"/>
            <a:chExt cx="550863" cy="677863"/>
          </a:xfrm>
        </p:grpSpPr>
        <p:sp>
          <p:nvSpPr>
            <p:cNvPr id="190" name="Shape 190"/>
            <p:cNvSpPr/>
            <p:nvPr/>
          </p:nvSpPr>
          <p:spPr>
            <a:xfrm>
              <a:off x="285750" y="260350"/>
              <a:ext cx="546099" cy="673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285750" y="260350"/>
              <a:ext cx="250825" cy="273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35" y="91290"/>
                  </a:moveTo>
                  <a:cubicBezTo>
                    <a:pt x="111013" y="75483"/>
                    <a:pt x="120000" y="52096"/>
                    <a:pt x="120000" y="28870"/>
                  </a:cubicBezTo>
                  <a:cubicBezTo>
                    <a:pt x="120000" y="18548"/>
                    <a:pt x="118766" y="9032"/>
                    <a:pt x="116299" y="0"/>
                  </a:cubicBezTo>
                  <a:lnTo>
                    <a:pt x="55682" y="0"/>
                  </a:lnTo>
                  <a:cubicBezTo>
                    <a:pt x="59383" y="7741"/>
                    <a:pt x="61321" y="17419"/>
                    <a:pt x="61321" y="28387"/>
                  </a:cubicBezTo>
                  <a:cubicBezTo>
                    <a:pt x="61321" y="58064"/>
                    <a:pt x="44757" y="77903"/>
                    <a:pt x="19911" y="77903"/>
                  </a:cubicBezTo>
                  <a:cubicBezTo>
                    <a:pt x="12334" y="77903"/>
                    <a:pt x="5814" y="76129"/>
                    <a:pt x="0" y="72903"/>
                  </a:cubicBezTo>
                  <a:lnTo>
                    <a:pt x="0" y="118548"/>
                  </a:lnTo>
                  <a:cubicBezTo>
                    <a:pt x="6343" y="119516"/>
                    <a:pt x="13039" y="120000"/>
                    <a:pt x="19911" y="120000"/>
                  </a:cubicBezTo>
                  <a:cubicBezTo>
                    <a:pt x="51629" y="120000"/>
                    <a:pt x="77885" y="110000"/>
                    <a:pt x="96035" y="91290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285750" y="260350"/>
              <a:ext cx="550863" cy="677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957" y="0"/>
                  </a:moveTo>
                  <a:cubicBezTo>
                    <a:pt x="54084" y="3583"/>
                    <a:pt x="54647" y="7491"/>
                    <a:pt x="54647" y="11596"/>
                  </a:cubicBezTo>
                  <a:cubicBezTo>
                    <a:pt x="54647" y="20977"/>
                    <a:pt x="50543" y="30358"/>
                    <a:pt x="43702" y="36742"/>
                  </a:cubicBezTo>
                  <a:cubicBezTo>
                    <a:pt x="35412" y="44299"/>
                    <a:pt x="23501" y="48338"/>
                    <a:pt x="9094" y="48338"/>
                  </a:cubicBezTo>
                  <a:cubicBezTo>
                    <a:pt x="5955" y="48338"/>
                    <a:pt x="2897" y="48143"/>
                    <a:pt x="0" y="47752"/>
                  </a:cubicBezTo>
                  <a:lnTo>
                    <a:pt x="0" y="97133"/>
                  </a:lnTo>
                  <a:lnTo>
                    <a:pt x="34366" y="97133"/>
                  </a:lnTo>
                  <a:lnTo>
                    <a:pt x="34366" y="71661"/>
                  </a:lnTo>
                  <a:lnTo>
                    <a:pt x="42897" y="71661"/>
                  </a:lnTo>
                  <a:lnTo>
                    <a:pt x="42897" y="82801"/>
                  </a:lnTo>
                  <a:lnTo>
                    <a:pt x="52877" y="71661"/>
                  </a:lnTo>
                  <a:lnTo>
                    <a:pt x="62535" y="71661"/>
                  </a:lnTo>
                  <a:lnTo>
                    <a:pt x="50704" y="83517"/>
                  </a:lnTo>
                  <a:lnTo>
                    <a:pt x="61408" y="94983"/>
                  </a:lnTo>
                  <a:lnTo>
                    <a:pt x="72515" y="71661"/>
                  </a:lnTo>
                  <a:lnTo>
                    <a:pt x="82816" y="71661"/>
                  </a:lnTo>
                  <a:lnTo>
                    <a:pt x="94889" y="97133"/>
                  </a:lnTo>
                  <a:lnTo>
                    <a:pt x="95533" y="97133"/>
                  </a:lnTo>
                  <a:lnTo>
                    <a:pt x="95533" y="71661"/>
                  </a:lnTo>
                  <a:lnTo>
                    <a:pt x="107042" y="71661"/>
                  </a:lnTo>
                  <a:cubicBezTo>
                    <a:pt x="110020" y="71661"/>
                    <a:pt x="112434" y="71986"/>
                    <a:pt x="114446" y="72573"/>
                  </a:cubicBezTo>
                  <a:cubicBezTo>
                    <a:pt x="116378" y="73159"/>
                    <a:pt x="117826" y="74071"/>
                    <a:pt x="118792" y="75244"/>
                  </a:cubicBezTo>
                  <a:cubicBezTo>
                    <a:pt x="119356" y="75960"/>
                    <a:pt x="119758" y="76742"/>
                    <a:pt x="119999" y="77654"/>
                  </a:cubicBezTo>
                  <a:lnTo>
                    <a:pt x="119999" y="0"/>
                  </a:lnTo>
                  <a:lnTo>
                    <a:pt x="52957" y="0"/>
                  </a:lnTo>
                  <a:close/>
                  <a:moveTo>
                    <a:pt x="7806" y="106905"/>
                  </a:moveTo>
                  <a:cubicBezTo>
                    <a:pt x="8370" y="106905"/>
                    <a:pt x="8853" y="107035"/>
                    <a:pt x="9336" y="107296"/>
                  </a:cubicBezTo>
                  <a:cubicBezTo>
                    <a:pt x="9738" y="107557"/>
                    <a:pt x="10060" y="107882"/>
                    <a:pt x="10301" y="108273"/>
                  </a:cubicBezTo>
                  <a:cubicBezTo>
                    <a:pt x="10543" y="108729"/>
                    <a:pt x="10623" y="109250"/>
                    <a:pt x="10623" y="109837"/>
                  </a:cubicBezTo>
                  <a:cubicBezTo>
                    <a:pt x="10623" y="110488"/>
                    <a:pt x="10543" y="111009"/>
                    <a:pt x="10301" y="111465"/>
                  </a:cubicBezTo>
                  <a:cubicBezTo>
                    <a:pt x="10060" y="111921"/>
                    <a:pt x="9738" y="112312"/>
                    <a:pt x="9255" y="112508"/>
                  </a:cubicBezTo>
                  <a:cubicBezTo>
                    <a:pt x="8853" y="112768"/>
                    <a:pt x="8289" y="112899"/>
                    <a:pt x="7726" y="112899"/>
                  </a:cubicBezTo>
                  <a:cubicBezTo>
                    <a:pt x="7162" y="112899"/>
                    <a:pt x="6680" y="112768"/>
                    <a:pt x="6277" y="112573"/>
                  </a:cubicBezTo>
                  <a:cubicBezTo>
                    <a:pt x="5794" y="112312"/>
                    <a:pt x="5472" y="111986"/>
                    <a:pt x="5231" y="111530"/>
                  </a:cubicBezTo>
                  <a:cubicBezTo>
                    <a:pt x="4989" y="111074"/>
                    <a:pt x="4909" y="110553"/>
                    <a:pt x="4909" y="109967"/>
                  </a:cubicBezTo>
                  <a:cubicBezTo>
                    <a:pt x="4909" y="109315"/>
                    <a:pt x="4989" y="108729"/>
                    <a:pt x="5231" y="108338"/>
                  </a:cubicBezTo>
                  <a:cubicBezTo>
                    <a:pt x="5472" y="107882"/>
                    <a:pt x="5794" y="107557"/>
                    <a:pt x="6277" y="107296"/>
                  </a:cubicBezTo>
                  <a:cubicBezTo>
                    <a:pt x="6680" y="107035"/>
                    <a:pt x="7243" y="106905"/>
                    <a:pt x="7806" y="106905"/>
                  </a:cubicBezTo>
                  <a:close/>
                  <a:moveTo>
                    <a:pt x="4909" y="113941"/>
                  </a:moveTo>
                  <a:cubicBezTo>
                    <a:pt x="5472" y="114527"/>
                    <a:pt x="6116" y="115048"/>
                    <a:pt x="6841" y="115309"/>
                  </a:cubicBezTo>
                  <a:cubicBezTo>
                    <a:pt x="7565" y="115635"/>
                    <a:pt x="8450" y="115830"/>
                    <a:pt x="9416" y="115830"/>
                  </a:cubicBezTo>
                  <a:cubicBezTo>
                    <a:pt x="10301" y="115830"/>
                    <a:pt x="11106" y="115635"/>
                    <a:pt x="11830" y="115374"/>
                  </a:cubicBezTo>
                  <a:cubicBezTo>
                    <a:pt x="12555" y="115114"/>
                    <a:pt x="13199" y="114723"/>
                    <a:pt x="13762" y="114201"/>
                  </a:cubicBezTo>
                  <a:cubicBezTo>
                    <a:pt x="14325" y="113680"/>
                    <a:pt x="14728" y="113029"/>
                    <a:pt x="15050" y="112312"/>
                  </a:cubicBezTo>
                  <a:cubicBezTo>
                    <a:pt x="15372" y="111596"/>
                    <a:pt x="15533" y="110749"/>
                    <a:pt x="15533" y="109902"/>
                  </a:cubicBezTo>
                  <a:cubicBezTo>
                    <a:pt x="15533" y="108990"/>
                    <a:pt x="15372" y="108208"/>
                    <a:pt x="15050" y="107491"/>
                  </a:cubicBezTo>
                  <a:cubicBezTo>
                    <a:pt x="14808" y="106775"/>
                    <a:pt x="14325" y="106123"/>
                    <a:pt x="13762" y="105667"/>
                  </a:cubicBezTo>
                  <a:cubicBezTo>
                    <a:pt x="13279" y="105146"/>
                    <a:pt x="12635" y="104755"/>
                    <a:pt x="11830" y="104495"/>
                  </a:cubicBezTo>
                  <a:cubicBezTo>
                    <a:pt x="11106" y="104234"/>
                    <a:pt x="10221" y="104104"/>
                    <a:pt x="9336" y="104104"/>
                  </a:cubicBezTo>
                  <a:cubicBezTo>
                    <a:pt x="8289" y="104104"/>
                    <a:pt x="7323" y="104299"/>
                    <a:pt x="6438" y="104690"/>
                  </a:cubicBezTo>
                  <a:cubicBezTo>
                    <a:pt x="5633" y="105146"/>
                    <a:pt x="4909" y="105732"/>
                    <a:pt x="4426" y="106514"/>
                  </a:cubicBezTo>
                  <a:lnTo>
                    <a:pt x="4426" y="104364"/>
                  </a:lnTo>
                  <a:lnTo>
                    <a:pt x="160" y="104364"/>
                  </a:lnTo>
                  <a:lnTo>
                    <a:pt x="160" y="120000"/>
                  </a:lnTo>
                  <a:lnTo>
                    <a:pt x="4909" y="120000"/>
                  </a:lnTo>
                  <a:lnTo>
                    <a:pt x="4909" y="113941"/>
                  </a:lnTo>
                  <a:close/>
                  <a:moveTo>
                    <a:pt x="23822" y="104104"/>
                  </a:moveTo>
                  <a:cubicBezTo>
                    <a:pt x="22213" y="104104"/>
                    <a:pt x="20764" y="104299"/>
                    <a:pt x="19637" y="104755"/>
                  </a:cubicBezTo>
                  <a:cubicBezTo>
                    <a:pt x="18430" y="105276"/>
                    <a:pt x="17545" y="105928"/>
                    <a:pt x="16901" y="106775"/>
                  </a:cubicBezTo>
                  <a:cubicBezTo>
                    <a:pt x="16257" y="107687"/>
                    <a:pt x="15935" y="108729"/>
                    <a:pt x="15935" y="109967"/>
                  </a:cubicBezTo>
                  <a:cubicBezTo>
                    <a:pt x="15935" y="111140"/>
                    <a:pt x="16257" y="112182"/>
                    <a:pt x="16901" y="113094"/>
                  </a:cubicBezTo>
                  <a:cubicBezTo>
                    <a:pt x="17545" y="113941"/>
                    <a:pt x="18430" y="114592"/>
                    <a:pt x="19637" y="115048"/>
                  </a:cubicBezTo>
                  <a:cubicBezTo>
                    <a:pt x="20764" y="115570"/>
                    <a:pt x="22213" y="115765"/>
                    <a:pt x="23822" y="115765"/>
                  </a:cubicBezTo>
                  <a:cubicBezTo>
                    <a:pt x="25513" y="115765"/>
                    <a:pt x="26961" y="115570"/>
                    <a:pt x="28088" y="115048"/>
                  </a:cubicBezTo>
                  <a:cubicBezTo>
                    <a:pt x="29295" y="114592"/>
                    <a:pt x="30181" y="113941"/>
                    <a:pt x="30824" y="113094"/>
                  </a:cubicBezTo>
                  <a:cubicBezTo>
                    <a:pt x="31468" y="112182"/>
                    <a:pt x="31790" y="111140"/>
                    <a:pt x="31790" y="109967"/>
                  </a:cubicBezTo>
                  <a:cubicBezTo>
                    <a:pt x="31790" y="108729"/>
                    <a:pt x="31468" y="107687"/>
                    <a:pt x="30824" y="106775"/>
                  </a:cubicBezTo>
                  <a:cubicBezTo>
                    <a:pt x="30181" y="105928"/>
                    <a:pt x="29295" y="105276"/>
                    <a:pt x="28088" y="104755"/>
                  </a:cubicBezTo>
                  <a:cubicBezTo>
                    <a:pt x="26961" y="104299"/>
                    <a:pt x="25513" y="104104"/>
                    <a:pt x="23822" y="104104"/>
                  </a:cubicBezTo>
                  <a:close/>
                  <a:moveTo>
                    <a:pt x="23822" y="106710"/>
                  </a:moveTo>
                  <a:cubicBezTo>
                    <a:pt x="24466" y="106710"/>
                    <a:pt x="24949" y="106840"/>
                    <a:pt x="25432" y="107100"/>
                  </a:cubicBezTo>
                  <a:cubicBezTo>
                    <a:pt x="25835" y="107361"/>
                    <a:pt x="26237" y="107752"/>
                    <a:pt x="26478" y="108208"/>
                  </a:cubicBezTo>
                  <a:cubicBezTo>
                    <a:pt x="26720" y="108664"/>
                    <a:pt x="26881" y="109250"/>
                    <a:pt x="26881" y="109902"/>
                  </a:cubicBezTo>
                  <a:cubicBezTo>
                    <a:pt x="26881" y="110553"/>
                    <a:pt x="26720" y="111140"/>
                    <a:pt x="26478" y="111596"/>
                  </a:cubicBezTo>
                  <a:cubicBezTo>
                    <a:pt x="26237" y="112052"/>
                    <a:pt x="25835" y="112442"/>
                    <a:pt x="25432" y="112703"/>
                  </a:cubicBezTo>
                  <a:cubicBezTo>
                    <a:pt x="24949" y="112964"/>
                    <a:pt x="24466" y="113094"/>
                    <a:pt x="23822" y="113094"/>
                  </a:cubicBezTo>
                  <a:cubicBezTo>
                    <a:pt x="23259" y="113094"/>
                    <a:pt x="22776" y="112964"/>
                    <a:pt x="22293" y="112703"/>
                  </a:cubicBezTo>
                  <a:cubicBezTo>
                    <a:pt x="21891" y="112442"/>
                    <a:pt x="21488" y="112052"/>
                    <a:pt x="21247" y="111596"/>
                  </a:cubicBezTo>
                  <a:cubicBezTo>
                    <a:pt x="21006" y="111140"/>
                    <a:pt x="20845" y="110553"/>
                    <a:pt x="20845" y="109902"/>
                  </a:cubicBezTo>
                  <a:cubicBezTo>
                    <a:pt x="20845" y="109250"/>
                    <a:pt x="21006" y="108729"/>
                    <a:pt x="21247" y="108208"/>
                  </a:cubicBezTo>
                  <a:cubicBezTo>
                    <a:pt x="21488" y="107752"/>
                    <a:pt x="21891" y="107361"/>
                    <a:pt x="22293" y="107100"/>
                  </a:cubicBezTo>
                  <a:cubicBezTo>
                    <a:pt x="22776" y="106840"/>
                    <a:pt x="23259" y="106710"/>
                    <a:pt x="23822" y="106710"/>
                  </a:cubicBezTo>
                  <a:close/>
                  <a:moveTo>
                    <a:pt x="42897" y="97133"/>
                  </a:moveTo>
                  <a:lnTo>
                    <a:pt x="42897" y="105928"/>
                  </a:lnTo>
                  <a:cubicBezTo>
                    <a:pt x="42414" y="105276"/>
                    <a:pt x="41690" y="104820"/>
                    <a:pt x="40965" y="104560"/>
                  </a:cubicBezTo>
                  <a:cubicBezTo>
                    <a:pt x="40241" y="104234"/>
                    <a:pt x="39356" y="104104"/>
                    <a:pt x="38390" y="104104"/>
                  </a:cubicBezTo>
                  <a:cubicBezTo>
                    <a:pt x="37183" y="104104"/>
                    <a:pt x="36056" y="104299"/>
                    <a:pt x="35171" y="104755"/>
                  </a:cubicBezTo>
                  <a:cubicBezTo>
                    <a:pt x="34285" y="105211"/>
                    <a:pt x="33561" y="105928"/>
                    <a:pt x="33078" y="106775"/>
                  </a:cubicBezTo>
                  <a:cubicBezTo>
                    <a:pt x="32595" y="107622"/>
                    <a:pt x="32354" y="108599"/>
                    <a:pt x="32354" y="109771"/>
                  </a:cubicBezTo>
                  <a:cubicBezTo>
                    <a:pt x="32354" y="110684"/>
                    <a:pt x="32434" y="111465"/>
                    <a:pt x="32756" y="112247"/>
                  </a:cubicBezTo>
                  <a:cubicBezTo>
                    <a:pt x="33078" y="112964"/>
                    <a:pt x="33480" y="113550"/>
                    <a:pt x="34044" y="114071"/>
                  </a:cubicBezTo>
                  <a:cubicBezTo>
                    <a:pt x="34607" y="114592"/>
                    <a:pt x="35251" y="114983"/>
                    <a:pt x="35975" y="115244"/>
                  </a:cubicBezTo>
                  <a:cubicBezTo>
                    <a:pt x="36700" y="115504"/>
                    <a:pt x="37505" y="115700"/>
                    <a:pt x="38470" y="115700"/>
                  </a:cubicBezTo>
                  <a:cubicBezTo>
                    <a:pt x="39517" y="115700"/>
                    <a:pt x="40482" y="115439"/>
                    <a:pt x="41368" y="115048"/>
                  </a:cubicBezTo>
                  <a:cubicBezTo>
                    <a:pt x="42173" y="114657"/>
                    <a:pt x="42897" y="114071"/>
                    <a:pt x="43380" y="113289"/>
                  </a:cubicBezTo>
                  <a:lnTo>
                    <a:pt x="43380" y="115504"/>
                  </a:lnTo>
                  <a:lnTo>
                    <a:pt x="47645" y="115504"/>
                  </a:lnTo>
                  <a:lnTo>
                    <a:pt x="47645" y="97133"/>
                  </a:lnTo>
                  <a:lnTo>
                    <a:pt x="52796" y="97133"/>
                  </a:lnTo>
                  <a:lnTo>
                    <a:pt x="42897" y="85472"/>
                  </a:lnTo>
                  <a:lnTo>
                    <a:pt x="42897" y="97068"/>
                  </a:lnTo>
                  <a:lnTo>
                    <a:pt x="42897" y="97133"/>
                  </a:lnTo>
                  <a:close/>
                  <a:moveTo>
                    <a:pt x="39919" y="106840"/>
                  </a:moveTo>
                  <a:cubicBezTo>
                    <a:pt x="40482" y="106840"/>
                    <a:pt x="41046" y="106970"/>
                    <a:pt x="41448" y="107231"/>
                  </a:cubicBezTo>
                  <a:cubicBezTo>
                    <a:pt x="41931" y="107491"/>
                    <a:pt x="42253" y="107817"/>
                    <a:pt x="42494" y="108273"/>
                  </a:cubicBezTo>
                  <a:cubicBezTo>
                    <a:pt x="42736" y="108664"/>
                    <a:pt x="42897" y="109250"/>
                    <a:pt x="42897" y="109837"/>
                  </a:cubicBezTo>
                  <a:cubicBezTo>
                    <a:pt x="42897" y="110488"/>
                    <a:pt x="42816" y="111009"/>
                    <a:pt x="42575" y="111465"/>
                  </a:cubicBezTo>
                  <a:cubicBezTo>
                    <a:pt x="42334" y="111921"/>
                    <a:pt x="42012" y="112247"/>
                    <a:pt x="41529" y="112508"/>
                  </a:cubicBezTo>
                  <a:cubicBezTo>
                    <a:pt x="41126" y="112703"/>
                    <a:pt x="40563" y="112833"/>
                    <a:pt x="40000" y="112833"/>
                  </a:cubicBezTo>
                  <a:cubicBezTo>
                    <a:pt x="39436" y="112833"/>
                    <a:pt x="38953" y="112703"/>
                    <a:pt x="38470" y="112508"/>
                  </a:cubicBezTo>
                  <a:cubicBezTo>
                    <a:pt x="38068" y="112247"/>
                    <a:pt x="37746" y="111921"/>
                    <a:pt x="37505" y="111465"/>
                  </a:cubicBezTo>
                  <a:cubicBezTo>
                    <a:pt x="37263" y="111009"/>
                    <a:pt x="37102" y="110488"/>
                    <a:pt x="37102" y="109902"/>
                  </a:cubicBezTo>
                  <a:cubicBezTo>
                    <a:pt x="37102" y="109250"/>
                    <a:pt x="37263" y="108729"/>
                    <a:pt x="37505" y="108273"/>
                  </a:cubicBezTo>
                  <a:cubicBezTo>
                    <a:pt x="37746" y="107817"/>
                    <a:pt x="38068" y="107491"/>
                    <a:pt x="38470" y="107231"/>
                  </a:cubicBezTo>
                  <a:cubicBezTo>
                    <a:pt x="38873" y="106970"/>
                    <a:pt x="39356" y="106840"/>
                    <a:pt x="39919" y="106840"/>
                  </a:cubicBezTo>
                  <a:close/>
                  <a:moveTo>
                    <a:pt x="56659" y="106905"/>
                  </a:moveTo>
                  <a:cubicBezTo>
                    <a:pt x="57223" y="106905"/>
                    <a:pt x="57786" y="107035"/>
                    <a:pt x="58189" y="107296"/>
                  </a:cubicBezTo>
                  <a:cubicBezTo>
                    <a:pt x="58591" y="107557"/>
                    <a:pt x="58913" y="107882"/>
                    <a:pt x="59154" y="108273"/>
                  </a:cubicBezTo>
                  <a:cubicBezTo>
                    <a:pt x="59396" y="108729"/>
                    <a:pt x="59557" y="109250"/>
                    <a:pt x="59557" y="109837"/>
                  </a:cubicBezTo>
                  <a:cubicBezTo>
                    <a:pt x="59557" y="110488"/>
                    <a:pt x="59396" y="111009"/>
                    <a:pt x="59154" y="111465"/>
                  </a:cubicBezTo>
                  <a:cubicBezTo>
                    <a:pt x="58913" y="111921"/>
                    <a:pt x="58591" y="112312"/>
                    <a:pt x="58108" y="112508"/>
                  </a:cubicBezTo>
                  <a:cubicBezTo>
                    <a:pt x="57706" y="112768"/>
                    <a:pt x="57223" y="112899"/>
                    <a:pt x="56579" y="112899"/>
                  </a:cubicBezTo>
                  <a:cubicBezTo>
                    <a:pt x="56016" y="112899"/>
                    <a:pt x="55533" y="112768"/>
                    <a:pt x="55130" y="112573"/>
                  </a:cubicBezTo>
                  <a:cubicBezTo>
                    <a:pt x="54728" y="112312"/>
                    <a:pt x="54325" y="111986"/>
                    <a:pt x="54084" y="111530"/>
                  </a:cubicBezTo>
                  <a:cubicBezTo>
                    <a:pt x="53843" y="111074"/>
                    <a:pt x="53762" y="110553"/>
                    <a:pt x="53762" y="109967"/>
                  </a:cubicBezTo>
                  <a:cubicBezTo>
                    <a:pt x="53762" y="109315"/>
                    <a:pt x="53843" y="108729"/>
                    <a:pt x="54084" y="108338"/>
                  </a:cubicBezTo>
                  <a:cubicBezTo>
                    <a:pt x="54325" y="107882"/>
                    <a:pt x="54728" y="107557"/>
                    <a:pt x="55130" y="107296"/>
                  </a:cubicBezTo>
                  <a:cubicBezTo>
                    <a:pt x="55613" y="107035"/>
                    <a:pt x="56096" y="106905"/>
                    <a:pt x="56659" y="106905"/>
                  </a:cubicBezTo>
                  <a:close/>
                  <a:moveTo>
                    <a:pt x="53762" y="113941"/>
                  </a:moveTo>
                  <a:cubicBezTo>
                    <a:pt x="54325" y="114527"/>
                    <a:pt x="54969" y="115048"/>
                    <a:pt x="55694" y="115309"/>
                  </a:cubicBezTo>
                  <a:cubicBezTo>
                    <a:pt x="56418" y="115635"/>
                    <a:pt x="57303" y="115830"/>
                    <a:pt x="58269" y="115830"/>
                  </a:cubicBezTo>
                  <a:cubicBezTo>
                    <a:pt x="59154" y="115830"/>
                    <a:pt x="59959" y="115635"/>
                    <a:pt x="60684" y="115374"/>
                  </a:cubicBezTo>
                  <a:cubicBezTo>
                    <a:pt x="61488" y="115114"/>
                    <a:pt x="62132" y="114723"/>
                    <a:pt x="62615" y="114201"/>
                  </a:cubicBezTo>
                  <a:cubicBezTo>
                    <a:pt x="63179" y="113680"/>
                    <a:pt x="63661" y="113029"/>
                    <a:pt x="63903" y="112312"/>
                  </a:cubicBezTo>
                  <a:cubicBezTo>
                    <a:pt x="64225" y="111596"/>
                    <a:pt x="64386" y="110749"/>
                    <a:pt x="64386" y="109902"/>
                  </a:cubicBezTo>
                  <a:cubicBezTo>
                    <a:pt x="64386" y="108990"/>
                    <a:pt x="64225" y="108208"/>
                    <a:pt x="63903" y="107491"/>
                  </a:cubicBezTo>
                  <a:cubicBezTo>
                    <a:pt x="63661" y="106775"/>
                    <a:pt x="63179" y="106123"/>
                    <a:pt x="62696" y="105667"/>
                  </a:cubicBezTo>
                  <a:cubicBezTo>
                    <a:pt x="62132" y="105146"/>
                    <a:pt x="61488" y="104755"/>
                    <a:pt x="60684" y="104495"/>
                  </a:cubicBezTo>
                  <a:cubicBezTo>
                    <a:pt x="59959" y="104234"/>
                    <a:pt x="59154" y="104104"/>
                    <a:pt x="58189" y="104104"/>
                  </a:cubicBezTo>
                  <a:cubicBezTo>
                    <a:pt x="57142" y="104104"/>
                    <a:pt x="56177" y="104299"/>
                    <a:pt x="55372" y="104690"/>
                  </a:cubicBezTo>
                  <a:cubicBezTo>
                    <a:pt x="54486" y="105146"/>
                    <a:pt x="53843" y="105732"/>
                    <a:pt x="53279" y="106514"/>
                  </a:cubicBezTo>
                  <a:lnTo>
                    <a:pt x="53279" y="104364"/>
                  </a:lnTo>
                  <a:lnTo>
                    <a:pt x="49094" y="104364"/>
                  </a:lnTo>
                  <a:lnTo>
                    <a:pt x="49094" y="120000"/>
                  </a:lnTo>
                  <a:lnTo>
                    <a:pt x="53762" y="120000"/>
                  </a:lnTo>
                  <a:lnTo>
                    <a:pt x="53762" y="113941"/>
                  </a:lnTo>
                  <a:close/>
                  <a:moveTo>
                    <a:pt x="73078" y="104104"/>
                  </a:moveTo>
                  <a:cubicBezTo>
                    <a:pt x="71388" y="104104"/>
                    <a:pt x="70020" y="104299"/>
                    <a:pt x="68812" y="104755"/>
                  </a:cubicBezTo>
                  <a:cubicBezTo>
                    <a:pt x="67686" y="105276"/>
                    <a:pt x="66720" y="105928"/>
                    <a:pt x="66156" y="106775"/>
                  </a:cubicBezTo>
                  <a:cubicBezTo>
                    <a:pt x="65513" y="107687"/>
                    <a:pt x="65191" y="108729"/>
                    <a:pt x="65191" y="109967"/>
                  </a:cubicBezTo>
                  <a:cubicBezTo>
                    <a:pt x="65191" y="111140"/>
                    <a:pt x="65513" y="112182"/>
                    <a:pt x="66156" y="113094"/>
                  </a:cubicBezTo>
                  <a:cubicBezTo>
                    <a:pt x="66800" y="113941"/>
                    <a:pt x="67686" y="114592"/>
                    <a:pt x="68812" y="115048"/>
                  </a:cubicBezTo>
                  <a:cubicBezTo>
                    <a:pt x="70020" y="115570"/>
                    <a:pt x="71468" y="115765"/>
                    <a:pt x="73078" y="115765"/>
                  </a:cubicBezTo>
                  <a:cubicBezTo>
                    <a:pt x="74768" y="115765"/>
                    <a:pt x="76136" y="115570"/>
                    <a:pt x="77344" y="115048"/>
                  </a:cubicBezTo>
                  <a:cubicBezTo>
                    <a:pt x="78551" y="114592"/>
                    <a:pt x="79436" y="113941"/>
                    <a:pt x="80080" y="113094"/>
                  </a:cubicBezTo>
                  <a:cubicBezTo>
                    <a:pt x="80643" y="112182"/>
                    <a:pt x="80965" y="111140"/>
                    <a:pt x="80965" y="109967"/>
                  </a:cubicBezTo>
                  <a:cubicBezTo>
                    <a:pt x="80965" y="108729"/>
                    <a:pt x="80643" y="107687"/>
                    <a:pt x="80080" y="106775"/>
                  </a:cubicBezTo>
                  <a:cubicBezTo>
                    <a:pt x="79436" y="105928"/>
                    <a:pt x="78551" y="105276"/>
                    <a:pt x="77344" y="104755"/>
                  </a:cubicBezTo>
                  <a:cubicBezTo>
                    <a:pt x="76136" y="104299"/>
                    <a:pt x="74768" y="104104"/>
                    <a:pt x="73078" y="104104"/>
                  </a:cubicBezTo>
                  <a:close/>
                  <a:moveTo>
                    <a:pt x="73078" y="106710"/>
                  </a:moveTo>
                  <a:cubicBezTo>
                    <a:pt x="73641" y="106710"/>
                    <a:pt x="74205" y="106840"/>
                    <a:pt x="74607" y="107100"/>
                  </a:cubicBezTo>
                  <a:cubicBezTo>
                    <a:pt x="75090" y="107361"/>
                    <a:pt x="75412" y="107752"/>
                    <a:pt x="75734" y="108208"/>
                  </a:cubicBezTo>
                  <a:cubicBezTo>
                    <a:pt x="75975" y="108664"/>
                    <a:pt x="76056" y="109250"/>
                    <a:pt x="76056" y="109902"/>
                  </a:cubicBezTo>
                  <a:cubicBezTo>
                    <a:pt x="76056" y="110553"/>
                    <a:pt x="75975" y="111140"/>
                    <a:pt x="75734" y="111596"/>
                  </a:cubicBezTo>
                  <a:cubicBezTo>
                    <a:pt x="75412" y="112052"/>
                    <a:pt x="75090" y="112442"/>
                    <a:pt x="74607" y="112703"/>
                  </a:cubicBezTo>
                  <a:cubicBezTo>
                    <a:pt x="74205" y="112964"/>
                    <a:pt x="73641" y="113094"/>
                    <a:pt x="73078" y="113094"/>
                  </a:cubicBezTo>
                  <a:cubicBezTo>
                    <a:pt x="72515" y="113094"/>
                    <a:pt x="72032" y="112964"/>
                    <a:pt x="71549" y="112703"/>
                  </a:cubicBezTo>
                  <a:cubicBezTo>
                    <a:pt x="71066" y="112442"/>
                    <a:pt x="70744" y="112052"/>
                    <a:pt x="70503" y="111596"/>
                  </a:cubicBezTo>
                  <a:cubicBezTo>
                    <a:pt x="70261" y="111140"/>
                    <a:pt x="70100" y="110553"/>
                    <a:pt x="70100" y="109902"/>
                  </a:cubicBezTo>
                  <a:cubicBezTo>
                    <a:pt x="70100" y="109250"/>
                    <a:pt x="70261" y="108729"/>
                    <a:pt x="70503" y="108208"/>
                  </a:cubicBezTo>
                  <a:cubicBezTo>
                    <a:pt x="70744" y="107752"/>
                    <a:pt x="71066" y="107361"/>
                    <a:pt x="71549" y="107100"/>
                  </a:cubicBezTo>
                  <a:cubicBezTo>
                    <a:pt x="71951" y="106840"/>
                    <a:pt x="72515" y="106710"/>
                    <a:pt x="73078" y="106710"/>
                  </a:cubicBezTo>
                  <a:close/>
                  <a:moveTo>
                    <a:pt x="91750" y="104234"/>
                  </a:moveTo>
                  <a:cubicBezTo>
                    <a:pt x="91509" y="104169"/>
                    <a:pt x="91267" y="104169"/>
                    <a:pt x="91026" y="104104"/>
                  </a:cubicBezTo>
                  <a:cubicBezTo>
                    <a:pt x="90784" y="104104"/>
                    <a:pt x="90543" y="104104"/>
                    <a:pt x="90382" y="104104"/>
                  </a:cubicBezTo>
                  <a:cubicBezTo>
                    <a:pt x="89416" y="104104"/>
                    <a:pt x="88611" y="104299"/>
                    <a:pt x="87887" y="104690"/>
                  </a:cubicBezTo>
                  <a:cubicBezTo>
                    <a:pt x="87243" y="105081"/>
                    <a:pt x="86599" y="105667"/>
                    <a:pt x="86197" y="106514"/>
                  </a:cubicBezTo>
                  <a:lnTo>
                    <a:pt x="86197" y="104364"/>
                  </a:lnTo>
                  <a:lnTo>
                    <a:pt x="81931" y="104364"/>
                  </a:lnTo>
                  <a:lnTo>
                    <a:pt x="81931" y="115504"/>
                  </a:lnTo>
                  <a:lnTo>
                    <a:pt x="86680" y="115504"/>
                  </a:lnTo>
                  <a:lnTo>
                    <a:pt x="86680" y="110749"/>
                  </a:lnTo>
                  <a:cubicBezTo>
                    <a:pt x="86680" y="109641"/>
                    <a:pt x="86921" y="108729"/>
                    <a:pt x="87565" y="108143"/>
                  </a:cubicBezTo>
                  <a:cubicBezTo>
                    <a:pt x="88128" y="107622"/>
                    <a:pt x="88933" y="107296"/>
                    <a:pt x="90060" y="107296"/>
                  </a:cubicBezTo>
                  <a:cubicBezTo>
                    <a:pt x="90301" y="107296"/>
                    <a:pt x="90543" y="107296"/>
                    <a:pt x="90865" y="107361"/>
                  </a:cubicBezTo>
                  <a:cubicBezTo>
                    <a:pt x="91106" y="107361"/>
                    <a:pt x="91267" y="107426"/>
                    <a:pt x="91509" y="107491"/>
                  </a:cubicBezTo>
                  <a:lnTo>
                    <a:pt x="91750" y="104234"/>
                  </a:lnTo>
                  <a:close/>
                  <a:moveTo>
                    <a:pt x="104627" y="109706"/>
                  </a:moveTo>
                  <a:cubicBezTo>
                    <a:pt x="104627" y="108403"/>
                    <a:pt x="104386" y="107361"/>
                    <a:pt x="103903" y="106514"/>
                  </a:cubicBezTo>
                  <a:cubicBezTo>
                    <a:pt x="103501" y="105667"/>
                    <a:pt x="102776" y="105081"/>
                    <a:pt x="101810" y="104690"/>
                  </a:cubicBezTo>
                  <a:cubicBezTo>
                    <a:pt x="100845" y="104234"/>
                    <a:pt x="99557" y="104039"/>
                    <a:pt x="98108" y="104039"/>
                  </a:cubicBezTo>
                  <a:cubicBezTo>
                    <a:pt x="97062" y="104039"/>
                    <a:pt x="96096" y="104104"/>
                    <a:pt x="95211" y="104234"/>
                  </a:cubicBezTo>
                  <a:cubicBezTo>
                    <a:pt x="94325" y="104364"/>
                    <a:pt x="93440" y="104560"/>
                    <a:pt x="92635" y="104820"/>
                  </a:cubicBezTo>
                  <a:lnTo>
                    <a:pt x="92716" y="107361"/>
                  </a:lnTo>
                  <a:cubicBezTo>
                    <a:pt x="93521" y="107035"/>
                    <a:pt x="94325" y="106840"/>
                    <a:pt x="94969" y="106644"/>
                  </a:cubicBezTo>
                  <a:cubicBezTo>
                    <a:pt x="95613" y="106514"/>
                    <a:pt x="96257" y="106449"/>
                    <a:pt x="96820" y="106449"/>
                  </a:cubicBezTo>
                  <a:cubicBezTo>
                    <a:pt x="97867" y="106449"/>
                    <a:pt x="98752" y="106579"/>
                    <a:pt x="99315" y="106905"/>
                  </a:cubicBezTo>
                  <a:cubicBezTo>
                    <a:pt x="99879" y="107231"/>
                    <a:pt x="100201" y="107687"/>
                    <a:pt x="100201" y="108338"/>
                  </a:cubicBezTo>
                  <a:lnTo>
                    <a:pt x="100201" y="108469"/>
                  </a:lnTo>
                  <a:lnTo>
                    <a:pt x="98350" y="108469"/>
                  </a:lnTo>
                  <a:cubicBezTo>
                    <a:pt x="95855" y="108469"/>
                    <a:pt x="94004" y="108729"/>
                    <a:pt x="92796" y="109381"/>
                  </a:cubicBezTo>
                  <a:cubicBezTo>
                    <a:pt x="91589" y="109967"/>
                    <a:pt x="90945" y="110879"/>
                    <a:pt x="90945" y="112117"/>
                  </a:cubicBezTo>
                  <a:cubicBezTo>
                    <a:pt x="90945" y="112833"/>
                    <a:pt x="91187" y="113420"/>
                    <a:pt x="91509" y="113941"/>
                  </a:cubicBezTo>
                  <a:cubicBezTo>
                    <a:pt x="91911" y="114462"/>
                    <a:pt x="92394" y="114918"/>
                    <a:pt x="93118" y="115179"/>
                  </a:cubicBezTo>
                  <a:cubicBezTo>
                    <a:pt x="93762" y="115504"/>
                    <a:pt x="94567" y="115635"/>
                    <a:pt x="95533" y="115635"/>
                  </a:cubicBezTo>
                  <a:cubicBezTo>
                    <a:pt x="96659" y="115635"/>
                    <a:pt x="97545" y="115504"/>
                    <a:pt x="98350" y="115179"/>
                  </a:cubicBezTo>
                  <a:cubicBezTo>
                    <a:pt x="99154" y="114918"/>
                    <a:pt x="99798" y="114397"/>
                    <a:pt x="100442" y="113745"/>
                  </a:cubicBezTo>
                  <a:lnTo>
                    <a:pt x="100523" y="115504"/>
                  </a:lnTo>
                  <a:lnTo>
                    <a:pt x="104627" y="115504"/>
                  </a:lnTo>
                  <a:lnTo>
                    <a:pt x="104627" y="109706"/>
                  </a:lnTo>
                  <a:close/>
                  <a:moveTo>
                    <a:pt x="99396" y="110423"/>
                  </a:moveTo>
                  <a:lnTo>
                    <a:pt x="100201" y="110423"/>
                  </a:lnTo>
                  <a:lnTo>
                    <a:pt x="100201" y="110749"/>
                  </a:lnTo>
                  <a:cubicBezTo>
                    <a:pt x="100201" y="111270"/>
                    <a:pt x="100040" y="111726"/>
                    <a:pt x="99798" y="112117"/>
                  </a:cubicBezTo>
                  <a:cubicBezTo>
                    <a:pt x="99557" y="112442"/>
                    <a:pt x="99154" y="112768"/>
                    <a:pt x="98752" y="112964"/>
                  </a:cubicBezTo>
                  <a:cubicBezTo>
                    <a:pt x="98269" y="113159"/>
                    <a:pt x="97786" y="113289"/>
                    <a:pt x="97223" y="113289"/>
                  </a:cubicBezTo>
                  <a:cubicBezTo>
                    <a:pt x="96901" y="113289"/>
                    <a:pt x="96579" y="113224"/>
                    <a:pt x="96338" y="113094"/>
                  </a:cubicBezTo>
                  <a:cubicBezTo>
                    <a:pt x="96016" y="112964"/>
                    <a:pt x="95855" y="112833"/>
                    <a:pt x="95694" y="112638"/>
                  </a:cubicBezTo>
                  <a:cubicBezTo>
                    <a:pt x="95533" y="112442"/>
                    <a:pt x="95452" y="112247"/>
                    <a:pt x="95452" y="111986"/>
                  </a:cubicBezTo>
                  <a:cubicBezTo>
                    <a:pt x="95452" y="111596"/>
                    <a:pt x="95613" y="111270"/>
                    <a:pt x="95855" y="111074"/>
                  </a:cubicBezTo>
                  <a:cubicBezTo>
                    <a:pt x="96177" y="110879"/>
                    <a:pt x="96579" y="110684"/>
                    <a:pt x="97142" y="110553"/>
                  </a:cubicBezTo>
                  <a:cubicBezTo>
                    <a:pt x="97786" y="110488"/>
                    <a:pt x="98511" y="110423"/>
                    <a:pt x="99396" y="110423"/>
                  </a:cubicBezTo>
                  <a:close/>
                  <a:moveTo>
                    <a:pt x="68893" y="97133"/>
                  </a:moveTo>
                  <a:lnTo>
                    <a:pt x="85714" y="97133"/>
                  </a:lnTo>
                  <a:lnTo>
                    <a:pt x="83541" y="91986"/>
                  </a:lnTo>
                  <a:lnTo>
                    <a:pt x="71146" y="91986"/>
                  </a:lnTo>
                  <a:lnTo>
                    <a:pt x="68893" y="97133"/>
                  </a:lnTo>
                  <a:close/>
                  <a:moveTo>
                    <a:pt x="104144" y="97133"/>
                  </a:moveTo>
                  <a:lnTo>
                    <a:pt x="119999" y="97133"/>
                  </a:lnTo>
                  <a:lnTo>
                    <a:pt x="119999" y="82084"/>
                  </a:lnTo>
                  <a:cubicBezTo>
                    <a:pt x="119597" y="83843"/>
                    <a:pt x="118631" y="85211"/>
                    <a:pt x="117102" y="86254"/>
                  </a:cubicBezTo>
                  <a:cubicBezTo>
                    <a:pt x="115010" y="87687"/>
                    <a:pt x="111871" y="88469"/>
                    <a:pt x="107766" y="88469"/>
                  </a:cubicBezTo>
                  <a:lnTo>
                    <a:pt x="104144" y="88469"/>
                  </a:lnTo>
                  <a:lnTo>
                    <a:pt x="104144" y="97133"/>
                  </a:lnTo>
                  <a:close/>
                  <a:moveTo>
                    <a:pt x="77505" y="77459"/>
                  </a:moveTo>
                  <a:lnTo>
                    <a:pt x="81529" y="87100"/>
                  </a:lnTo>
                  <a:lnTo>
                    <a:pt x="73319" y="87100"/>
                  </a:lnTo>
                  <a:lnTo>
                    <a:pt x="77505" y="77459"/>
                  </a:lnTo>
                  <a:close/>
                  <a:moveTo>
                    <a:pt x="104144" y="76351"/>
                  </a:moveTo>
                  <a:lnTo>
                    <a:pt x="106478" y="76351"/>
                  </a:lnTo>
                  <a:cubicBezTo>
                    <a:pt x="108169" y="76351"/>
                    <a:pt x="109376" y="76677"/>
                    <a:pt x="110261" y="77328"/>
                  </a:cubicBezTo>
                  <a:cubicBezTo>
                    <a:pt x="111146" y="77980"/>
                    <a:pt x="111549" y="78957"/>
                    <a:pt x="111549" y="80195"/>
                  </a:cubicBezTo>
                  <a:cubicBezTo>
                    <a:pt x="111549" y="81433"/>
                    <a:pt x="111146" y="82280"/>
                    <a:pt x="110261" y="82931"/>
                  </a:cubicBezTo>
                  <a:cubicBezTo>
                    <a:pt x="109376" y="83517"/>
                    <a:pt x="108088" y="83843"/>
                    <a:pt x="106398" y="83843"/>
                  </a:cubicBezTo>
                  <a:lnTo>
                    <a:pt x="104144" y="83843"/>
                  </a:lnTo>
                  <a:lnTo>
                    <a:pt x="104144" y="76351"/>
                  </a:lnTo>
                  <a:close/>
                  <a:moveTo>
                    <a:pt x="28008" y="11465"/>
                  </a:moveTo>
                  <a:cubicBezTo>
                    <a:pt x="28008" y="7035"/>
                    <a:pt x="27122" y="3127"/>
                    <a:pt x="25432" y="0"/>
                  </a:cubicBezTo>
                  <a:lnTo>
                    <a:pt x="0" y="0"/>
                  </a:lnTo>
                  <a:lnTo>
                    <a:pt x="0" y="29446"/>
                  </a:lnTo>
                  <a:cubicBezTo>
                    <a:pt x="2655" y="30749"/>
                    <a:pt x="5633" y="31465"/>
                    <a:pt x="9094" y="31465"/>
                  </a:cubicBezTo>
                  <a:cubicBezTo>
                    <a:pt x="20442" y="31465"/>
                    <a:pt x="28008" y="23452"/>
                    <a:pt x="28008" y="11465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442912" y="665162"/>
              <a:ext cx="393700" cy="144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54" y="120000"/>
                  </a:lnTo>
                  <a:lnTo>
                    <a:pt x="11954" y="65063"/>
                  </a:lnTo>
                  <a:lnTo>
                    <a:pt x="25827" y="120000"/>
                  </a:lnTo>
                  <a:lnTo>
                    <a:pt x="48383" y="120000"/>
                  </a:lnTo>
                  <a:lnTo>
                    <a:pt x="51541" y="95754"/>
                  </a:lnTo>
                  <a:lnTo>
                    <a:pt x="68909" y="95754"/>
                  </a:lnTo>
                  <a:lnTo>
                    <a:pt x="71954" y="120000"/>
                  </a:lnTo>
                  <a:lnTo>
                    <a:pt x="84812" y="120000"/>
                  </a:lnTo>
                  <a:lnTo>
                    <a:pt x="67894" y="0"/>
                  </a:lnTo>
                  <a:lnTo>
                    <a:pt x="53458" y="0"/>
                  </a:lnTo>
                  <a:lnTo>
                    <a:pt x="37894" y="109872"/>
                  </a:lnTo>
                  <a:lnTo>
                    <a:pt x="22894" y="55856"/>
                  </a:lnTo>
                  <a:lnTo>
                    <a:pt x="39473" y="0"/>
                  </a:lnTo>
                  <a:lnTo>
                    <a:pt x="25939" y="0"/>
                  </a:lnTo>
                  <a:lnTo>
                    <a:pt x="11954" y="52480"/>
                  </a:lnTo>
                  <a:lnTo>
                    <a:pt x="11954" y="0"/>
                  </a:lnTo>
                  <a:lnTo>
                    <a:pt x="0" y="0"/>
                  </a:lnTo>
                  <a:lnTo>
                    <a:pt x="0" y="120000"/>
                  </a:lnTo>
                  <a:close/>
                  <a:moveTo>
                    <a:pt x="85714" y="120000"/>
                  </a:moveTo>
                  <a:lnTo>
                    <a:pt x="97781" y="120000"/>
                  </a:lnTo>
                  <a:lnTo>
                    <a:pt x="97781" y="79181"/>
                  </a:lnTo>
                  <a:lnTo>
                    <a:pt x="102857" y="79181"/>
                  </a:lnTo>
                  <a:cubicBezTo>
                    <a:pt x="108609" y="79181"/>
                    <a:pt x="113007" y="75498"/>
                    <a:pt x="115939" y="68746"/>
                  </a:cubicBezTo>
                  <a:cubicBezTo>
                    <a:pt x="118082" y="63836"/>
                    <a:pt x="119436" y="57391"/>
                    <a:pt x="120000" y="49104"/>
                  </a:cubicBezTo>
                  <a:lnTo>
                    <a:pt x="120000" y="28235"/>
                  </a:lnTo>
                  <a:cubicBezTo>
                    <a:pt x="119661" y="23938"/>
                    <a:pt x="119097" y="20255"/>
                    <a:pt x="118308" y="16879"/>
                  </a:cubicBezTo>
                  <a:cubicBezTo>
                    <a:pt x="116954" y="11355"/>
                    <a:pt x="114924" y="7058"/>
                    <a:pt x="112218" y="4296"/>
                  </a:cubicBezTo>
                  <a:cubicBezTo>
                    <a:pt x="109398" y="1534"/>
                    <a:pt x="106015" y="0"/>
                    <a:pt x="101842" y="0"/>
                  </a:cubicBezTo>
                  <a:lnTo>
                    <a:pt x="85714" y="0"/>
                  </a:lnTo>
                  <a:lnTo>
                    <a:pt x="85714" y="120000"/>
                  </a:lnTo>
                  <a:close/>
                  <a:moveTo>
                    <a:pt x="60451" y="27314"/>
                  </a:moveTo>
                  <a:lnTo>
                    <a:pt x="66090" y="72736"/>
                  </a:lnTo>
                  <a:lnTo>
                    <a:pt x="54586" y="72736"/>
                  </a:lnTo>
                  <a:lnTo>
                    <a:pt x="60451" y="27314"/>
                  </a:lnTo>
                  <a:close/>
                  <a:moveTo>
                    <a:pt x="97781" y="22097"/>
                  </a:moveTo>
                  <a:lnTo>
                    <a:pt x="101052" y="22097"/>
                  </a:lnTo>
                  <a:cubicBezTo>
                    <a:pt x="103421" y="22097"/>
                    <a:pt x="105112" y="23631"/>
                    <a:pt x="106353" y="26700"/>
                  </a:cubicBezTo>
                  <a:cubicBezTo>
                    <a:pt x="107593" y="29769"/>
                    <a:pt x="108157" y="34373"/>
                    <a:pt x="108157" y="40204"/>
                  </a:cubicBezTo>
                  <a:cubicBezTo>
                    <a:pt x="108157" y="46035"/>
                    <a:pt x="107593" y="50025"/>
                    <a:pt x="106353" y="53094"/>
                  </a:cubicBezTo>
                  <a:cubicBezTo>
                    <a:pt x="105112" y="55856"/>
                    <a:pt x="103308" y="57391"/>
                    <a:pt x="100939" y="57391"/>
                  </a:cubicBezTo>
                  <a:lnTo>
                    <a:pt x="97781" y="57391"/>
                  </a:lnTo>
                  <a:lnTo>
                    <a:pt x="97781" y="22097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4842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 rot="5400000">
            <a:off x="10700146" y="2934891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 rot="5400000">
            <a:off x="2699146" y="-894159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7620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ct val="1000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28700" marR="0" lvl="1" indent="-1143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14500" marR="0" lvl="2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00300" marR="0" lvl="3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86100" marR="0" lvl="4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71900" marR="0" lvl="5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457700" marR="0" lvl="6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43500" marR="0" lvl="7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29300" marR="0" lvl="8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471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zasazení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do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širšího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kontextu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čím začít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3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stanovení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cílů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kritérií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jejich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hodnocení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1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pl-PL" sz="2800" dirty="0">
                <a:solidFill>
                  <a:schemeClr val="bg2">
                    <a:lumMod val="85000"/>
                  </a:schemeClr>
                </a:solidFill>
              </a:rPr>
              <a:t>stanovení úkolů a jejich rozpracování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BC3E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strategické 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oblast</a:t>
            </a:r>
            <a:r>
              <a:rPr lang="cs-CZ" sz="2800" dirty="0">
                <a:solidFill>
                  <a:schemeClr val="bg2">
                    <a:lumMod val="85000"/>
                  </a:schemeClr>
                </a:solidFill>
              </a:rPr>
              <a:t>i 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v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plánech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aktivit</a:t>
            </a:r>
            <a:r>
              <a:rPr lang="en-US" sz="2800" dirty="0">
                <a:solidFill>
                  <a:schemeClr val="bg2">
                    <a:lumMod val="85000"/>
                  </a:schemeClr>
                </a:solidFill>
              </a:rPr>
              <a:t> a </a:t>
            </a:r>
            <a:r>
              <a:rPr lang="en-US" sz="2800" dirty="0" err="1">
                <a:solidFill>
                  <a:schemeClr val="bg2">
                    <a:lumMod val="85000"/>
                  </a:schemeClr>
                </a:solidFill>
              </a:rPr>
              <a:t>šablonách</a:t>
            </a:r>
            <a:endParaRPr lang="en-US" sz="2800" dirty="0">
              <a:solidFill>
                <a:schemeClr val="bg2">
                  <a:lumMod val="85000"/>
                </a:schemeClr>
              </a:solidFill>
            </a:endParaRPr>
          </a:p>
        </p:txBody>
      </p:sp>
      <p:cxnSp>
        <p:nvCxnSpPr>
          <p:cNvPr id="6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79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0F919869-1D4F-4317-B763-9C5C7067888F}" type="datetimeFigureOut">
              <a:rPr lang="cs-CZ" smtClean="0"/>
              <a:pPr/>
              <a:t>10.03.2017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lIns="163284" tIns="81642" rIns="163284" bIns="81642"/>
          <a:lstStyle/>
          <a:p>
            <a:fld id="{952F81AE-1528-460F-9151-EDF346649875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5" name="Skupina 4"/>
          <p:cNvGrpSpPr/>
          <p:nvPr userDrawn="1"/>
        </p:nvGrpSpPr>
        <p:grpSpPr>
          <a:xfrm>
            <a:off x="428627" y="390527"/>
            <a:ext cx="826294" cy="1016795"/>
            <a:chOff x="285750" y="260350"/>
            <a:chExt cx="550863" cy="677863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85750" y="260350"/>
              <a:ext cx="546100" cy="67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285750" y="260350"/>
              <a:ext cx="250825" cy="273050"/>
            </a:xfrm>
            <a:custGeom>
              <a:avLst/>
              <a:gdLst>
                <a:gd name="T0" fmla="*/ 545 w 681"/>
                <a:gd name="T1" fmla="*/ 566 h 744"/>
                <a:gd name="T2" fmla="*/ 681 w 681"/>
                <a:gd name="T3" fmla="*/ 179 h 744"/>
                <a:gd name="T4" fmla="*/ 660 w 681"/>
                <a:gd name="T5" fmla="*/ 0 h 744"/>
                <a:gd name="T6" fmla="*/ 316 w 681"/>
                <a:gd name="T7" fmla="*/ 0 h 744"/>
                <a:gd name="T8" fmla="*/ 348 w 681"/>
                <a:gd name="T9" fmla="*/ 176 h 744"/>
                <a:gd name="T10" fmla="*/ 113 w 681"/>
                <a:gd name="T11" fmla="*/ 483 h 744"/>
                <a:gd name="T12" fmla="*/ 0 w 681"/>
                <a:gd name="T13" fmla="*/ 452 h 744"/>
                <a:gd name="T14" fmla="*/ 0 w 681"/>
                <a:gd name="T15" fmla="*/ 735 h 744"/>
                <a:gd name="T16" fmla="*/ 113 w 681"/>
                <a:gd name="T17" fmla="*/ 744 h 744"/>
                <a:gd name="T18" fmla="*/ 545 w 681"/>
                <a:gd name="T19" fmla="*/ 566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744">
                  <a:moveTo>
                    <a:pt x="545" y="566"/>
                  </a:moveTo>
                  <a:cubicBezTo>
                    <a:pt x="630" y="468"/>
                    <a:pt x="681" y="323"/>
                    <a:pt x="681" y="179"/>
                  </a:cubicBezTo>
                  <a:cubicBezTo>
                    <a:pt x="681" y="115"/>
                    <a:pt x="674" y="56"/>
                    <a:pt x="660" y="0"/>
                  </a:cubicBezTo>
                  <a:lnTo>
                    <a:pt x="316" y="0"/>
                  </a:lnTo>
                  <a:cubicBezTo>
                    <a:pt x="337" y="48"/>
                    <a:pt x="348" y="108"/>
                    <a:pt x="348" y="176"/>
                  </a:cubicBezTo>
                  <a:cubicBezTo>
                    <a:pt x="348" y="360"/>
                    <a:pt x="254" y="483"/>
                    <a:pt x="113" y="483"/>
                  </a:cubicBezTo>
                  <a:cubicBezTo>
                    <a:pt x="70" y="483"/>
                    <a:pt x="33" y="472"/>
                    <a:pt x="0" y="452"/>
                  </a:cubicBezTo>
                  <a:lnTo>
                    <a:pt x="0" y="735"/>
                  </a:lnTo>
                  <a:cubicBezTo>
                    <a:pt x="36" y="741"/>
                    <a:pt x="74" y="744"/>
                    <a:pt x="113" y="744"/>
                  </a:cubicBezTo>
                  <a:cubicBezTo>
                    <a:pt x="293" y="744"/>
                    <a:pt x="442" y="682"/>
                    <a:pt x="545" y="566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285750" y="260350"/>
              <a:ext cx="550863" cy="677863"/>
            </a:xfrm>
            <a:custGeom>
              <a:avLst/>
              <a:gdLst>
                <a:gd name="T0" fmla="*/ 113 w 1491"/>
                <a:gd name="T1" fmla="*/ 742 h 1842"/>
                <a:gd name="T2" fmla="*/ 427 w 1491"/>
                <a:gd name="T3" fmla="*/ 1100 h 1842"/>
                <a:gd name="T4" fmla="*/ 777 w 1491"/>
                <a:gd name="T5" fmla="*/ 1100 h 1842"/>
                <a:gd name="T6" fmla="*/ 1029 w 1491"/>
                <a:gd name="T7" fmla="*/ 1100 h 1842"/>
                <a:gd name="T8" fmla="*/ 1330 w 1491"/>
                <a:gd name="T9" fmla="*/ 1100 h 1842"/>
                <a:gd name="T10" fmla="*/ 1491 w 1491"/>
                <a:gd name="T11" fmla="*/ 0 h 1842"/>
                <a:gd name="T12" fmla="*/ 128 w 1491"/>
                <a:gd name="T13" fmla="*/ 1662 h 1842"/>
                <a:gd name="T14" fmla="*/ 96 w 1491"/>
                <a:gd name="T15" fmla="*/ 1733 h 1842"/>
                <a:gd name="T16" fmla="*/ 65 w 1491"/>
                <a:gd name="T17" fmla="*/ 1663 h 1842"/>
                <a:gd name="T18" fmla="*/ 85 w 1491"/>
                <a:gd name="T19" fmla="*/ 1770 h 1842"/>
                <a:gd name="T20" fmla="*/ 187 w 1491"/>
                <a:gd name="T21" fmla="*/ 1724 h 1842"/>
                <a:gd name="T22" fmla="*/ 147 w 1491"/>
                <a:gd name="T23" fmla="*/ 1604 h 1842"/>
                <a:gd name="T24" fmla="*/ 55 w 1491"/>
                <a:gd name="T25" fmla="*/ 1602 h 1842"/>
                <a:gd name="T26" fmla="*/ 61 w 1491"/>
                <a:gd name="T27" fmla="*/ 1749 h 1842"/>
                <a:gd name="T28" fmla="*/ 198 w 1491"/>
                <a:gd name="T29" fmla="*/ 1688 h 1842"/>
                <a:gd name="T30" fmla="*/ 349 w 1491"/>
                <a:gd name="T31" fmla="*/ 1766 h 1842"/>
                <a:gd name="T32" fmla="*/ 349 w 1491"/>
                <a:gd name="T33" fmla="*/ 1608 h 1842"/>
                <a:gd name="T34" fmla="*/ 329 w 1491"/>
                <a:gd name="T35" fmla="*/ 1661 h 1842"/>
                <a:gd name="T36" fmla="*/ 296 w 1491"/>
                <a:gd name="T37" fmla="*/ 1736 h 1842"/>
                <a:gd name="T38" fmla="*/ 264 w 1491"/>
                <a:gd name="T39" fmla="*/ 1661 h 1842"/>
                <a:gd name="T40" fmla="*/ 533 w 1491"/>
                <a:gd name="T41" fmla="*/ 1626 h 1842"/>
                <a:gd name="T42" fmla="*/ 411 w 1491"/>
                <a:gd name="T43" fmla="*/ 1639 h 1842"/>
                <a:gd name="T44" fmla="*/ 447 w 1491"/>
                <a:gd name="T45" fmla="*/ 1769 h 1842"/>
                <a:gd name="T46" fmla="*/ 539 w 1491"/>
                <a:gd name="T47" fmla="*/ 1773 h 1842"/>
                <a:gd name="T48" fmla="*/ 533 w 1491"/>
                <a:gd name="T49" fmla="*/ 1312 h 1842"/>
                <a:gd name="T50" fmla="*/ 515 w 1491"/>
                <a:gd name="T51" fmla="*/ 1646 h 1842"/>
                <a:gd name="T52" fmla="*/ 516 w 1491"/>
                <a:gd name="T53" fmla="*/ 1727 h 1842"/>
                <a:gd name="T54" fmla="*/ 461 w 1491"/>
                <a:gd name="T55" fmla="*/ 1687 h 1842"/>
                <a:gd name="T56" fmla="*/ 704 w 1491"/>
                <a:gd name="T57" fmla="*/ 1641 h 1842"/>
                <a:gd name="T58" fmla="*/ 735 w 1491"/>
                <a:gd name="T59" fmla="*/ 1711 h 1842"/>
                <a:gd name="T60" fmla="*/ 672 w 1491"/>
                <a:gd name="T61" fmla="*/ 1712 h 1842"/>
                <a:gd name="T62" fmla="*/ 704 w 1491"/>
                <a:gd name="T63" fmla="*/ 1641 h 1842"/>
                <a:gd name="T64" fmla="*/ 754 w 1491"/>
                <a:gd name="T65" fmla="*/ 1771 h 1842"/>
                <a:gd name="T66" fmla="*/ 794 w 1491"/>
                <a:gd name="T67" fmla="*/ 1650 h 1842"/>
                <a:gd name="T68" fmla="*/ 688 w 1491"/>
                <a:gd name="T69" fmla="*/ 1607 h 1842"/>
                <a:gd name="T70" fmla="*/ 610 w 1491"/>
                <a:gd name="T71" fmla="*/ 1842 h 1842"/>
                <a:gd name="T72" fmla="*/ 855 w 1491"/>
                <a:gd name="T73" fmla="*/ 1608 h 1842"/>
                <a:gd name="T74" fmla="*/ 855 w 1491"/>
                <a:gd name="T75" fmla="*/ 1766 h 1842"/>
                <a:gd name="T76" fmla="*/ 1006 w 1491"/>
                <a:gd name="T77" fmla="*/ 1688 h 1842"/>
                <a:gd name="T78" fmla="*/ 908 w 1491"/>
                <a:gd name="T79" fmla="*/ 1638 h 1842"/>
                <a:gd name="T80" fmla="*/ 941 w 1491"/>
                <a:gd name="T81" fmla="*/ 1713 h 1842"/>
                <a:gd name="T82" fmla="*/ 876 w 1491"/>
                <a:gd name="T83" fmla="*/ 1713 h 1842"/>
                <a:gd name="T84" fmla="*/ 908 w 1491"/>
                <a:gd name="T85" fmla="*/ 1638 h 1842"/>
                <a:gd name="T86" fmla="*/ 1092 w 1491"/>
                <a:gd name="T87" fmla="*/ 1607 h 1842"/>
                <a:gd name="T88" fmla="*/ 1018 w 1491"/>
                <a:gd name="T89" fmla="*/ 1773 h 1842"/>
                <a:gd name="T90" fmla="*/ 1119 w 1491"/>
                <a:gd name="T91" fmla="*/ 1647 h 1842"/>
                <a:gd name="T92" fmla="*/ 1300 w 1491"/>
                <a:gd name="T93" fmla="*/ 1684 h 1842"/>
                <a:gd name="T94" fmla="*/ 1183 w 1491"/>
                <a:gd name="T95" fmla="*/ 1600 h 1842"/>
                <a:gd name="T96" fmla="*/ 1203 w 1491"/>
                <a:gd name="T97" fmla="*/ 1634 h 1842"/>
                <a:gd name="T98" fmla="*/ 1222 w 1491"/>
                <a:gd name="T99" fmla="*/ 1665 h 1842"/>
                <a:gd name="T100" fmla="*/ 1157 w 1491"/>
                <a:gd name="T101" fmla="*/ 1768 h 1842"/>
                <a:gd name="T102" fmla="*/ 1249 w 1491"/>
                <a:gd name="T103" fmla="*/ 1773 h 1842"/>
                <a:gd name="T104" fmla="*/ 1245 w 1491"/>
                <a:gd name="T105" fmla="*/ 1695 h 1842"/>
                <a:gd name="T106" fmla="*/ 1208 w 1491"/>
                <a:gd name="T107" fmla="*/ 1739 h 1842"/>
                <a:gd name="T108" fmla="*/ 1191 w 1491"/>
                <a:gd name="T109" fmla="*/ 1705 h 1842"/>
                <a:gd name="T110" fmla="*/ 1065 w 1491"/>
                <a:gd name="T111" fmla="*/ 1491 h 1842"/>
                <a:gd name="T112" fmla="*/ 1294 w 1491"/>
                <a:gd name="T113" fmla="*/ 1491 h 1842"/>
                <a:gd name="T114" fmla="*/ 1339 w 1491"/>
                <a:gd name="T115" fmla="*/ 1358 h 1842"/>
                <a:gd name="T116" fmla="*/ 1013 w 1491"/>
                <a:gd name="T117" fmla="*/ 1337 h 1842"/>
                <a:gd name="T118" fmla="*/ 1323 w 1491"/>
                <a:gd name="T119" fmla="*/ 1172 h 1842"/>
                <a:gd name="T120" fmla="*/ 1322 w 1491"/>
                <a:gd name="T121" fmla="*/ 1287 h 1842"/>
                <a:gd name="T122" fmla="*/ 316 w 1491"/>
                <a:gd name="T123" fmla="*/ 0 h 1842"/>
                <a:gd name="T124" fmla="*/ 348 w 1491"/>
                <a:gd name="T125" fmla="*/ 176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91" h="1842">
                  <a:moveTo>
                    <a:pt x="658" y="0"/>
                  </a:moveTo>
                  <a:cubicBezTo>
                    <a:pt x="672" y="55"/>
                    <a:pt x="679" y="115"/>
                    <a:pt x="679" y="178"/>
                  </a:cubicBezTo>
                  <a:cubicBezTo>
                    <a:pt x="679" y="322"/>
                    <a:pt x="628" y="466"/>
                    <a:pt x="543" y="564"/>
                  </a:cubicBezTo>
                  <a:cubicBezTo>
                    <a:pt x="440" y="680"/>
                    <a:pt x="292" y="742"/>
                    <a:pt x="113" y="742"/>
                  </a:cubicBezTo>
                  <a:cubicBezTo>
                    <a:pt x="74" y="742"/>
                    <a:pt x="36" y="739"/>
                    <a:pt x="0" y="733"/>
                  </a:cubicBezTo>
                  <a:lnTo>
                    <a:pt x="0" y="1491"/>
                  </a:lnTo>
                  <a:lnTo>
                    <a:pt x="427" y="1491"/>
                  </a:lnTo>
                  <a:lnTo>
                    <a:pt x="427" y="1100"/>
                  </a:lnTo>
                  <a:lnTo>
                    <a:pt x="533" y="1100"/>
                  </a:lnTo>
                  <a:lnTo>
                    <a:pt x="533" y="1271"/>
                  </a:lnTo>
                  <a:lnTo>
                    <a:pt x="657" y="1100"/>
                  </a:lnTo>
                  <a:lnTo>
                    <a:pt x="777" y="1100"/>
                  </a:lnTo>
                  <a:lnTo>
                    <a:pt x="630" y="1282"/>
                  </a:lnTo>
                  <a:lnTo>
                    <a:pt x="763" y="1458"/>
                  </a:lnTo>
                  <a:lnTo>
                    <a:pt x="901" y="1100"/>
                  </a:lnTo>
                  <a:lnTo>
                    <a:pt x="1029" y="1100"/>
                  </a:lnTo>
                  <a:lnTo>
                    <a:pt x="1179" y="1491"/>
                  </a:lnTo>
                  <a:lnTo>
                    <a:pt x="1187" y="1491"/>
                  </a:lnTo>
                  <a:lnTo>
                    <a:pt x="1187" y="1100"/>
                  </a:lnTo>
                  <a:lnTo>
                    <a:pt x="1330" y="1100"/>
                  </a:lnTo>
                  <a:cubicBezTo>
                    <a:pt x="1367" y="1100"/>
                    <a:pt x="1397" y="1105"/>
                    <a:pt x="1422" y="1114"/>
                  </a:cubicBezTo>
                  <a:cubicBezTo>
                    <a:pt x="1446" y="1123"/>
                    <a:pt x="1464" y="1137"/>
                    <a:pt x="1476" y="1155"/>
                  </a:cubicBezTo>
                  <a:cubicBezTo>
                    <a:pt x="1483" y="1166"/>
                    <a:pt x="1488" y="1178"/>
                    <a:pt x="1491" y="1192"/>
                  </a:cubicBezTo>
                  <a:lnTo>
                    <a:pt x="1491" y="0"/>
                  </a:lnTo>
                  <a:lnTo>
                    <a:pt x="658" y="0"/>
                  </a:lnTo>
                  <a:close/>
                  <a:moveTo>
                    <a:pt x="97" y="1641"/>
                  </a:moveTo>
                  <a:cubicBezTo>
                    <a:pt x="104" y="1641"/>
                    <a:pt x="110" y="1643"/>
                    <a:pt x="116" y="1647"/>
                  </a:cubicBezTo>
                  <a:cubicBezTo>
                    <a:pt x="121" y="1651"/>
                    <a:pt x="125" y="1656"/>
                    <a:pt x="128" y="1662"/>
                  </a:cubicBezTo>
                  <a:cubicBezTo>
                    <a:pt x="131" y="1669"/>
                    <a:pt x="132" y="1677"/>
                    <a:pt x="132" y="1686"/>
                  </a:cubicBezTo>
                  <a:cubicBezTo>
                    <a:pt x="132" y="1696"/>
                    <a:pt x="131" y="1704"/>
                    <a:pt x="128" y="1711"/>
                  </a:cubicBezTo>
                  <a:cubicBezTo>
                    <a:pt x="125" y="1718"/>
                    <a:pt x="121" y="1724"/>
                    <a:pt x="115" y="1727"/>
                  </a:cubicBezTo>
                  <a:cubicBezTo>
                    <a:pt x="110" y="1731"/>
                    <a:pt x="103" y="1733"/>
                    <a:pt x="96" y="1733"/>
                  </a:cubicBezTo>
                  <a:cubicBezTo>
                    <a:pt x="89" y="1733"/>
                    <a:pt x="83" y="1731"/>
                    <a:pt x="78" y="1728"/>
                  </a:cubicBezTo>
                  <a:cubicBezTo>
                    <a:pt x="72" y="1724"/>
                    <a:pt x="68" y="1719"/>
                    <a:pt x="65" y="1712"/>
                  </a:cubicBezTo>
                  <a:cubicBezTo>
                    <a:pt x="62" y="1705"/>
                    <a:pt x="61" y="1697"/>
                    <a:pt x="61" y="1688"/>
                  </a:cubicBezTo>
                  <a:cubicBezTo>
                    <a:pt x="61" y="1678"/>
                    <a:pt x="62" y="1669"/>
                    <a:pt x="65" y="1663"/>
                  </a:cubicBezTo>
                  <a:cubicBezTo>
                    <a:pt x="68" y="1656"/>
                    <a:pt x="72" y="1651"/>
                    <a:pt x="78" y="1647"/>
                  </a:cubicBezTo>
                  <a:cubicBezTo>
                    <a:pt x="83" y="1643"/>
                    <a:pt x="90" y="1641"/>
                    <a:pt x="97" y="1641"/>
                  </a:cubicBezTo>
                  <a:close/>
                  <a:moveTo>
                    <a:pt x="61" y="1749"/>
                  </a:moveTo>
                  <a:cubicBezTo>
                    <a:pt x="68" y="1758"/>
                    <a:pt x="76" y="1766"/>
                    <a:pt x="85" y="1770"/>
                  </a:cubicBezTo>
                  <a:cubicBezTo>
                    <a:pt x="94" y="1775"/>
                    <a:pt x="105" y="1778"/>
                    <a:pt x="117" y="1778"/>
                  </a:cubicBezTo>
                  <a:cubicBezTo>
                    <a:pt x="128" y="1778"/>
                    <a:pt x="138" y="1775"/>
                    <a:pt x="147" y="1771"/>
                  </a:cubicBezTo>
                  <a:cubicBezTo>
                    <a:pt x="156" y="1767"/>
                    <a:pt x="164" y="1761"/>
                    <a:pt x="171" y="1753"/>
                  </a:cubicBezTo>
                  <a:cubicBezTo>
                    <a:pt x="178" y="1745"/>
                    <a:pt x="183" y="1735"/>
                    <a:pt x="187" y="1724"/>
                  </a:cubicBezTo>
                  <a:cubicBezTo>
                    <a:pt x="191" y="1713"/>
                    <a:pt x="193" y="1700"/>
                    <a:pt x="193" y="1687"/>
                  </a:cubicBezTo>
                  <a:cubicBezTo>
                    <a:pt x="193" y="1673"/>
                    <a:pt x="191" y="1661"/>
                    <a:pt x="187" y="1650"/>
                  </a:cubicBezTo>
                  <a:cubicBezTo>
                    <a:pt x="184" y="1639"/>
                    <a:pt x="178" y="1629"/>
                    <a:pt x="171" y="1622"/>
                  </a:cubicBezTo>
                  <a:cubicBezTo>
                    <a:pt x="165" y="1614"/>
                    <a:pt x="157" y="1608"/>
                    <a:pt x="147" y="1604"/>
                  </a:cubicBezTo>
                  <a:cubicBezTo>
                    <a:pt x="138" y="1600"/>
                    <a:pt x="127" y="1598"/>
                    <a:pt x="116" y="1598"/>
                  </a:cubicBezTo>
                  <a:cubicBezTo>
                    <a:pt x="103" y="1598"/>
                    <a:pt x="91" y="1601"/>
                    <a:pt x="80" y="1607"/>
                  </a:cubicBezTo>
                  <a:cubicBezTo>
                    <a:pt x="70" y="1614"/>
                    <a:pt x="61" y="1623"/>
                    <a:pt x="55" y="1635"/>
                  </a:cubicBezTo>
                  <a:lnTo>
                    <a:pt x="55" y="1602"/>
                  </a:lnTo>
                  <a:lnTo>
                    <a:pt x="2" y="1602"/>
                  </a:lnTo>
                  <a:lnTo>
                    <a:pt x="2" y="1842"/>
                  </a:lnTo>
                  <a:lnTo>
                    <a:pt x="61" y="1842"/>
                  </a:lnTo>
                  <a:lnTo>
                    <a:pt x="61" y="1749"/>
                  </a:lnTo>
                  <a:close/>
                  <a:moveTo>
                    <a:pt x="296" y="1598"/>
                  </a:moveTo>
                  <a:cubicBezTo>
                    <a:pt x="276" y="1598"/>
                    <a:pt x="258" y="1601"/>
                    <a:pt x="244" y="1608"/>
                  </a:cubicBezTo>
                  <a:cubicBezTo>
                    <a:pt x="229" y="1616"/>
                    <a:pt x="218" y="1626"/>
                    <a:pt x="210" y="1639"/>
                  </a:cubicBezTo>
                  <a:cubicBezTo>
                    <a:pt x="202" y="1653"/>
                    <a:pt x="198" y="1669"/>
                    <a:pt x="198" y="1688"/>
                  </a:cubicBezTo>
                  <a:cubicBezTo>
                    <a:pt x="198" y="1706"/>
                    <a:pt x="202" y="1722"/>
                    <a:pt x="210" y="1736"/>
                  </a:cubicBezTo>
                  <a:cubicBezTo>
                    <a:pt x="218" y="1749"/>
                    <a:pt x="229" y="1759"/>
                    <a:pt x="244" y="1766"/>
                  </a:cubicBezTo>
                  <a:cubicBezTo>
                    <a:pt x="258" y="1774"/>
                    <a:pt x="276" y="1777"/>
                    <a:pt x="296" y="1777"/>
                  </a:cubicBezTo>
                  <a:cubicBezTo>
                    <a:pt x="317" y="1777"/>
                    <a:pt x="335" y="1774"/>
                    <a:pt x="349" y="1766"/>
                  </a:cubicBezTo>
                  <a:cubicBezTo>
                    <a:pt x="364" y="1759"/>
                    <a:pt x="375" y="1749"/>
                    <a:pt x="383" y="1736"/>
                  </a:cubicBezTo>
                  <a:cubicBezTo>
                    <a:pt x="391" y="1722"/>
                    <a:pt x="395" y="1706"/>
                    <a:pt x="395" y="1688"/>
                  </a:cubicBezTo>
                  <a:cubicBezTo>
                    <a:pt x="395" y="1669"/>
                    <a:pt x="391" y="1653"/>
                    <a:pt x="383" y="1639"/>
                  </a:cubicBezTo>
                  <a:cubicBezTo>
                    <a:pt x="375" y="1626"/>
                    <a:pt x="364" y="1616"/>
                    <a:pt x="349" y="1608"/>
                  </a:cubicBezTo>
                  <a:cubicBezTo>
                    <a:pt x="335" y="1601"/>
                    <a:pt x="317" y="1598"/>
                    <a:pt x="296" y="1598"/>
                  </a:cubicBezTo>
                  <a:close/>
                  <a:moveTo>
                    <a:pt x="296" y="1638"/>
                  </a:moveTo>
                  <a:cubicBezTo>
                    <a:pt x="304" y="1638"/>
                    <a:pt x="310" y="1640"/>
                    <a:pt x="316" y="1644"/>
                  </a:cubicBezTo>
                  <a:cubicBezTo>
                    <a:pt x="321" y="1648"/>
                    <a:pt x="326" y="1654"/>
                    <a:pt x="329" y="1661"/>
                  </a:cubicBezTo>
                  <a:cubicBezTo>
                    <a:pt x="332" y="1668"/>
                    <a:pt x="334" y="1677"/>
                    <a:pt x="334" y="1687"/>
                  </a:cubicBezTo>
                  <a:cubicBezTo>
                    <a:pt x="334" y="1697"/>
                    <a:pt x="332" y="1706"/>
                    <a:pt x="329" y="1713"/>
                  </a:cubicBezTo>
                  <a:cubicBezTo>
                    <a:pt x="326" y="1720"/>
                    <a:pt x="321" y="1726"/>
                    <a:pt x="316" y="1730"/>
                  </a:cubicBezTo>
                  <a:cubicBezTo>
                    <a:pt x="310" y="1734"/>
                    <a:pt x="304" y="1736"/>
                    <a:pt x="296" y="1736"/>
                  </a:cubicBezTo>
                  <a:cubicBezTo>
                    <a:pt x="289" y="1736"/>
                    <a:pt x="283" y="1734"/>
                    <a:pt x="277" y="1730"/>
                  </a:cubicBezTo>
                  <a:cubicBezTo>
                    <a:pt x="272" y="1726"/>
                    <a:pt x="267" y="1720"/>
                    <a:pt x="264" y="1713"/>
                  </a:cubicBezTo>
                  <a:cubicBezTo>
                    <a:pt x="261" y="1706"/>
                    <a:pt x="259" y="1697"/>
                    <a:pt x="259" y="1687"/>
                  </a:cubicBezTo>
                  <a:cubicBezTo>
                    <a:pt x="259" y="1677"/>
                    <a:pt x="261" y="1669"/>
                    <a:pt x="264" y="1661"/>
                  </a:cubicBezTo>
                  <a:cubicBezTo>
                    <a:pt x="267" y="1654"/>
                    <a:pt x="272" y="1648"/>
                    <a:pt x="277" y="1644"/>
                  </a:cubicBezTo>
                  <a:cubicBezTo>
                    <a:pt x="283" y="1640"/>
                    <a:pt x="289" y="1638"/>
                    <a:pt x="296" y="1638"/>
                  </a:cubicBezTo>
                  <a:close/>
                  <a:moveTo>
                    <a:pt x="533" y="1491"/>
                  </a:moveTo>
                  <a:lnTo>
                    <a:pt x="533" y="1626"/>
                  </a:lnTo>
                  <a:cubicBezTo>
                    <a:pt x="527" y="1616"/>
                    <a:pt x="518" y="1609"/>
                    <a:pt x="509" y="1605"/>
                  </a:cubicBezTo>
                  <a:cubicBezTo>
                    <a:pt x="500" y="1600"/>
                    <a:pt x="489" y="1598"/>
                    <a:pt x="477" y="1598"/>
                  </a:cubicBezTo>
                  <a:cubicBezTo>
                    <a:pt x="462" y="1598"/>
                    <a:pt x="448" y="1601"/>
                    <a:pt x="437" y="1608"/>
                  </a:cubicBezTo>
                  <a:cubicBezTo>
                    <a:pt x="426" y="1615"/>
                    <a:pt x="417" y="1626"/>
                    <a:pt x="411" y="1639"/>
                  </a:cubicBezTo>
                  <a:cubicBezTo>
                    <a:pt x="405" y="1652"/>
                    <a:pt x="402" y="1667"/>
                    <a:pt x="402" y="1685"/>
                  </a:cubicBezTo>
                  <a:cubicBezTo>
                    <a:pt x="402" y="1699"/>
                    <a:pt x="403" y="1711"/>
                    <a:pt x="407" y="1723"/>
                  </a:cubicBezTo>
                  <a:cubicBezTo>
                    <a:pt x="411" y="1734"/>
                    <a:pt x="416" y="1743"/>
                    <a:pt x="423" y="1751"/>
                  </a:cubicBezTo>
                  <a:cubicBezTo>
                    <a:pt x="430" y="1759"/>
                    <a:pt x="438" y="1765"/>
                    <a:pt x="447" y="1769"/>
                  </a:cubicBezTo>
                  <a:cubicBezTo>
                    <a:pt x="456" y="1773"/>
                    <a:pt x="466" y="1776"/>
                    <a:pt x="478" y="1776"/>
                  </a:cubicBezTo>
                  <a:cubicBezTo>
                    <a:pt x="491" y="1776"/>
                    <a:pt x="503" y="1772"/>
                    <a:pt x="514" y="1766"/>
                  </a:cubicBezTo>
                  <a:cubicBezTo>
                    <a:pt x="524" y="1760"/>
                    <a:pt x="533" y="1751"/>
                    <a:pt x="539" y="1739"/>
                  </a:cubicBezTo>
                  <a:lnTo>
                    <a:pt x="539" y="1773"/>
                  </a:lnTo>
                  <a:lnTo>
                    <a:pt x="592" y="1773"/>
                  </a:lnTo>
                  <a:lnTo>
                    <a:pt x="592" y="1491"/>
                  </a:lnTo>
                  <a:lnTo>
                    <a:pt x="656" y="1491"/>
                  </a:lnTo>
                  <a:lnTo>
                    <a:pt x="533" y="1312"/>
                  </a:lnTo>
                  <a:lnTo>
                    <a:pt x="533" y="1490"/>
                  </a:lnTo>
                  <a:lnTo>
                    <a:pt x="533" y="1491"/>
                  </a:lnTo>
                  <a:close/>
                  <a:moveTo>
                    <a:pt x="496" y="1640"/>
                  </a:moveTo>
                  <a:cubicBezTo>
                    <a:pt x="503" y="1640"/>
                    <a:pt x="510" y="1642"/>
                    <a:pt x="515" y="1646"/>
                  </a:cubicBezTo>
                  <a:cubicBezTo>
                    <a:pt x="521" y="1650"/>
                    <a:pt x="525" y="1655"/>
                    <a:pt x="528" y="1662"/>
                  </a:cubicBezTo>
                  <a:cubicBezTo>
                    <a:pt x="531" y="1668"/>
                    <a:pt x="533" y="1677"/>
                    <a:pt x="533" y="1686"/>
                  </a:cubicBezTo>
                  <a:cubicBezTo>
                    <a:pt x="533" y="1696"/>
                    <a:pt x="532" y="1704"/>
                    <a:pt x="529" y="1711"/>
                  </a:cubicBezTo>
                  <a:cubicBezTo>
                    <a:pt x="526" y="1718"/>
                    <a:pt x="522" y="1723"/>
                    <a:pt x="516" y="1727"/>
                  </a:cubicBezTo>
                  <a:cubicBezTo>
                    <a:pt x="511" y="1730"/>
                    <a:pt x="504" y="1732"/>
                    <a:pt x="497" y="1732"/>
                  </a:cubicBezTo>
                  <a:cubicBezTo>
                    <a:pt x="490" y="1732"/>
                    <a:pt x="484" y="1730"/>
                    <a:pt x="478" y="1727"/>
                  </a:cubicBezTo>
                  <a:cubicBezTo>
                    <a:pt x="473" y="1723"/>
                    <a:pt x="469" y="1718"/>
                    <a:pt x="466" y="1711"/>
                  </a:cubicBezTo>
                  <a:cubicBezTo>
                    <a:pt x="463" y="1704"/>
                    <a:pt x="461" y="1696"/>
                    <a:pt x="461" y="1687"/>
                  </a:cubicBezTo>
                  <a:cubicBezTo>
                    <a:pt x="461" y="1677"/>
                    <a:pt x="463" y="1669"/>
                    <a:pt x="466" y="1662"/>
                  </a:cubicBezTo>
                  <a:cubicBezTo>
                    <a:pt x="469" y="1655"/>
                    <a:pt x="473" y="1650"/>
                    <a:pt x="478" y="1646"/>
                  </a:cubicBezTo>
                  <a:cubicBezTo>
                    <a:pt x="483" y="1642"/>
                    <a:pt x="489" y="1640"/>
                    <a:pt x="496" y="1640"/>
                  </a:cubicBezTo>
                  <a:close/>
                  <a:moveTo>
                    <a:pt x="704" y="1641"/>
                  </a:moveTo>
                  <a:cubicBezTo>
                    <a:pt x="711" y="1641"/>
                    <a:pt x="718" y="1643"/>
                    <a:pt x="723" y="1647"/>
                  </a:cubicBezTo>
                  <a:cubicBezTo>
                    <a:pt x="728" y="1651"/>
                    <a:pt x="732" y="1656"/>
                    <a:pt x="735" y="1662"/>
                  </a:cubicBezTo>
                  <a:cubicBezTo>
                    <a:pt x="738" y="1669"/>
                    <a:pt x="740" y="1677"/>
                    <a:pt x="740" y="1686"/>
                  </a:cubicBezTo>
                  <a:cubicBezTo>
                    <a:pt x="740" y="1696"/>
                    <a:pt x="738" y="1704"/>
                    <a:pt x="735" y="1711"/>
                  </a:cubicBezTo>
                  <a:cubicBezTo>
                    <a:pt x="732" y="1718"/>
                    <a:pt x="728" y="1724"/>
                    <a:pt x="722" y="1727"/>
                  </a:cubicBezTo>
                  <a:cubicBezTo>
                    <a:pt x="717" y="1731"/>
                    <a:pt x="711" y="1733"/>
                    <a:pt x="703" y="1733"/>
                  </a:cubicBezTo>
                  <a:cubicBezTo>
                    <a:pt x="696" y="1733"/>
                    <a:pt x="690" y="1731"/>
                    <a:pt x="685" y="1728"/>
                  </a:cubicBezTo>
                  <a:cubicBezTo>
                    <a:pt x="680" y="1724"/>
                    <a:pt x="675" y="1719"/>
                    <a:pt x="672" y="1712"/>
                  </a:cubicBezTo>
                  <a:cubicBezTo>
                    <a:pt x="669" y="1705"/>
                    <a:pt x="668" y="1697"/>
                    <a:pt x="668" y="1688"/>
                  </a:cubicBezTo>
                  <a:cubicBezTo>
                    <a:pt x="668" y="1678"/>
                    <a:pt x="669" y="1669"/>
                    <a:pt x="672" y="1663"/>
                  </a:cubicBezTo>
                  <a:cubicBezTo>
                    <a:pt x="675" y="1656"/>
                    <a:pt x="680" y="1651"/>
                    <a:pt x="685" y="1647"/>
                  </a:cubicBezTo>
                  <a:cubicBezTo>
                    <a:pt x="691" y="1643"/>
                    <a:pt x="697" y="1641"/>
                    <a:pt x="704" y="1641"/>
                  </a:cubicBezTo>
                  <a:close/>
                  <a:moveTo>
                    <a:pt x="668" y="1749"/>
                  </a:moveTo>
                  <a:cubicBezTo>
                    <a:pt x="675" y="1758"/>
                    <a:pt x="683" y="1766"/>
                    <a:pt x="692" y="1770"/>
                  </a:cubicBezTo>
                  <a:cubicBezTo>
                    <a:pt x="701" y="1775"/>
                    <a:pt x="712" y="1778"/>
                    <a:pt x="724" y="1778"/>
                  </a:cubicBezTo>
                  <a:cubicBezTo>
                    <a:pt x="735" y="1778"/>
                    <a:pt x="745" y="1775"/>
                    <a:pt x="754" y="1771"/>
                  </a:cubicBezTo>
                  <a:cubicBezTo>
                    <a:pt x="764" y="1767"/>
                    <a:pt x="772" y="1761"/>
                    <a:pt x="778" y="1753"/>
                  </a:cubicBezTo>
                  <a:cubicBezTo>
                    <a:pt x="785" y="1745"/>
                    <a:pt x="791" y="1735"/>
                    <a:pt x="794" y="1724"/>
                  </a:cubicBezTo>
                  <a:cubicBezTo>
                    <a:pt x="798" y="1713"/>
                    <a:pt x="800" y="1700"/>
                    <a:pt x="800" y="1687"/>
                  </a:cubicBezTo>
                  <a:cubicBezTo>
                    <a:pt x="800" y="1673"/>
                    <a:pt x="798" y="1661"/>
                    <a:pt x="794" y="1650"/>
                  </a:cubicBezTo>
                  <a:cubicBezTo>
                    <a:pt x="791" y="1639"/>
                    <a:pt x="785" y="1629"/>
                    <a:pt x="779" y="1622"/>
                  </a:cubicBezTo>
                  <a:cubicBezTo>
                    <a:pt x="772" y="1614"/>
                    <a:pt x="764" y="1608"/>
                    <a:pt x="754" y="1604"/>
                  </a:cubicBezTo>
                  <a:cubicBezTo>
                    <a:pt x="745" y="1600"/>
                    <a:pt x="735" y="1598"/>
                    <a:pt x="723" y="1598"/>
                  </a:cubicBezTo>
                  <a:cubicBezTo>
                    <a:pt x="710" y="1598"/>
                    <a:pt x="698" y="1601"/>
                    <a:pt x="688" y="1607"/>
                  </a:cubicBezTo>
                  <a:cubicBezTo>
                    <a:pt x="677" y="1614"/>
                    <a:pt x="669" y="1623"/>
                    <a:pt x="662" y="1635"/>
                  </a:cubicBezTo>
                  <a:lnTo>
                    <a:pt x="662" y="1602"/>
                  </a:lnTo>
                  <a:lnTo>
                    <a:pt x="610" y="1602"/>
                  </a:lnTo>
                  <a:lnTo>
                    <a:pt x="610" y="1842"/>
                  </a:lnTo>
                  <a:lnTo>
                    <a:pt x="668" y="1842"/>
                  </a:lnTo>
                  <a:lnTo>
                    <a:pt x="668" y="1749"/>
                  </a:lnTo>
                  <a:close/>
                  <a:moveTo>
                    <a:pt x="908" y="1598"/>
                  </a:moveTo>
                  <a:cubicBezTo>
                    <a:pt x="887" y="1598"/>
                    <a:pt x="870" y="1601"/>
                    <a:pt x="855" y="1608"/>
                  </a:cubicBezTo>
                  <a:cubicBezTo>
                    <a:pt x="841" y="1616"/>
                    <a:pt x="829" y="1626"/>
                    <a:pt x="822" y="1639"/>
                  </a:cubicBezTo>
                  <a:cubicBezTo>
                    <a:pt x="814" y="1653"/>
                    <a:pt x="810" y="1669"/>
                    <a:pt x="810" y="1688"/>
                  </a:cubicBezTo>
                  <a:cubicBezTo>
                    <a:pt x="810" y="1706"/>
                    <a:pt x="814" y="1722"/>
                    <a:pt x="822" y="1736"/>
                  </a:cubicBezTo>
                  <a:cubicBezTo>
                    <a:pt x="830" y="1749"/>
                    <a:pt x="841" y="1759"/>
                    <a:pt x="855" y="1766"/>
                  </a:cubicBezTo>
                  <a:cubicBezTo>
                    <a:pt x="870" y="1774"/>
                    <a:pt x="888" y="1777"/>
                    <a:pt x="908" y="1777"/>
                  </a:cubicBezTo>
                  <a:cubicBezTo>
                    <a:pt x="929" y="1777"/>
                    <a:pt x="946" y="1774"/>
                    <a:pt x="961" y="1766"/>
                  </a:cubicBezTo>
                  <a:cubicBezTo>
                    <a:pt x="976" y="1759"/>
                    <a:pt x="987" y="1749"/>
                    <a:pt x="995" y="1736"/>
                  </a:cubicBezTo>
                  <a:cubicBezTo>
                    <a:pt x="1002" y="1722"/>
                    <a:pt x="1006" y="1706"/>
                    <a:pt x="1006" y="1688"/>
                  </a:cubicBezTo>
                  <a:cubicBezTo>
                    <a:pt x="1006" y="1669"/>
                    <a:pt x="1002" y="1653"/>
                    <a:pt x="995" y="1639"/>
                  </a:cubicBezTo>
                  <a:cubicBezTo>
                    <a:pt x="987" y="1626"/>
                    <a:pt x="976" y="1616"/>
                    <a:pt x="961" y="1608"/>
                  </a:cubicBezTo>
                  <a:cubicBezTo>
                    <a:pt x="946" y="1601"/>
                    <a:pt x="929" y="1598"/>
                    <a:pt x="908" y="1598"/>
                  </a:cubicBezTo>
                  <a:close/>
                  <a:moveTo>
                    <a:pt x="908" y="1638"/>
                  </a:moveTo>
                  <a:cubicBezTo>
                    <a:pt x="915" y="1638"/>
                    <a:pt x="922" y="1640"/>
                    <a:pt x="927" y="1644"/>
                  </a:cubicBezTo>
                  <a:cubicBezTo>
                    <a:pt x="933" y="1648"/>
                    <a:pt x="937" y="1654"/>
                    <a:pt x="941" y="1661"/>
                  </a:cubicBezTo>
                  <a:cubicBezTo>
                    <a:pt x="944" y="1668"/>
                    <a:pt x="945" y="1677"/>
                    <a:pt x="945" y="1687"/>
                  </a:cubicBezTo>
                  <a:cubicBezTo>
                    <a:pt x="945" y="1697"/>
                    <a:pt x="944" y="1706"/>
                    <a:pt x="941" y="1713"/>
                  </a:cubicBezTo>
                  <a:cubicBezTo>
                    <a:pt x="937" y="1720"/>
                    <a:pt x="933" y="1726"/>
                    <a:pt x="927" y="1730"/>
                  </a:cubicBezTo>
                  <a:cubicBezTo>
                    <a:pt x="922" y="1734"/>
                    <a:pt x="915" y="1736"/>
                    <a:pt x="908" y="1736"/>
                  </a:cubicBezTo>
                  <a:cubicBezTo>
                    <a:pt x="901" y="1736"/>
                    <a:pt x="895" y="1734"/>
                    <a:pt x="889" y="1730"/>
                  </a:cubicBezTo>
                  <a:cubicBezTo>
                    <a:pt x="883" y="1726"/>
                    <a:pt x="879" y="1720"/>
                    <a:pt x="876" y="1713"/>
                  </a:cubicBezTo>
                  <a:cubicBezTo>
                    <a:pt x="873" y="1706"/>
                    <a:pt x="871" y="1697"/>
                    <a:pt x="871" y="1687"/>
                  </a:cubicBezTo>
                  <a:cubicBezTo>
                    <a:pt x="871" y="1677"/>
                    <a:pt x="873" y="1669"/>
                    <a:pt x="876" y="1661"/>
                  </a:cubicBezTo>
                  <a:cubicBezTo>
                    <a:pt x="879" y="1654"/>
                    <a:pt x="883" y="1648"/>
                    <a:pt x="889" y="1644"/>
                  </a:cubicBezTo>
                  <a:cubicBezTo>
                    <a:pt x="894" y="1640"/>
                    <a:pt x="901" y="1638"/>
                    <a:pt x="908" y="1638"/>
                  </a:cubicBezTo>
                  <a:close/>
                  <a:moveTo>
                    <a:pt x="1140" y="1600"/>
                  </a:moveTo>
                  <a:cubicBezTo>
                    <a:pt x="1137" y="1599"/>
                    <a:pt x="1134" y="1599"/>
                    <a:pt x="1131" y="1598"/>
                  </a:cubicBezTo>
                  <a:cubicBezTo>
                    <a:pt x="1128" y="1598"/>
                    <a:pt x="1125" y="1598"/>
                    <a:pt x="1123" y="1598"/>
                  </a:cubicBezTo>
                  <a:cubicBezTo>
                    <a:pt x="1111" y="1598"/>
                    <a:pt x="1101" y="1601"/>
                    <a:pt x="1092" y="1607"/>
                  </a:cubicBezTo>
                  <a:cubicBezTo>
                    <a:pt x="1084" y="1613"/>
                    <a:pt x="1076" y="1622"/>
                    <a:pt x="1071" y="1635"/>
                  </a:cubicBezTo>
                  <a:lnTo>
                    <a:pt x="1071" y="1602"/>
                  </a:lnTo>
                  <a:lnTo>
                    <a:pt x="1018" y="1602"/>
                  </a:lnTo>
                  <a:lnTo>
                    <a:pt x="1018" y="1773"/>
                  </a:lnTo>
                  <a:lnTo>
                    <a:pt x="1077" y="1773"/>
                  </a:lnTo>
                  <a:lnTo>
                    <a:pt x="1077" y="1700"/>
                  </a:lnTo>
                  <a:cubicBezTo>
                    <a:pt x="1077" y="1683"/>
                    <a:pt x="1080" y="1669"/>
                    <a:pt x="1088" y="1660"/>
                  </a:cubicBezTo>
                  <a:cubicBezTo>
                    <a:pt x="1095" y="1652"/>
                    <a:pt x="1105" y="1647"/>
                    <a:pt x="1119" y="1647"/>
                  </a:cubicBezTo>
                  <a:cubicBezTo>
                    <a:pt x="1122" y="1647"/>
                    <a:pt x="1125" y="1647"/>
                    <a:pt x="1129" y="1648"/>
                  </a:cubicBezTo>
                  <a:cubicBezTo>
                    <a:pt x="1132" y="1648"/>
                    <a:pt x="1134" y="1649"/>
                    <a:pt x="1137" y="1650"/>
                  </a:cubicBezTo>
                  <a:lnTo>
                    <a:pt x="1140" y="1600"/>
                  </a:lnTo>
                  <a:close/>
                  <a:moveTo>
                    <a:pt x="1300" y="1684"/>
                  </a:moveTo>
                  <a:cubicBezTo>
                    <a:pt x="1300" y="1664"/>
                    <a:pt x="1297" y="1648"/>
                    <a:pt x="1291" y="1635"/>
                  </a:cubicBezTo>
                  <a:cubicBezTo>
                    <a:pt x="1286" y="1622"/>
                    <a:pt x="1277" y="1613"/>
                    <a:pt x="1265" y="1607"/>
                  </a:cubicBezTo>
                  <a:cubicBezTo>
                    <a:pt x="1253" y="1600"/>
                    <a:pt x="1237" y="1597"/>
                    <a:pt x="1219" y="1597"/>
                  </a:cubicBezTo>
                  <a:cubicBezTo>
                    <a:pt x="1206" y="1597"/>
                    <a:pt x="1194" y="1598"/>
                    <a:pt x="1183" y="1600"/>
                  </a:cubicBezTo>
                  <a:cubicBezTo>
                    <a:pt x="1172" y="1602"/>
                    <a:pt x="1161" y="1605"/>
                    <a:pt x="1151" y="1609"/>
                  </a:cubicBezTo>
                  <a:lnTo>
                    <a:pt x="1152" y="1648"/>
                  </a:lnTo>
                  <a:cubicBezTo>
                    <a:pt x="1162" y="1643"/>
                    <a:pt x="1172" y="1640"/>
                    <a:pt x="1180" y="1637"/>
                  </a:cubicBezTo>
                  <a:cubicBezTo>
                    <a:pt x="1188" y="1635"/>
                    <a:pt x="1196" y="1634"/>
                    <a:pt x="1203" y="1634"/>
                  </a:cubicBezTo>
                  <a:cubicBezTo>
                    <a:pt x="1216" y="1634"/>
                    <a:pt x="1227" y="1636"/>
                    <a:pt x="1234" y="1641"/>
                  </a:cubicBezTo>
                  <a:cubicBezTo>
                    <a:pt x="1241" y="1646"/>
                    <a:pt x="1245" y="1653"/>
                    <a:pt x="1245" y="1663"/>
                  </a:cubicBezTo>
                  <a:lnTo>
                    <a:pt x="1245" y="1665"/>
                  </a:lnTo>
                  <a:lnTo>
                    <a:pt x="1222" y="1665"/>
                  </a:lnTo>
                  <a:cubicBezTo>
                    <a:pt x="1191" y="1665"/>
                    <a:pt x="1168" y="1669"/>
                    <a:pt x="1153" y="1679"/>
                  </a:cubicBezTo>
                  <a:cubicBezTo>
                    <a:pt x="1138" y="1688"/>
                    <a:pt x="1130" y="1702"/>
                    <a:pt x="1130" y="1721"/>
                  </a:cubicBezTo>
                  <a:cubicBezTo>
                    <a:pt x="1130" y="1732"/>
                    <a:pt x="1133" y="1741"/>
                    <a:pt x="1137" y="1749"/>
                  </a:cubicBezTo>
                  <a:cubicBezTo>
                    <a:pt x="1142" y="1757"/>
                    <a:pt x="1148" y="1764"/>
                    <a:pt x="1157" y="1768"/>
                  </a:cubicBezTo>
                  <a:cubicBezTo>
                    <a:pt x="1165" y="1773"/>
                    <a:pt x="1175" y="1775"/>
                    <a:pt x="1187" y="1775"/>
                  </a:cubicBezTo>
                  <a:cubicBezTo>
                    <a:pt x="1201" y="1775"/>
                    <a:pt x="1212" y="1773"/>
                    <a:pt x="1222" y="1768"/>
                  </a:cubicBezTo>
                  <a:cubicBezTo>
                    <a:pt x="1232" y="1764"/>
                    <a:pt x="1240" y="1756"/>
                    <a:pt x="1248" y="1746"/>
                  </a:cubicBezTo>
                  <a:lnTo>
                    <a:pt x="1249" y="1773"/>
                  </a:lnTo>
                  <a:lnTo>
                    <a:pt x="1300" y="1773"/>
                  </a:lnTo>
                  <a:lnTo>
                    <a:pt x="1300" y="1684"/>
                  </a:lnTo>
                  <a:close/>
                  <a:moveTo>
                    <a:pt x="1235" y="1695"/>
                  </a:moveTo>
                  <a:lnTo>
                    <a:pt x="1245" y="1695"/>
                  </a:lnTo>
                  <a:lnTo>
                    <a:pt x="1245" y="1700"/>
                  </a:lnTo>
                  <a:cubicBezTo>
                    <a:pt x="1245" y="1708"/>
                    <a:pt x="1243" y="1715"/>
                    <a:pt x="1240" y="1721"/>
                  </a:cubicBezTo>
                  <a:cubicBezTo>
                    <a:pt x="1237" y="1726"/>
                    <a:pt x="1232" y="1731"/>
                    <a:pt x="1227" y="1734"/>
                  </a:cubicBezTo>
                  <a:cubicBezTo>
                    <a:pt x="1221" y="1737"/>
                    <a:pt x="1215" y="1739"/>
                    <a:pt x="1208" y="1739"/>
                  </a:cubicBezTo>
                  <a:cubicBezTo>
                    <a:pt x="1204" y="1739"/>
                    <a:pt x="1200" y="1738"/>
                    <a:pt x="1197" y="1736"/>
                  </a:cubicBezTo>
                  <a:cubicBezTo>
                    <a:pt x="1193" y="1734"/>
                    <a:pt x="1191" y="1732"/>
                    <a:pt x="1189" y="1729"/>
                  </a:cubicBezTo>
                  <a:cubicBezTo>
                    <a:pt x="1187" y="1726"/>
                    <a:pt x="1186" y="1723"/>
                    <a:pt x="1186" y="1719"/>
                  </a:cubicBezTo>
                  <a:cubicBezTo>
                    <a:pt x="1186" y="1713"/>
                    <a:pt x="1188" y="1708"/>
                    <a:pt x="1191" y="1705"/>
                  </a:cubicBezTo>
                  <a:cubicBezTo>
                    <a:pt x="1195" y="1702"/>
                    <a:pt x="1200" y="1699"/>
                    <a:pt x="1207" y="1697"/>
                  </a:cubicBezTo>
                  <a:cubicBezTo>
                    <a:pt x="1215" y="1696"/>
                    <a:pt x="1224" y="1695"/>
                    <a:pt x="1235" y="1695"/>
                  </a:cubicBezTo>
                  <a:close/>
                  <a:moveTo>
                    <a:pt x="856" y="1491"/>
                  </a:moveTo>
                  <a:lnTo>
                    <a:pt x="1065" y="1491"/>
                  </a:lnTo>
                  <a:lnTo>
                    <a:pt x="1038" y="1412"/>
                  </a:lnTo>
                  <a:lnTo>
                    <a:pt x="884" y="1412"/>
                  </a:lnTo>
                  <a:lnTo>
                    <a:pt x="856" y="1491"/>
                  </a:lnTo>
                  <a:close/>
                  <a:moveTo>
                    <a:pt x="1294" y="1491"/>
                  </a:moveTo>
                  <a:lnTo>
                    <a:pt x="1491" y="1491"/>
                  </a:lnTo>
                  <a:lnTo>
                    <a:pt x="1491" y="1260"/>
                  </a:lnTo>
                  <a:cubicBezTo>
                    <a:pt x="1486" y="1287"/>
                    <a:pt x="1474" y="1308"/>
                    <a:pt x="1455" y="1324"/>
                  </a:cubicBezTo>
                  <a:cubicBezTo>
                    <a:pt x="1429" y="1346"/>
                    <a:pt x="1390" y="1358"/>
                    <a:pt x="1339" y="1358"/>
                  </a:cubicBezTo>
                  <a:lnTo>
                    <a:pt x="1294" y="1358"/>
                  </a:lnTo>
                  <a:lnTo>
                    <a:pt x="1294" y="1491"/>
                  </a:lnTo>
                  <a:close/>
                  <a:moveTo>
                    <a:pt x="963" y="1189"/>
                  </a:moveTo>
                  <a:lnTo>
                    <a:pt x="1013" y="1337"/>
                  </a:lnTo>
                  <a:lnTo>
                    <a:pt x="911" y="1337"/>
                  </a:lnTo>
                  <a:lnTo>
                    <a:pt x="963" y="1189"/>
                  </a:lnTo>
                  <a:close/>
                  <a:moveTo>
                    <a:pt x="1294" y="1172"/>
                  </a:moveTo>
                  <a:lnTo>
                    <a:pt x="1323" y="1172"/>
                  </a:lnTo>
                  <a:cubicBezTo>
                    <a:pt x="1344" y="1172"/>
                    <a:pt x="1359" y="1177"/>
                    <a:pt x="1370" y="1187"/>
                  </a:cubicBezTo>
                  <a:cubicBezTo>
                    <a:pt x="1381" y="1197"/>
                    <a:pt x="1386" y="1212"/>
                    <a:pt x="1386" y="1231"/>
                  </a:cubicBezTo>
                  <a:cubicBezTo>
                    <a:pt x="1386" y="1250"/>
                    <a:pt x="1381" y="1263"/>
                    <a:pt x="1370" y="1273"/>
                  </a:cubicBezTo>
                  <a:cubicBezTo>
                    <a:pt x="1359" y="1282"/>
                    <a:pt x="1343" y="1287"/>
                    <a:pt x="1322" y="1287"/>
                  </a:cubicBezTo>
                  <a:lnTo>
                    <a:pt x="1294" y="1287"/>
                  </a:lnTo>
                  <a:lnTo>
                    <a:pt x="1294" y="1172"/>
                  </a:lnTo>
                  <a:close/>
                  <a:moveTo>
                    <a:pt x="348" y="176"/>
                  </a:moveTo>
                  <a:cubicBezTo>
                    <a:pt x="348" y="108"/>
                    <a:pt x="337" y="48"/>
                    <a:pt x="316" y="0"/>
                  </a:cubicBezTo>
                  <a:lnTo>
                    <a:pt x="0" y="0"/>
                  </a:lnTo>
                  <a:lnTo>
                    <a:pt x="0" y="452"/>
                  </a:lnTo>
                  <a:cubicBezTo>
                    <a:pt x="33" y="472"/>
                    <a:pt x="70" y="483"/>
                    <a:pt x="113" y="483"/>
                  </a:cubicBezTo>
                  <a:cubicBezTo>
                    <a:pt x="254" y="483"/>
                    <a:pt x="348" y="360"/>
                    <a:pt x="348" y="176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442913" y="665163"/>
              <a:ext cx="393700" cy="144463"/>
            </a:xfrm>
            <a:custGeom>
              <a:avLst/>
              <a:gdLst>
                <a:gd name="T0" fmla="*/ 0 w 1064"/>
                <a:gd name="T1" fmla="*/ 391 h 391"/>
                <a:gd name="T2" fmla="*/ 106 w 1064"/>
                <a:gd name="T3" fmla="*/ 391 h 391"/>
                <a:gd name="T4" fmla="*/ 106 w 1064"/>
                <a:gd name="T5" fmla="*/ 212 h 391"/>
                <a:gd name="T6" fmla="*/ 229 w 1064"/>
                <a:gd name="T7" fmla="*/ 391 h 391"/>
                <a:gd name="T8" fmla="*/ 429 w 1064"/>
                <a:gd name="T9" fmla="*/ 391 h 391"/>
                <a:gd name="T10" fmla="*/ 457 w 1064"/>
                <a:gd name="T11" fmla="*/ 312 h 391"/>
                <a:gd name="T12" fmla="*/ 611 w 1064"/>
                <a:gd name="T13" fmla="*/ 312 h 391"/>
                <a:gd name="T14" fmla="*/ 638 w 1064"/>
                <a:gd name="T15" fmla="*/ 391 h 391"/>
                <a:gd name="T16" fmla="*/ 752 w 1064"/>
                <a:gd name="T17" fmla="*/ 391 h 391"/>
                <a:gd name="T18" fmla="*/ 602 w 1064"/>
                <a:gd name="T19" fmla="*/ 0 h 391"/>
                <a:gd name="T20" fmla="*/ 474 w 1064"/>
                <a:gd name="T21" fmla="*/ 0 h 391"/>
                <a:gd name="T22" fmla="*/ 336 w 1064"/>
                <a:gd name="T23" fmla="*/ 358 h 391"/>
                <a:gd name="T24" fmla="*/ 203 w 1064"/>
                <a:gd name="T25" fmla="*/ 182 h 391"/>
                <a:gd name="T26" fmla="*/ 350 w 1064"/>
                <a:gd name="T27" fmla="*/ 0 h 391"/>
                <a:gd name="T28" fmla="*/ 230 w 1064"/>
                <a:gd name="T29" fmla="*/ 0 h 391"/>
                <a:gd name="T30" fmla="*/ 106 w 1064"/>
                <a:gd name="T31" fmla="*/ 171 h 391"/>
                <a:gd name="T32" fmla="*/ 106 w 1064"/>
                <a:gd name="T33" fmla="*/ 0 h 391"/>
                <a:gd name="T34" fmla="*/ 0 w 1064"/>
                <a:gd name="T35" fmla="*/ 0 h 391"/>
                <a:gd name="T36" fmla="*/ 0 w 1064"/>
                <a:gd name="T37" fmla="*/ 391 h 391"/>
                <a:gd name="T38" fmla="*/ 760 w 1064"/>
                <a:gd name="T39" fmla="*/ 391 h 391"/>
                <a:gd name="T40" fmla="*/ 867 w 1064"/>
                <a:gd name="T41" fmla="*/ 391 h 391"/>
                <a:gd name="T42" fmla="*/ 867 w 1064"/>
                <a:gd name="T43" fmla="*/ 258 h 391"/>
                <a:gd name="T44" fmla="*/ 912 w 1064"/>
                <a:gd name="T45" fmla="*/ 258 h 391"/>
                <a:gd name="T46" fmla="*/ 1028 w 1064"/>
                <a:gd name="T47" fmla="*/ 224 h 391"/>
                <a:gd name="T48" fmla="*/ 1064 w 1064"/>
                <a:gd name="T49" fmla="*/ 160 h 391"/>
                <a:gd name="T50" fmla="*/ 1064 w 1064"/>
                <a:gd name="T51" fmla="*/ 92 h 391"/>
                <a:gd name="T52" fmla="*/ 1049 w 1064"/>
                <a:gd name="T53" fmla="*/ 55 h 391"/>
                <a:gd name="T54" fmla="*/ 995 w 1064"/>
                <a:gd name="T55" fmla="*/ 14 h 391"/>
                <a:gd name="T56" fmla="*/ 903 w 1064"/>
                <a:gd name="T57" fmla="*/ 0 h 391"/>
                <a:gd name="T58" fmla="*/ 760 w 1064"/>
                <a:gd name="T59" fmla="*/ 0 h 391"/>
                <a:gd name="T60" fmla="*/ 760 w 1064"/>
                <a:gd name="T61" fmla="*/ 391 h 391"/>
                <a:gd name="T62" fmla="*/ 536 w 1064"/>
                <a:gd name="T63" fmla="*/ 89 h 391"/>
                <a:gd name="T64" fmla="*/ 586 w 1064"/>
                <a:gd name="T65" fmla="*/ 237 h 391"/>
                <a:gd name="T66" fmla="*/ 484 w 1064"/>
                <a:gd name="T67" fmla="*/ 237 h 391"/>
                <a:gd name="T68" fmla="*/ 536 w 1064"/>
                <a:gd name="T69" fmla="*/ 89 h 391"/>
                <a:gd name="T70" fmla="*/ 867 w 1064"/>
                <a:gd name="T71" fmla="*/ 72 h 391"/>
                <a:gd name="T72" fmla="*/ 896 w 1064"/>
                <a:gd name="T73" fmla="*/ 72 h 391"/>
                <a:gd name="T74" fmla="*/ 943 w 1064"/>
                <a:gd name="T75" fmla="*/ 87 h 391"/>
                <a:gd name="T76" fmla="*/ 959 w 1064"/>
                <a:gd name="T77" fmla="*/ 131 h 391"/>
                <a:gd name="T78" fmla="*/ 943 w 1064"/>
                <a:gd name="T79" fmla="*/ 173 h 391"/>
                <a:gd name="T80" fmla="*/ 895 w 1064"/>
                <a:gd name="T81" fmla="*/ 187 h 391"/>
                <a:gd name="T82" fmla="*/ 867 w 1064"/>
                <a:gd name="T83" fmla="*/ 187 h 391"/>
                <a:gd name="T84" fmla="*/ 867 w 1064"/>
                <a:gd name="T85" fmla="*/ 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64" h="391">
                  <a:moveTo>
                    <a:pt x="0" y="391"/>
                  </a:moveTo>
                  <a:lnTo>
                    <a:pt x="106" y="391"/>
                  </a:lnTo>
                  <a:lnTo>
                    <a:pt x="106" y="212"/>
                  </a:lnTo>
                  <a:lnTo>
                    <a:pt x="229" y="391"/>
                  </a:lnTo>
                  <a:lnTo>
                    <a:pt x="429" y="391"/>
                  </a:lnTo>
                  <a:lnTo>
                    <a:pt x="457" y="312"/>
                  </a:lnTo>
                  <a:lnTo>
                    <a:pt x="611" y="312"/>
                  </a:lnTo>
                  <a:lnTo>
                    <a:pt x="638" y="391"/>
                  </a:lnTo>
                  <a:lnTo>
                    <a:pt x="752" y="391"/>
                  </a:lnTo>
                  <a:lnTo>
                    <a:pt x="602" y="0"/>
                  </a:lnTo>
                  <a:lnTo>
                    <a:pt x="474" y="0"/>
                  </a:lnTo>
                  <a:lnTo>
                    <a:pt x="336" y="358"/>
                  </a:lnTo>
                  <a:lnTo>
                    <a:pt x="203" y="182"/>
                  </a:lnTo>
                  <a:lnTo>
                    <a:pt x="350" y="0"/>
                  </a:lnTo>
                  <a:lnTo>
                    <a:pt x="230" y="0"/>
                  </a:lnTo>
                  <a:lnTo>
                    <a:pt x="106" y="171"/>
                  </a:lnTo>
                  <a:lnTo>
                    <a:pt x="106" y="0"/>
                  </a:lnTo>
                  <a:lnTo>
                    <a:pt x="0" y="0"/>
                  </a:lnTo>
                  <a:lnTo>
                    <a:pt x="0" y="391"/>
                  </a:lnTo>
                  <a:close/>
                  <a:moveTo>
                    <a:pt x="760" y="391"/>
                  </a:moveTo>
                  <a:lnTo>
                    <a:pt x="867" y="391"/>
                  </a:lnTo>
                  <a:lnTo>
                    <a:pt x="867" y="258"/>
                  </a:lnTo>
                  <a:lnTo>
                    <a:pt x="912" y="258"/>
                  </a:lnTo>
                  <a:cubicBezTo>
                    <a:pt x="963" y="258"/>
                    <a:pt x="1002" y="246"/>
                    <a:pt x="1028" y="224"/>
                  </a:cubicBezTo>
                  <a:cubicBezTo>
                    <a:pt x="1047" y="208"/>
                    <a:pt x="1059" y="187"/>
                    <a:pt x="1064" y="160"/>
                  </a:cubicBezTo>
                  <a:lnTo>
                    <a:pt x="1064" y="92"/>
                  </a:lnTo>
                  <a:cubicBezTo>
                    <a:pt x="1061" y="78"/>
                    <a:pt x="1056" y="66"/>
                    <a:pt x="1049" y="55"/>
                  </a:cubicBezTo>
                  <a:cubicBezTo>
                    <a:pt x="1037" y="37"/>
                    <a:pt x="1019" y="23"/>
                    <a:pt x="995" y="14"/>
                  </a:cubicBezTo>
                  <a:cubicBezTo>
                    <a:pt x="970" y="5"/>
                    <a:pt x="940" y="0"/>
                    <a:pt x="903" y="0"/>
                  </a:cubicBezTo>
                  <a:lnTo>
                    <a:pt x="760" y="0"/>
                  </a:lnTo>
                  <a:lnTo>
                    <a:pt x="760" y="391"/>
                  </a:lnTo>
                  <a:close/>
                  <a:moveTo>
                    <a:pt x="536" y="89"/>
                  </a:moveTo>
                  <a:lnTo>
                    <a:pt x="586" y="237"/>
                  </a:lnTo>
                  <a:lnTo>
                    <a:pt x="484" y="237"/>
                  </a:lnTo>
                  <a:lnTo>
                    <a:pt x="536" y="89"/>
                  </a:lnTo>
                  <a:close/>
                  <a:moveTo>
                    <a:pt x="867" y="72"/>
                  </a:moveTo>
                  <a:lnTo>
                    <a:pt x="896" y="72"/>
                  </a:lnTo>
                  <a:cubicBezTo>
                    <a:pt x="917" y="72"/>
                    <a:pt x="932" y="77"/>
                    <a:pt x="943" y="87"/>
                  </a:cubicBezTo>
                  <a:cubicBezTo>
                    <a:pt x="954" y="97"/>
                    <a:pt x="959" y="112"/>
                    <a:pt x="959" y="131"/>
                  </a:cubicBezTo>
                  <a:cubicBezTo>
                    <a:pt x="959" y="150"/>
                    <a:pt x="954" y="163"/>
                    <a:pt x="943" y="173"/>
                  </a:cubicBezTo>
                  <a:cubicBezTo>
                    <a:pt x="932" y="182"/>
                    <a:pt x="916" y="187"/>
                    <a:pt x="895" y="187"/>
                  </a:cubicBezTo>
                  <a:lnTo>
                    <a:pt x="867" y="187"/>
                  </a:lnTo>
                  <a:lnTo>
                    <a:pt x="867" y="72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114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371600" y="1683543"/>
            <a:ext cx="15544800" cy="358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9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ctr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" name="Shape 21"/>
          <p:cNvGrpSpPr/>
          <p:nvPr/>
        </p:nvGrpSpPr>
        <p:grpSpPr>
          <a:xfrm>
            <a:off x="647698" y="283370"/>
            <a:ext cx="10509248" cy="1054893"/>
            <a:chOff x="203" y="119"/>
            <a:chExt cx="3309" cy="442"/>
          </a:xfrm>
        </p:grpSpPr>
        <p:sp>
          <p:nvSpPr>
            <p:cNvPr id="22" name="Shape 22"/>
            <p:cNvSpPr/>
            <p:nvPr/>
          </p:nvSpPr>
          <p:spPr>
            <a:xfrm>
              <a:off x="203" y="119"/>
              <a:ext cx="3286" cy="44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2928" y="137"/>
              <a:ext cx="385" cy="2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3224" y="65483"/>
                  </a:moveTo>
                  <a:lnTo>
                    <a:pt x="83224" y="53356"/>
                  </a:lnTo>
                  <a:lnTo>
                    <a:pt x="74546" y="53356"/>
                  </a:lnTo>
                  <a:lnTo>
                    <a:pt x="67362" y="67170"/>
                  </a:lnTo>
                  <a:cubicBezTo>
                    <a:pt x="64374" y="66010"/>
                    <a:pt x="61742" y="64007"/>
                    <a:pt x="59751" y="60949"/>
                  </a:cubicBezTo>
                  <a:lnTo>
                    <a:pt x="56123" y="62952"/>
                  </a:lnTo>
                  <a:cubicBezTo>
                    <a:pt x="58470" y="66326"/>
                    <a:pt x="61956" y="68541"/>
                    <a:pt x="66010" y="69806"/>
                  </a:cubicBezTo>
                  <a:lnTo>
                    <a:pt x="52211" y="96274"/>
                  </a:lnTo>
                  <a:lnTo>
                    <a:pt x="51997" y="96274"/>
                  </a:lnTo>
                  <a:lnTo>
                    <a:pt x="29590" y="53884"/>
                  </a:lnTo>
                  <a:lnTo>
                    <a:pt x="54985" y="6010"/>
                  </a:lnTo>
                  <a:lnTo>
                    <a:pt x="54985" y="52513"/>
                  </a:lnTo>
                  <a:lnTo>
                    <a:pt x="62454" y="52513"/>
                  </a:lnTo>
                  <a:lnTo>
                    <a:pt x="62454" y="39753"/>
                  </a:lnTo>
                  <a:cubicBezTo>
                    <a:pt x="66366" y="42073"/>
                    <a:pt x="71772" y="43550"/>
                    <a:pt x="77320" y="45448"/>
                  </a:cubicBezTo>
                  <a:cubicBezTo>
                    <a:pt x="85429" y="47978"/>
                    <a:pt x="87848" y="52618"/>
                    <a:pt x="87848" y="57047"/>
                  </a:cubicBezTo>
                  <a:cubicBezTo>
                    <a:pt x="87848" y="60421"/>
                    <a:pt x="86141" y="63374"/>
                    <a:pt x="83224" y="65483"/>
                  </a:cubicBezTo>
                  <a:close/>
                  <a:moveTo>
                    <a:pt x="86141" y="68435"/>
                  </a:moveTo>
                  <a:cubicBezTo>
                    <a:pt x="91475" y="65905"/>
                    <a:pt x="95388" y="61581"/>
                    <a:pt x="95957" y="55360"/>
                  </a:cubicBezTo>
                  <a:cubicBezTo>
                    <a:pt x="95957" y="46608"/>
                    <a:pt x="88986" y="43128"/>
                    <a:pt x="82228" y="41019"/>
                  </a:cubicBezTo>
                  <a:cubicBezTo>
                    <a:pt x="72341" y="38066"/>
                    <a:pt x="65370" y="35641"/>
                    <a:pt x="64232" y="29314"/>
                  </a:cubicBezTo>
                  <a:cubicBezTo>
                    <a:pt x="64018" y="28471"/>
                    <a:pt x="64018" y="28049"/>
                    <a:pt x="64018" y="27311"/>
                  </a:cubicBezTo>
                  <a:cubicBezTo>
                    <a:pt x="64232" y="20562"/>
                    <a:pt x="70705" y="16239"/>
                    <a:pt x="76609" y="16239"/>
                  </a:cubicBezTo>
                  <a:cubicBezTo>
                    <a:pt x="82655" y="16239"/>
                    <a:pt x="86496" y="17398"/>
                    <a:pt x="90337" y="22776"/>
                  </a:cubicBezTo>
                  <a:lnTo>
                    <a:pt x="93609" y="21195"/>
                  </a:lnTo>
                  <a:cubicBezTo>
                    <a:pt x="89342" y="15500"/>
                    <a:pt x="83509" y="14024"/>
                    <a:pt x="76609" y="14024"/>
                  </a:cubicBezTo>
                  <a:cubicBezTo>
                    <a:pt x="70918" y="14024"/>
                    <a:pt x="66010" y="15395"/>
                    <a:pt x="62454" y="18031"/>
                  </a:cubicBezTo>
                  <a:lnTo>
                    <a:pt x="62454" y="0"/>
                  </a:lnTo>
                  <a:lnTo>
                    <a:pt x="53704" y="0"/>
                  </a:lnTo>
                  <a:lnTo>
                    <a:pt x="31440" y="42811"/>
                  </a:lnTo>
                  <a:lnTo>
                    <a:pt x="31227" y="42811"/>
                  </a:lnTo>
                  <a:lnTo>
                    <a:pt x="8535" y="0"/>
                  </a:lnTo>
                  <a:lnTo>
                    <a:pt x="0" y="0"/>
                  </a:lnTo>
                  <a:lnTo>
                    <a:pt x="0" y="52513"/>
                  </a:lnTo>
                  <a:lnTo>
                    <a:pt x="4125" y="52513"/>
                  </a:lnTo>
                  <a:lnTo>
                    <a:pt x="4125" y="6643"/>
                  </a:lnTo>
                  <a:lnTo>
                    <a:pt x="29093" y="53356"/>
                  </a:lnTo>
                  <a:lnTo>
                    <a:pt x="21410" y="53356"/>
                  </a:lnTo>
                  <a:lnTo>
                    <a:pt x="21410" y="105869"/>
                  </a:lnTo>
                  <a:lnTo>
                    <a:pt x="24967" y="105869"/>
                  </a:lnTo>
                  <a:lnTo>
                    <a:pt x="24967" y="60000"/>
                  </a:lnTo>
                  <a:lnTo>
                    <a:pt x="50219" y="107346"/>
                  </a:lnTo>
                  <a:lnTo>
                    <a:pt x="50290" y="107346"/>
                  </a:lnTo>
                  <a:lnTo>
                    <a:pt x="75826" y="59367"/>
                  </a:lnTo>
                  <a:lnTo>
                    <a:pt x="75826" y="105869"/>
                  </a:lnTo>
                  <a:lnTo>
                    <a:pt x="83224" y="105869"/>
                  </a:lnTo>
                  <a:lnTo>
                    <a:pt x="83224" y="70966"/>
                  </a:lnTo>
                  <a:lnTo>
                    <a:pt x="96455" y="70966"/>
                  </a:lnTo>
                  <a:lnTo>
                    <a:pt x="96455" y="120000"/>
                  </a:lnTo>
                  <a:lnTo>
                    <a:pt x="104137" y="120000"/>
                  </a:lnTo>
                  <a:lnTo>
                    <a:pt x="104137" y="70966"/>
                  </a:lnTo>
                  <a:lnTo>
                    <a:pt x="120000" y="70966"/>
                  </a:lnTo>
                  <a:lnTo>
                    <a:pt x="120000" y="68435"/>
                  </a:lnTo>
                  <a:lnTo>
                    <a:pt x="86141" y="68435"/>
                  </a:lnTo>
                  <a:close/>
                  <a:moveTo>
                    <a:pt x="80237" y="10650"/>
                  </a:moveTo>
                  <a:lnTo>
                    <a:pt x="92400" y="0"/>
                  </a:lnTo>
                  <a:lnTo>
                    <a:pt x="88559" y="0"/>
                  </a:lnTo>
                  <a:lnTo>
                    <a:pt x="77391" y="7486"/>
                  </a:lnTo>
                  <a:lnTo>
                    <a:pt x="66081" y="0"/>
                  </a:lnTo>
                  <a:lnTo>
                    <a:pt x="62454" y="0"/>
                  </a:lnTo>
                  <a:lnTo>
                    <a:pt x="74688" y="10650"/>
                  </a:lnTo>
                  <a:lnTo>
                    <a:pt x="80237" y="10650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2721" y="432"/>
              <a:ext cx="41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6574" y="0"/>
                  </a:lnTo>
                  <a:lnTo>
                    <a:pt x="60331" y="108535"/>
                  </a:lnTo>
                  <a:lnTo>
                    <a:pt x="104751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10055" y="120000"/>
                  </a:lnTo>
                  <a:lnTo>
                    <a:pt x="110718" y="9936"/>
                  </a:lnTo>
                  <a:lnTo>
                    <a:pt x="66298" y="120000"/>
                  </a:lnTo>
                  <a:lnTo>
                    <a:pt x="54364" y="120000"/>
                  </a:lnTo>
                  <a:lnTo>
                    <a:pt x="9281" y="9936"/>
                  </a:lnTo>
                  <a:lnTo>
                    <a:pt x="994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2777" y="432"/>
              <a:ext cx="3" cy="36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2795" y="432"/>
              <a:ext cx="33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6551" y="0"/>
                  </a:lnTo>
                  <a:lnTo>
                    <a:pt x="107586" y="107770"/>
                  </a:lnTo>
                  <a:lnTo>
                    <a:pt x="107586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02620" y="120000"/>
                  </a:lnTo>
                  <a:lnTo>
                    <a:pt x="12413" y="12229"/>
                  </a:lnTo>
                  <a:lnTo>
                    <a:pt x="12413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2840" y="432"/>
              <a:ext cx="3" cy="36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2857" y="432"/>
              <a:ext cx="29" cy="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656" y="79272"/>
                  </a:moveTo>
                  <a:lnTo>
                    <a:pt x="14656" y="80000"/>
                  </a:lnTo>
                  <a:cubicBezTo>
                    <a:pt x="14656" y="97454"/>
                    <a:pt x="32061" y="109090"/>
                    <a:pt x="60458" y="109090"/>
                  </a:cubicBezTo>
                  <a:cubicBezTo>
                    <a:pt x="88854" y="109090"/>
                    <a:pt x="105343" y="99636"/>
                    <a:pt x="105343" y="85090"/>
                  </a:cubicBezTo>
                  <a:cubicBezTo>
                    <a:pt x="105343" y="72727"/>
                    <a:pt x="93435" y="69090"/>
                    <a:pt x="68702" y="65454"/>
                  </a:cubicBezTo>
                  <a:lnTo>
                    <a:pt x="38473" y="61090"/>
                  </a:lnTo>
                  <a:cubicBezTo>
                    <a:pt x="15572" y="58181"/>
                    <a:pt x="4580" y="48727"/>
                    <a:pt x="4580" y="32727"/>
                  </a:cubicBezTo>
                  <a:cubicBezTo>
                    <a:pt x="4580" y="13090"/>
                    <a:pt x="24732" y="0"/>
                    <a:pt x="59541" y="0"/>
                  </a:cubicBezTo>
                  <a:cubicBezTo>
                    <a:pt x="94351" y="0"/>
                    <a:pt x="114503" y="13090"/>
                    <a:pt x="115419" y="34909"/>
                  </a:cubicBezTo>
                  <a:lnTo>
                    <a:pt x="101679" y="34909"/>
                  </a:lnTo>
                  <a:cubicBezTo>
                    <a:pt x="99847" y="18909"/>
                    <a:pt x="85190" y="10181"/>
                    <a:pt x="59541" y="10181"/>
                  </a:cubicBezTo>
                  <a:cubicBezTo>
                    <a:pt x="33893" y="10181"/>
                    <a:pt x="19236" y="18909"/>
                    <a:pt x="19236" y="32000"/>
                  </a:cubicBezTo>
                  <a:cubicBezTo>
                    <a:pt x="19236" y="44363"/>
                    <a:pt x="31145" y="48727"/>
                    <a:pt x="54961" y="51636"/>
                  </a:cubicBezTo>
                  <a:lnTo>
                    <a:pt x="82442" y="55272"/>
                  </a:lnTo>
                  <a:cubicBezTo>
                    <a:pt x="108091" y="58909"/>
                    <a:pt x="120000" y="68363"/>
                    <a:pt x="120000" y="85090"/>
                  </a:cubicBezTo>
                  <a:cubicBezTo>
                    <a:pt x="120000" y="106909"/>
                    <a:pt x="98931" y="120000"/>
                    <a:pt x="61374" y="120000"/>
                  </a:cubicBezTo>
                  <a:cubicBezTo>
                    <a:pt x="22900" y="120000"/>
                    <a:pt x="0" y="104727"/>
                    <a:pt x="0" y="81454"/>
                  </a:cubicBezTo>
                  <a:lnTo>
                    <a:pt x="0" y="79272"/>
                  </a:lnTo>
                  <a:lnTo>
                    <a:pt x="14656" y="79272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2895" y="432"/>
              <a:ext cx="30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430" y="10700"/>
                  </a:moveTo>
                  <a:lnTo>
                    <a:pt x="0" y="107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0700"/>
                  </a:lnTo>
                  <a:lnTo>
                    <a:pt x="67445" y="10700"/>
                  </a:lnTo>
                  <a:lnTo>
                    <a:pt x="67445" y="120000"/>
                  </a:lnTo>
                  <a:lnTo>
                    <a:pt x="53430" y="120000"/>
                  </a:lnTo>
                  <a:lnTo>
                    <a:pt x="53430" y="1070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2936" y="432"/>
              <a:ext cx="28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0700"/>
                  </a:lnTo>
                  <a:lnTo>
                    <a:pt x="15867" y="10700"/>
                  </a:lnTo>
                  <a:lnTo>
                    <a:pt x="15867" y="52738"/>
                  </a:lnTo>
                  <a:lnTo>
                    <a:pt x="112066" y="52738"/>
                  </a:lnTo>
                  <a:lnTo>
                    <a:pt x="112066" y="64203"/>
                  </a:lnTo>
                  <a:lnTo>
                    <a:pt x="15867" y="64203"/>
                  </a:lnTo>
                  <a:lnTo>
                    <a:pt x="15867" y="108535"/>
                  </a:lnTo>
                  <a:lnTo>
                    <a:pt x="120000" y="108535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2976" y="432"/>
              <a:ext cx="30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014" y="10700"/>
                  </a:moveTo>
                  <a:lnTo>
                    <a:pt x="14014" y="57324"/>
                  </a:lnTo>
                  <a:lnTo>
                    <a:pt x="64817" y="57324"/>
                  </a:lnTo>
                  <a:cubicBezTo>
                    <a:pt x="90218" y="57324"/>
                    <a:pt x="101605" y="51210"/>
                    <a:pt x="101605" y="33630"/>
                  </a:cubicBezTo>
                  <a:cubicBezTo>
                    <a:pt x="101605" y="16050"/>
                    <a:pt x="89343" y="10700"/>
                    <a:pt x="63065" y="10700"/>
                  </a:cubicBezTo>
                  <a:lnTo>
                    <a:pt x="14014" y="10700"/>
                  </a:lnTo>
                  <a:close/>
                  <a:moveTo>
                    <a:pt x="0" y="0"/>
                  </a:moveTo>
                  <a:lnTo>
                    <a:pt x="66569" y="0"/>
                  </a:lnTo>
                  <a:cubicBezTo>
                    <a:pt x="98978" y="0"/>
                    <a:pt x="115620" y="10700"/>
                    <a:pt x="115620" y="32101"/>
                  </a:cubicBezTo>
                  <a:cubicBezTo>
                    <a:pt x="115620" y="48152"/>
                    <a:pt x="108613" y="57324"/>
                    <a:pt x="91970" y="61910"/>
                  </a:cubicBezTo>
                  <a:cubicBezTo>
                    <a:pt x="107737" y="64203"/>
                    <a:pt x="111240" y="70318"/>
                    <a:pt x="112992" y="84840"/>
                  </a:cubicBezTo>
                  <a:cubicBezTo>
                    <a:pt x="115620" y="100891"/>
                    <a:pt x="113868" y="113121"/>
                    <a:pt x="120000" y="120000"/>
                  </a:cubicBezTo>
                  <a:lnTo>
                    <a:pt x="103357" y="120000"/>
                  </a:lnTo>
                  <a:cubicBezTo>
                    <a:pt x="99854" y="109299"/>
                    <a:pt x="100729" y="97070"/>
                    <a:pt x="98978" y="84840"/>
                  </a:cubicBezTo>
                  <a:cubicBezTo>
                    <a:pt x="97226" y="72611"/>
                    <a:pt x="89343" y="68789"/>
                    <a:pt x="71824" y="68789"/>
                  </a:cubicBezTo>
                  <a:lnTo>
                    <a:pt x="14014" y="68789"/>
                  </a:lnTo>
                  <a:lnTo>
                    <a:pt x="1401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3017" y="432"/>
              <a:ext cx="29" cy="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656" y="79272"/>
                  </a:moveTo>
                  <a:lnTo>
                    <a:pt x="14656" y="80000"/>
                  </a:lnTo>
                  <a:cubicBezTo>
                    <a:pt x="14656" y="97454"/>
                    <a:pt x="32061" y="109090"/>
                    <a:pt x="60458" y="109090"/>
                  </a:cubicBezTo>
                  <a:cubicBezTo>
                    <a:pt x="88854" y="109090"/>
                    <a:pt x="105343" y="99636"/>
                    <a:pt x="105343" y="85090"/>
                  </a:cubicBezTo>
                  <a:cubicBezTo>
                    <a:pt x="105343" y="72727"/>
                    <a:pt x="93435" y="69090"/>
                    <a:pt x="68702" y="65454"/>
                  </a:cubicBezTo>
                  <a:lnTo>
                    <a:pt x="38473" y="61090"/>
                  </a:lnTo>
                  <a:cubicBezTo>
                    <a:pt x="15572" y="58181"/>
                    <a:pt x="4580" y="48727"/>
                    <a:pt x="4580" y="32727"/>
                  </a:cubicBezTo>
                  <a:cubicBezTo>
                    <a:pt x="4580" y="13090"/>
                    <a:pt x="24732" y="0"/>
                    <a:pt x="59541" y="0"/>
                  </a:cubicBezTo>
                  <a:cubicBezTo>
                    <a:pt x="94351" y="0"/>
                    <a:pt x="115419" y="13090"/>
                    <a:pt x="115419" y="34909"/>
                  </a:cubicBezTo>
                  <a:lnTo>
                    <a:pt x="101679" y="34909"/>
                  </a:lnTo>
                  <a:cubicBezTo>
                    <a:pt x="99847" y="18909"/>
                    <a:pt x="85190" y="10181"/>
                    <a:pt x="59541" y="10181"/>
                  </a:cubicBezTo>
                  <a:cubicBezTo>
                    <a:pt x="33893" y="10181"/>
                    <a:pt x="19236" y="18909"/>
                    <a:pt x="19236" y="32000"/>
                  </a:cubicBezTo>
                  <a:cubicBezTo>
                    <a:pt x="19236" y="44363"/>
                    <a:pt x="31145" y="48727"/>
                    <a:pt x="54961" y="51636"/>
                  </a:cubicBezTo>
                  <a:lnTo>
                    <a:pt x="82442" y="55272"/>
                  </a:lnTo>
                  <a:cubicBezTo>
                    <a:pt x="108091" y="58909"/>
                    <a:pt x="120000" y="68363"/>
                    <a:pt x="120000" y="85090"/>
                  </a:cubicBezTo>
                  <a:cubicBezTo>
                    <a:pt x="120000" y="106909"/>
                    <a:pt x="98931" y="120000"/>
                    <a:pt x="61374" y="120000"/>
                  </a:cubicBezTo>
                  <a:cubicBezTo>
                    <a:pt x="22900" y="120000"/>
                    <a:pt x="0" y="104727"/>
                    <a:pt x="0" y="81454"/>
                  </a:cubicBezTo>
                  <a:lnTo>
                    <a:pt x="0" y="79272"/>
                  </a:lnTo>
                  <a:lnTo>
                    <a:pt x="14656" y="79272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3054" y="432"/>
              <a:ext cx="30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430" y="10700"/>
                  </a:moveTo>
                  <a:lnTo>
                    <a:pt x="0" y="107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0700"/>
                  </a:lnTo>
                  <a:lnTo>
                    <a:pt x="67445" y="10700"/>
                  </a:lnTo>
                  <a:lnTo>
                    <a:pt x="67445" y="120000"/>
                  </a:lnTo>
                  <a:lnTo>
                    <a:pt x="53430" y="120000"/>
                  </a:lnTo>
                  <a:lnTo>
                    <a:pt x="53430" y="1070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3092" y="432"/>
              <a:ext cx="36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750" y="0"/>
                  </a:lnTo>
                  <a:lnTo>
                    <a:pt x="60000" y="110063"/>
                  </a:lnTo>
                  <a:lnTo>
                    <a:pt x="107250" y="0"/>
                  </a:lnTo>
                  <a:lnTo>
                    <a:pt x="120000" y="0"/>
                  </a:lnTo>
                  <a:lnTo>
                    <a:pt x="67500" y="120000"/>
                  </a:lnTo>
                  <a:lnTo>
                    <a:pt x="525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3135" y="432"/>
              <a:ext cx="37" cy="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363" y="59636"/>
                  </a:moveTo>
                  <a:cubicBezTo>
                    <a:pt x="108363" y="29090"/>
                    <a:pt x="90181" y="10909"/>
                    <a:pt x="60363" y="10909"/>
                  </a:cubicBezTo>
                  <a:cubicBezTo>
                    <a:pt x="29818" y="10909"/>
                    <a:pt x="11636" y="29090"/>
                    <a:pt x="11636" y="59636"/>
                  </a:cubicBezTo>
                  <a:cubicBezTo>
                    <a:pt x="11636" y="90909"/>
                    <a:pt x="29818" y="109090"/>
                    <a:pt x="60363" y="109090"/>
                  </a:cubicBezTo>
                  <a:cubicBezTo>
                    <a:pt x="90181" y="109090"/>
                    <a:pt x="108363" y="90909"/>
                    <a:pt x="108363" y="59636"/>
                  </a:cubicBezTo>
                  <a:close/>
                  <a:moveTo>
                    <a:pt x="60363" y="120000"/>
                  </a:moveTo>
                  <a:cubicBezTo>
                    <a:pt x="22545" y="120000"/>
                    <a:pt x="0" y="97454"/>
                    <a:pt x="0" y="59636"/>
                  </a:cubicBezTo>
                  <a:cubicBezTo>
                    <a:pt x="0" y="22545"/>
                    <a:pt x="22545" y="0"/>
                    <a:pt x="60363" y="0"/>
                  </a:cubicBezTo>
                  <a:cubicBezTo>
                    <a:pt x="97454" y="0"/>
                    <a:pt x="120000" y="22545"/>
                    <a:pt x="120000" y="59636"/>
                  </a:cubicBezTo>
                  <a:cubicBezTo>
                    <a:pt x="120000" y="97454"/>
                    <a:pt x="97454" y="120000"/>
                    <a:pt x="60363" y="12000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3204" y="421"/>
              <a:ext cx="29" cy="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694" y="0"/>
                  </a:moveTo>
                  <a:lnTo>
                    <a:pt x="95267" y="0"/>
                  </a:lnTo>
                  <a:lnTo>
                    <a:pt x="66870" y="18373"/>
                  </a:lnTo>
                  <a:lnTo>
                    <a:pt x="51297" y="18373"/>
                  </a:lnTo>
                  <a:lnTo>
                    <a:pt x="22900" y="0"/>
                  </a:lnTo>
                  <a:lnTo>
                    <a:pt x="38473" y="0"/>
                  </a:lnTo>
                  <a:lnTo>
                    <a:pt x="59541" y="13205"/>
                  </a:lnTo>
                  <a:lnTo>
                    <a:pt x="79694" y="0"/>
                  </a:lnTo>
                  <a:close/>
                  <a:moveTo>
                    <a:pt x="14656" y="87846"/>
                  </a:moveTo>
                  <a:lnTo>
                    <a:pt x="14656" y="88421"/>
                  </a:lnTo>
                  <a:cubicBezTo>
                    <a:pt x="14656" y="102200"/>
                    <a:pt x="32061" y="111387"/>
                    <a:pt x="60458" y="111387"/>
                  </a:cubicBezTo>
                  <a:cubicBezTo>
                    <a:pt x="87938" y="111387"/>
                    <a:pt x="104427" y="103923"/>
                    <a:pt x="104427" y="92440"/>
                  </a:cubicBezTo>
                  <a:cubicBezTo>
                    <a:pt x="104427" y="82679"/>
                    <a:pt x="93435" y="79808"/>
                    <a:pt x="68702" y="76937"/>
                  </a:cubicBezTo>
                  <a:lnTo>
                    <a:pt x="38473" y="73492"/>
                  </a:lnTo>
                  <a:cubicBezTo>
                    <a:pt x="15572" y="71196"/>
                    <a:pt x="3664" y="63732"/>
                    <a:pt x="3664" y="51100"/>
                  </a:cubicBezTo>
                  <a:cubicBezTo>
                    <a:pt x="3664" y="35598"/>
                    <a:pt x="24732" y="25263"/>
                    <a:pt x="58625" y="25263"/>
                  </a:cubicBezTo>
                  <a:cubicBezTo>
                    <a:pt x="94351" y="25263"/>
                    <a:pt x="114503" y="35598"/>
                    <a:pt x="115419" y="52822"/>
                  </a:cubicBezTo>
                  <a:lnTo>
                    <a:pt x="101679" y="52822"/>
                  </a:lnTo>
                  <a:cubicBezTo>
                    <a:pt x="99847" y="40191"/>
                    <a:pt x="85190" y="33301"/>
                    <a:pt x="59541" y="33301"/>
                  </a:cubicBezTo>
                  <a:cubicBezTo>
                    <a:pt x="33893" y="33301"/>
                    <a:pt x="19236" y="40191"/>
                    <a:pt x="19236" y="50526"/>
                  </a:cubicBezTo>
                  <a:cubicBezTo>
                    <a:pt x="19236" y="60287"/>
                    <a:pt x="30229" y="63732"/>
                    <a:pt x="54961" y="66028"/>
                  </a:cubicBezTo>
                  <a:lnTo>
                    <a:pt x="82442" y="68899"/>
                  </a:lnTo>
                  <a:cubicBezTo>
                    <a:pt x="108091" y="71770"/>
                    <a:pt x="120000" y="79234"/>
                    <a:pt x="120000" y="92440"/>
                  </a:cubicBezTo>
                  <a:cubicBezTo>
                    <a:pt x="120000" y="109665"/>
                    <a:pt x="98931" y="119999"/>
                    <a:pt x="61374" y="119999"/>
                  </a:cubicBezTo>
                  <a:cubicBezTo>
                    <a:pt x="22900" y="119999"/>
                    <a:pt x="0" y="107942"/>
                    <a:pt x="0" y="89569"/>
                  </a:cubicBezTo>
                  <a:lnTo>
                    <a:pt x="0" y="87846"/>
                  </a:lnTo>
                  <a:lnTo>
                    <a:pt x="14656" y="87846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3247" y="432"/>
              <a:ext cx="30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4222" y="0"/>
                  </a:lnTo>
                  <a:lnTo>
                    <a:pt x="14222" y="65732"/>
                  </a:lnTo>
                  <a:lnTo>
                    <a:pt x="100444" y="0"/>
                  </a:lnTo>
                  <a:lnTo>
                    <a:pt x="120000" y="0"/>
                  </a:lnTo>
                  <a:lnTo>
                    <a:pt x="54222" y="50445"/>
                  </a:lnTo>
                  <a:lnTo>
                    <a:pt x="120000" y="120000"/>
                  </a:lnTo>
                  <a:lnTo>
                    <a:pt x="102222" y="120000"/>
                  </a:lnTo>
                  <a:lnTo>
                    <a:pt x="43555" y="58089"/>
                  </a:lnTo>
                  <a:lnTo>
                    <a:pt x="14222" y="80254"/>
                  </a:lnTo>
                  <a:lnTo>
                    <a:pt x="14222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3284" y="432"/>
              <a:ext cx="37" cy="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433" y="59636"/>
                  </a:moveTo>
                  <a:cubicBezTo>
                    <a:pt x="108433" y="29090"/>
                    <a:pt x="90361" y="10909"/>
                    <a:pt x="59999" y="10909"/>
                  </a:cubicBezTo>
                  <a:cubicBezTo>
                    <a:pt x="29638" y="10909"/>
                    <a:pt x="11566" y="29090"/>
                    <a:pt x="11566" y="59636"/>
                  </a:cubicBezTo>
                  <a:cubicBezTo>
                    <a:pt x="11566" y="90909"/>
                    <a:pt x="29638" y="109090"/>
                    <a:pt x="59999" y="109090"/>
                  </a:cubicBezTo>
                  <a:cubicBezTo>
                    <a:pt x="90361" y="109090"/>
                    <a:pt x="108433" y="90909"/>
                    <a:pt x="108433" y="59636"/>
                  </a:cubicBezTo>
                  <a:close/>
                  <a:moveTo>
                    <a:pt x="59999" y="120000"/>
                  </a:moveTo>
                  <a:cubicBezTo>
                    <a:pt x="22409" y="120000"/>
                    <a:pt x="0" y="97454"/>
                    <a:pt x="0" y="59636"/>
                  </a:cubicBezTo>
                  <a:cubicBezTo>
                    <a:pt x="0" y="22545"/>
                    <a:pt x="22409" y="0"/>
                    <a:pt x="59999" y="0"/>
                  </a:cubicBezTo>
                  <a:cubicBezTo>
                    <a:pt x="97590" y="0"/>
                    <a:pt x="119999" y="22545"/>
                    <a:pt x="119999" y="59636"/>
                  </a:cubicBezTo>
                  <a:cubicBezTo>
                    <a:pt x="119999" y="97454"/>
                    <a:pt x="97590" y="120000"/>
                    <a:pt x="59999" y="12000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3334" y="432"/>
              <a:ext cx="26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6842" y="0"/>
                  </a:lnTo>
                  <a:lnTo>
                    <a:pt x="16842" y="108535"/>
                  </a:lnTo>
                  <a:lnTo>
                    <a:pt x="119999" y="108535"/>
                  </a:lnTo>
                  <a:lnTo>
                    <a:pt x="119999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3368" y="432"/>
              <a:ext cx="29" cy="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656" y="79272"/>
                  </a:moveTo>
                  <a:lnTo>
                    <a:pt x="14656" y="80000"/>
                  </a:lnTo>
                  <a:cubicBezTo>
                    <a:pt x="14656" y="97454"/>
                    <a:pt x="32061" y="109090"/>
                    <a:pt x="60458" y="109090"/>
                  </a:cubicBezTo>
                  <a:cubicBezTo>
                    <a:pt x="87938" y="109090"/>
                    <a:pt x="104427" y="99636"/>
                    <a:pt x="104427" y="85090"/>
                  </a:cubicBezTo>
                  <a:cubicBezTo>
                    <a:pt x="104427" y="72727"/>
                    <a:pt x="93435" y="69090"/>
                    <a:pt x="68702" y="65454"/>
                  </a:cubicBezTo>
                  <a:lnTo>
                    <a:pt x="38473" y="61090"/>
                  </a:lnTo>
                  <a:cubicBezTo>
                    <a:pt x="15572" y="58181"/>
                    <a:pt x="3664" y="48727"/>
                    <a:pt x="3664" y="32727"/>
                  </a:cubicBezTo>
                  <a:cubicBezTo>
                    <a:pt x="3664" y="13090"/>
                    <a:pt x="24732" y="0"/>
                    <a:pt x="58625" y="0"/>
                  </a:cubicBezTo>
                  <a:cubicBezTo>
                    <a:pt x="94351" y="0"/>
                    <a:pt x="114503" y="13090"/>
                    <a:pt x="115419" y="34909"/>
                  </a:cubicBezTo>
                  <a:lnTo>
                    <a:pt x="101679" y="34909"/>
                  </a:lnTo>
                  <a:cubicBezTo>
                    <a:pt x="99847" y="18909"/>
                    <a:pt x="85190" y="10181"/>
                    <a:pt x="59541" y="10181"/>
                  </a:cubicBezTo>
                  <a:cubicBezTo>
                    <a:pt x="33893" y="10181"/>
                    <a:pt x="19236" y="18909"/>
                    <a:pt x="19236" y="32000"/>
                  </a:cubicBezTo>
                  <a:cubicBezTo>
                    <a:pt x="19236" y="44363"/>
                    <a:pt x="30229" y="48727"/>
                    <a:pt x="54961" y="51636"/>
                  </a:cubicBezTo>
                  <a:lnTo>
                    <a:pt x="82442" y="55272"/>
                  </a:lnTo>
                  <a:cubicBezTo>
                    <a:pt x="108091" y="58909"/>
                    <a:pt x="120000" y="68363"/>
                    <a:pt x="120000" y="85090"/>
                  </a:cubicBezTo>
                  <a:cubicBezTo>
                    <a:pt x="120000" y="106909"/>
                    <a:pt x="98931" y="120000"/>
                    <a:pt x="61374" y="120000"/>
                  </a:cubicBezTo>
                  <a:cubicBezTo>
                    <a:pt x="22900" y="120000"/>
                    <a:pt x="0" y="104727"/>
                    <a:pt x="0" y="81454"/>
                  </a:cubicBezTo>
                  <a:lnTo>
                    <a:pt x="0" y="79272"/>
                  </a:lnTo>
                  <a:lnTo>
                    <a:pt x="14656" y="79272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3406" y="432"/>
              <a:ext cx="31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430" y="10700"/>
                  </a:moveTo>
                  <a:lnTo>
                    <a:pt x="0" y="107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0700"/>
                  </a:lnTo>
                  <a:lnTo>
                    <a:pt x="66569" y="10700"/>
                  </a:lnTo>
                  <a:lnTo>
                    <a:pt x="66569" y="120000"/>
                  </a:lnTo>
                  <a:lnTo>
                    <a:pt x="53430" y="120000"/>
                  </a:lnTo>
                  <a:lnTo>
                    <a:pt x="53430" y="1070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3443" y="432"/>
              <a:ext cx="36" cy="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3416" y="0"/>
                  </a:lnTo>
                  <a:lnTo>
                    <a:pt x="60372" y="110063"/>
                  </a:lnTo>
                  <a:lnTo>
                    <a:pt x="107329" y="0"/>
                  </a:lnTo>
                  <a:lnTo>
                    <a:pt x="120000" y="0"/>
                  </a:lnTo>
                  <a:lnTo>
                    <a:pt x="67826" y="120000"/>
                  </a:lnTo>
                  <a:lnTo>
                    <a:pt x="52919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3490" y="421"/>
              <a:ext cx="9" cy="4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120000" y="0"/>
                  </a:lnTo>
                  <a:lnTo>
                    <a:pt x="42000" y="18731"/>
                  </a:lnTo>
                  <a:lnTo>
                    <a:pt x="3000" y="18731"/>
                  </a:lnTo>
                  <a:lnTo>
                    <a:pt x="60000" y="0"/>
                  </a:lnTo>
                  <a:close/>
                  <a:moveTo>
                    <a:pt x="0" y="28097"/>
                  </a:moveTo>
                  <a:lnTo>
                    <a:pt x="45000" y="28097"/>
                  </a:lnTo>
                  <a:lnTo>
                    <a:pt x="45000" y="120000"/>
                  </a:lnTo>
                  <a:lnTo>
                    <a:pt x="0" y="120000"/>
                  </a:lnTo>
                  <a:lnTo>
                    <a:pt x="0" y="28097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3509" y="465"/>
              <a:ext cx="3" cy="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63396"/>
                  </a:lnTo>
                  <a:cubicBezTo>
                    <a:pt x="113333" y="92830"/>
                    <a:pt x="86666" y="110943"/>
                    <a:pt x="0" y="120000"/>
                  </a:cubicBezTo>
                  <a:lnTo>
                    <a:pt x="0" y="97358"/>
                  </a:lnTo>
                  <a:cubicBezTo>
                    <a:pt x="40000" y="90566"/>
                    <a:pt x="53333" y="81509"/>
                    <a:pt x="53333" y="63396"/>
                  </a:cubicBezTo>
                  <a:lnTo>
                    <a:pt x="53333" y="43018"/>
                  </a:lnTo>
                  <a:lnTo>
                    <a:pt x="0" y="430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2782" y="490"/>
              <a:ext cx="34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5894" y="0"/>
                  </a:lnTo>
                  <a:lnTo>
                    <a:pt x="60397" y="108923"/>
                  </a:lnTo>
                  <a:lnTo>
                    <a:pt x="104105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09668" y="120000"/>
                  </a:lnTo>
                  <a:lnTo>
                    <a:pt x="109668" y="10153"/>
                  </a:lnTo>
                  <a:lnTo>
                    <a:pt x="65960" y="120000"/>
                  </a:lnTo>
                  <a:lnTo>
                    <a:pt x="54039" y="120000"/>
                  </a:lnTo>
                  <a:lnTo>
                    <a:pt x="8741" y="10153"/>
                  </a:lnTo>
                  <a:lnTo>
                    <a:pt x="10331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2828" y="490"/>
              <a:ext cx="22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6421" y="0"/>
                  </a:lnTo>
                  <a:lnTo>
                    <a:pt x="16421" y="108923"/>
                  </a:lnTo>
                  <a:lnTo>
                    <a:pt x="120000" y="108923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2854" y="480"/>
              <a:ext cx="30" cy="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9333" y="0"/>
                  </a:moveTo>
                  <a:lnTo>
                    <a:pt x="83555" y="0"/>
                  </a:lnTo>
                  <a:lnTo>
                    <a:pt x="64888" y="19058"/>
                  </a:lnTo>
                  <a:lnTo>
                    <a:pt x="55111" y="19058"/>
                  </a:lnTo>
                  <a:lnTo>
                    <a:pt x="69333" y="0"/>
                  </a:lnTo>
                  <a:close/>
                  <a:moveTo>
                    <a:pt x="86222" y="83294"/>
                  </a:moveTo>
                  <a:lnTo>
                    <a:pt x="60444" y="36000"/>
                  </a:lnTo>
                  <a:lnTo>
                    <a:pt x="33777" y="83294"/>
                  </a:lnTo>
                  <a:lnTo>
                    <a:pt x="86222" y="83294"/>
                  </a:lnTo>
                  <a:close/>
                  <a:moveTo>
                    <a:pt x="53333" y="28235"/>
                  </a:moveTo>
                  <a:lnTo>
                    <a:pt x="66666" y="28235"/>
                  </a:lnTo>
                  <a:lnTo>
                    <a:pt x="120000" y="120000"/>
                  </a:lnTo>
                  <a:lnTo>
                    <a:pt x="107555" y="120000"/>
                  </a:lnTo>
                  <a:lnTo>
                    <a:pt x="91555" y="91764"/>
                  </a:lnTo>
                  <a:lnTo>
                    <a:pt x="28444" y="91764"/>
                  </a:lnTo>
                  <a:lnTo>
                    <a:pt x="11555" y="120000"/>
                  </a:lnTo>
                  <a:lnTo>
                    <a:pt x="0" y="120000"/>
                  </a:lnTo>
                  <a:lnTo>
                    <a:pt x="53333" y="2823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2892" y="490"/>
              <a:ext cx="28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786" y="11076"/>
                  </a:moveTo>
                  <a:lnTo>
                    <a:pt x="12786" y="108923"/>
                  </a:lnTo>
                  <a:lnTo>
                    <a:pt x="47213" y="108923"/>
                  </a:lnTo>
                  <a:cubicBezTo>
                    <a:pt x="64918" y="108923"/>
                    <a:pt x="78688" y="108000"/>
                    <a:pt x="88524" y="101538"/>
                  </a:cubicBezTo>
                  <a:cubicBezTo>
                    <a:pt x="101311" y="93230"/>
                    <a:pt x="107213" y="80307"/>
                    <a:pt x="107213" y="59076"/>
                  </a:cubicBezTo>
                  <a:cubicBezTo>
                    <a:pt x="107213" y="39692"/>
                    <a:pt x="101311" y="25846"/>
                    <a:pt x="88524" y="18461"/>
                  </a:cubicBezTo>
                  <a:cubicBezTo>
                    <a:pt x="77704" y="12000"/>
                    <a:pt x="63934" y="11076"/>
                    <a:pt x="44262" y="11076"/>
                  </a:cubicBezTo>
                  <a:lnTo>
                    <a:pt x="12786" y="11076"/>
                  </a:lnTo>
                  <a:close/>
                  <a:moveTo>
                    <a:pt x="99344" y="11076"/>
                  </a:moveTo>
                  <a:cubicBezTo>
                    <a:pt x="114098" y="21230"/>
                    <a:pt x="120000" y="36923"/>
                    <a:pt x="120000" y="60000"/>
                  </a:cubicBezTo>
                  <a:cubicBezTo>
                    <a:pt x="120000" y="83076"/>
                    <a:pt x="114098" y="99692"/>
                    <a:pt x="99344" y="109846"/>
                  </a:cubicBezTo>
                  <a:cubicBezTo>
                    <a:pt x="86557" y="119076"/>
                    <a:pt x="69836" y="120000"/>
                    <a:pt x="47213" y="120000"/>
                  </a:cubicBezTo>
                  <a:lnTo>
                    <a:pt x="0" y="120000"/>
                  </a:lnTo>
                  <a:lnTo>
                    <a:pt x="0" y="0"/>
                  </a:lnTo>
                  <a:lnTo>
                    <a:pt x="47213" y="0"/>
                  </a:lnTo>
                  <a:cubicBezTo>
                    <a:pt x="69836" y="0"/>
                    <a:pt x="86557" y="923"/>
                    <a:pt x="99344" y="1107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2929" y="490"/>
              <a:ext cx="22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076"/>
                  </a:lnTo>
                  <a:lnTo>
                    <a:pt x="15600" y="11076"/>
                  </a:lnTo>
                  <a:lnTo>
                    <a:pt x="15600" y="53538"/>
                  </a:lnTo>
                  <a:lnTo>
                    <a:pt x="112800" y="53538"/>
                  </a:lnTo>
                  <a:lnTo>
                    <a:pt x="112800" y="64615"/>
                  </a:lnTo>
                  <a:lnTo>
                    <a:pt x="15600" y="64615"/>
                  </a:lnTo>
                  <a:lnTo>
                    <a:pt x="15600" y="108923"/>
                  </a:lnTo>
                  <a:lnTo>
                    <a:pt x="120000" y="108923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2959" y="480"/>
              <a:ext cx="26" cy="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368" y="0"/>
                  </a:moveTo>
                  <a:lnTo>
                    <a:pt x="102105" y="0"/>
                  </a:lnTo>
                  <a:lnTo>
                    <a:pt x="75789" y="19058"/>
                  </a:lnTo>
                  <a:lnTo>
                    <a:pt x="59999" y="19058"/>
                  </a:lnTo>
                  <a:lnTo>
                    <a:pt x="33684" y="0"/>
                  </a:lnTo>
                  <a:lnTo>
                    <a:pt x="48421" y="0"/>
                  </a:lnTo>
                  <a:lnTo>
                    <a:pt x="67368" y="13411"/>
                  </a:lnTo>
                  <a:lnTo>
                    <a:pt x="87368" y="0"/>
                  </a:lnTo>
                  <a:close/>
                  <a:moveTo>
                    <a:pt x="0" y="111529"/>
                  </a:moveTo>
                  <a:lnTo>
                    <a:pt x="101052" y="36705"/>
                  </a:lnTo>
                  <a:lnTo>
                    <a:pt x="5263" y="36705"/>
                  </a:lnTo>
                  <a:lnTo>
                    <a:pt x="5263" y="28235"/>
                  </a:lnTo>
                  <a:lnTo>
                    <a:pt x="119999" y="28235"/>
                  </a:lnTo>
                  <a:lnTo>
                    <a:pt x="119999" y="36705"/>
                  </a:lnTo>
                  <a:lnTo>
                    <a:pt x="16842" y="111529"/>
                  </a:lnTo>
                  <a:lnTo>
                    <a:pt x="119999" y="111529"/>
                  </a:lnTo>
                  <a:lnTo>
                    <a:pt x="119999" y="120000"/>
                  </a:lnTo>
                  <a:lnTo>
                    <a:pt x="0" y="120000"/>
                  </a:lnTo>
                  <a:lnTo>
                    <a:pt x="0" y="11152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2993" y="490"/>
              <a:ext cx="22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076"/>
                  </a:lnTo>
                  <a:lnTo>
                    <a:pt x="15600" y="11076"/>
                  </a:lnTo>
                  <a:lnTo>
                    <a:pt x="15600" y="53538"/>
                  </a:lnTo>
                  <a:lnTo>
                    <a:pt x="111600" y="53538"/>
                  </a:lnTo>
                  <a:lnTo>
                    <a:pt x="111600" y="64615"/>
                  </a:lnTo>
                  <a:lnTo>
                    <a:pt x="15600" y="64615"/>
                  </a:lnTo>
                  <a:lnTo>
                    <a:pt x="15600" y="108923"/>
                  </a:lnTo>
                  <a:lnTo>
                    <a:pt x="120000" y="108923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3038" y="490"/>
              <a:ext cx="29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6865" y="72000"/>
                  </a:moveTo>
                  <a:lnTo>
                    <a:pt x="60000" y="10153"/>
                  </a:lnTo>
                  <a:lnTo>
                    <a:pt x="33134" y="72000"/>
                  </a:lnTo>
                  <a:lnTo>
                    <a:pt x="86865" y="72000"/>
                  </a:lnTo>
                  <a:close/>
                  <a:moveTo>
                    <a:pt x="53731" y="0"/>
                  </a:moveTo>
                  <a:lnTo>
                    <a:pt x="67164" y="0"/>
                  </a:lnTo>
                  <a:lnTo>
                    <a:pt x="120000" y="120000"/>
                  </a:lnTo>
                  <a:lnTo>
                    <a:pt x="108358" y="120000"/>
                  </a:lnTo>
                  <a:lnTo>
                    <a:pt x="92238" y="83076"/>
                  </a:lnTo>
                  <a:lnTo>
                    <a:pt x="27761" y="83076"/>
                  </a:lnTo>
                  <a:lnTo>
                    <a:pt x="11641" y="120000"/>
                  </a:lnTo>
                  <a:lnTo>
                    <a:pt x="0" y="120000"/>
                  </a:lnTo>
                  <a:lnTo>
                    <a:pt x="53731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3089" y="490"/>
              <a:ext cx="26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631" y="11076"/>
                  </a:moveTo>
                  <a:lnTo>
                    <a:pt x="0" y="11076"/>
                  </a:lnTo>
                  <a:lnTo>
                    <a:pt x="0" y="0"/>
                  </a:lnTo>
                  <a:lnTo>
                    <a:pt x="119999" y="0"/>
                  </a:lnTo>
                  <a:lnTo>
                    <a:pt x="119999" y="11076"/>
                  </a:lnTo>
                  <a:lnTo>
                    <a:pt x="66315" y="11076"/>
                  </a:lnTo>
                  <a:lnTo>
                    <a:pt x="66315" y="120000"/>
                  </a:lnTo>
                  <a:lnTo>
                    <a:pt x="52631" y="120000"/>
                  </a:lnTo>
                  <a:lnTo>
                    <a:pt x="52631" y="11076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3122" y="480"/>
              <a:ext cx="22" cy="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800" y="0"/>
                  </a:moveTo>
                  <a:lnTo>
                    <a:pt x="99600" y="0"/>
                  </a:lnTo>
                  <a:lnTo>
                    <a:pt x="69600" y="19058"/>
                  </a:lnTo>
                  <a:lnTo>
                    <a:pt x="51600" y="19058"/>
                  </a:lnTo>
                  <a:lnTo>
                    <a:pt x="21600" y="0"/>
                  </a:lnTo>
                  <a:lnTo>
                    <a:pt x="38400" y="0"/>
                  </a:lnTo>
                  <a:lnTo>
                    <a:pt x="61200" y="13411"/>
                  </a:lnTo>
                  <a:lnTo>
                    <a:pt x="82800" y="0"/>
                  </a:lnTo>
                  <a:close/>
                  <a:moveTo>
                    <a:pt x="0" y="28235"/>
                  </a:moveTo>
                  <a:lnTo>
                    <a:pt x="120000" y="28235"/>
                  </a:lnTo>
                  <a:lnTo>
                    <a:pt x="120000" y="36705"/>
                  </a:lnTo>
                  <a:lnTo>
                    <a:pt x="15600" y="36705"/>
                  </a:lnTo>
                  <a:lnTo>
                    <a:pt x="15600" y="69176"/>
                  </a:lnTo>
                  <a:lnTo>
                    <a:pt x="111600" y="69176"/>
                  </a:lnTo>
                  <a:lnTo>
                    <a:pt x="111600" y="77647"/>
                  </a:lnTo>
                  <a:lnTo>
                    <a:pt x="15600" y="77647"/>
                  </a:lnTo>
                  <a:lnTo>
                    <a:pt x="15600" y="111529"/>
                  </a:lnTo>
                  <a:lnTo>
                    <a:pt x="120000" y="111529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2823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3154" y="490"/>
              <a:ext cx="22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6421" y="0"/>
                  </a:lnTo>
                  <a:lnTo>
                    <a:pt x="16421" y="108923"/>
                  </a:lnTo>
                  <a:lnTo>
                    <a:pt x="120000" y="108923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3179" y="488"/>
              <a:ext cx="30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737" y="59562"/>
                  </a:moveTo>
                  <a:cubicBezTo>
                    <a:pt x="107737" y="28905"/>
                    <a:pt x="90218" y="10510"/>
                    <a:pt x="59562" y="10510"/>
                  </a:cubicBezTo>
                  <a:cubicBezTo>
                    <a:pt x="29781" y="10510"/>
                    <a:pt x="11386" y="28905"/>
                    <a:pt x="11386" y="59562"/>
                  </a:cubicBezTo>
                  <a:cubicBezTo>
                    <a:pt x="11386" y="90218"/>
                    <a:pt x="29781" y="108613"/>
                    <a:pt x="59562" y="108613"/>
                  </a:cubicBezTo>
                  <a:cubicBezTo>
                    <a:pt x="90218" y="108613"/>
                    <a:pt x="107737" y="90218"/>
                    <a:pt x="107737" y="59562"/>
                  </a:cubicBezTo>
                  <a:close/>
                  <a:moveTo>
                    <a:pt x="59562" y="120000"/>
                  </a:moveTo>
                  <a:cubicBezTo>
                    <a:pt x="21897" y="120000"/>
                    <a:pt x="0" y="97226"/>
                    <a:pt x="0" y="59562"/>
                  </a:cubicBezTo>
                  <a:cubicBezTo>
                    <a:pt x="0" y="22773"/>
                    <a:pt x="21897" y="0"/>
                    <a:pt x="59562" y="0"/>
                  </a:cubicBezTo>
                  <a:cubicBezTo>
                    <a:pt x="97226" y="0"/>
                    <a:pt x="120000" y="22773"/>
                    <a:pt x="120000" y="59562"/>
                  </a:cubicBezTo>
                  <a:cubicBezTo>
                    <a:pt x="120000" y="97226"/>
                    <a:pt x="97226" y="120000"/>
                    <a:pt x="59562" y="12000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3215" y="490"/>
              <a:ext cx="30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631" y="0"/>
                  </a:lnTo>
                  <a:lnTo>
                    <a:pt x="59548" y="109846"/>
                  </a:lnTo>
                  <a:lnTo>
                    <a:pt x="107368" y="0"/>
                  </a:lnTo>
                  <a:lnTo>
                    <a:pt x="120000" y="0"/>
                  </a:lnTo>
                  <a:lnTo>
                    <a:pt x="67669" y="120000"/>
                  </a:lnTo>
                  <a:lnTo>
                    <a:pt x="5233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3250" y="480"/>
              <a:ext cx="28" cy="3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000" y="0"/>
                  </a:moveTo>
                  <a:lnTo>
                    <a:pt x="87360" y="0"/>
                  </a:lnTo>
                  <a:lnTo>
                    <a:pt x="67200" y="19058"/>
                  </a:lnTo>
                  <a:lnTo>
                    <a:pt x="56640" y="19058"/>
                  </a:lnTo>
                  <a:lnTo>
                    <a:pt x="72000" y="0"/>
                  </a:lnTo>
                  <a:close/>
                  <a:moveTo>
                    <a:pt x="53760" y="80470"/>
                  </a:moveTo>
                  <a:lnTo>
                    <a:pt x="0" y="28235"/>
                  </a:lnTo>
                  <a:lnTo>
                    <a:pt x="15360" y="28235"/>
                  </a:lnTo>
                  <a:lnTo>
                    <a:pt x="59520" y="73411"/>
                  </a:lnTo>
                  <a:lnTo>
                    <a:pt x="104640" y="28235"/>
                  </a:lnTo>
                  <a:lnTo>
                    <a:pt x="120000" y="28235"/>
                  </a:lnTo>
                  <a:lnTo>
                    <a:pt x="66240" y="80470"/>
                  </a:lnTo>
                  <a:lnTo>
                    <a:pt x="66240" y="120000"/>
                  </a:lnTo>
                  <a:lnTo>
                    <a:pt x="53760" y="120000"/>
                  </a:lnTo>
                  <a:lnTo>
                    <a:pt x="53760" y="804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3284" y="488"/>
              <a:ext cx="29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2290" y="10510"/>
                  </a:moveTo>
                  <a:cubicBezTo>
                    <a:pt x="31145" y="10510"/>
                    <a:pt x="11908" y="28905"/>
                    <a:pt x="11908" y="59562"/>
                  </a:cubicBezTo>
                  <a:cubicBezTo>
                    <a:pt x="11908" y="90218"/>
                    <a:pt x="31145" y="108613"/>
                    <a:pt x="60458" y="108613"/>
                  </a:cubicBezTo>
                  <a:cubicBezTo>
                    <a:pt x="84274" y="108613"/>
                    <a:pt x="102595" y="95474"/>
                    <a:pt x="107175" y="73576"/>
                  </a:cubicBezTo>
                  <a:lnTo>
                    <a:pt x="120000" y="73576"/>
                  </a:lnTo>
                  <a:cubicBezTo>
                    <a:pt x="114503" y="102481"/>
                    <a:pt x="91603" y="120000"/>
                    <a:pt x="60458" y="120000"/>
                  </a:cubicBezTo>
                  <a:cubicBezTo>
                    <a:pt x="23816" y="120000"/>
                    <a:pt x="0" y="96350"/>
                    <a:pt x="0" y="59562"/>
                  </a:cubicBezTo>
                  <a:cubicBezTo>
                    <a:pt x="0" y="22773"/>
                    <a:pt x="23816" y="0"/>
                    <a:pt x="62290" y="0"/>
                  </a:cubicBezTo>
                  <a:cubicBezTo>
                    <a:pt x="93435" y="0"/>
                    <a:pt x="114503" y="14890"/>
                    <a:pt x="118167" y="40291"/>
                  </a:cubicBezTo>
                  <a:lnTo>
                    <a:pt x="106259" y="40291"/>
                  </a:lnTo>
                  <a:cubicBezTo>
                    <a:pt x="101679" y="21021"/>
                    <a:pt x="86106" y="10510"/>
                    <a:pt x="62290" y="1051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3324" y="490"/>
              <a:ext cx="25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4054" y="0"/>
                  </a:lnTo>
                  <a:lnTo>
                    <a:pt x="14054" y="49846"/>
                  </a:lnTo>
                  <a:lnTo>
                    <a:pt x="105945" y="49846"/>
                  </a:lnTo>
                  <a:lnTo>
                    <a:pt x="105945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05945" y="120000"/>
                  </a:lnTo>
                  <a:lnTo>
                    <a:pt x="105945" y="61846"/>
                  </a:lnTo>
                  <a:lnTo>
                    <a:pt x="14054" y="61846"/>
                  </a:lnTo>
                  <a:lnTo>
                    <a:pt x="14054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3358" y="488"/>
              <a:ext cx="30" cy="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613" y="59562"/>
                  </a:moveTo>
                  <a:cubicBezTo>
                    <a:pt x="108613" y="28905"/>
                    <a:pt x="90218" y="10510"/>
                    <a:pt x="60437" y="10510"/>
                  </a:cubicBezTo>
                  <a:cubicBezTo>
                    <a:pt x="29781" y="10510"/>
                    <a:pt x="11386" y="28905"/>
                    <a:pt x="11386" y="59562"/>
                  </a:cubicBezTo>
                  <a:cubicBezTo>
                    <a:pt x="11386" y="90218"/>
                    <a:pt x="29781" y="108613"/>
                    <a:pt x="60437" y="108613"/>
                  </a:cubicBezTo>
                  <a:cubicBezTo>
                    <a:pt x="90218" y="108613"/>
                    <a:pt x="108613" y="90218"/>
                    <a:pt x="108613" y="59562"/>
                  </a:cubicBezTo>
                  <a:close/>
                  <a:moveTo>
                    <a:pt x="60437" y="120000"/>
                  </a:moveTo>
                  <a:cubicBezTo>
                    <a:pt x="22773" y="120000"/>
                    <a:pt x="0" y="97226"/>
                    <a:pt x="0" y="59562"/>
                  </a:cubicBezTo>
                  <a:cubicBezTo>
                    <a:pt x="0" y="22773"/>
                    <a:pt x="22773" y="0"/>
                    <a:pt x="60437" y="0"/>
                  </a:cubicBezTo>
                  <a:cubicBezTo>
                    <a:pt x="97226" y="0"/>
                    <a:pt x="120000" y="22773"/>
                    <a:pt x="120000" y="59562"/>
                  </a:cubicBezTo>
                  <a:cubicBezTo>
                    <a:pt x="120000" y="97226"/>
                    <a:pt x="97226" y="120000"/>
                    <a:pt x="60437" y="12000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3393" y="490"/>
              <a:ext cx="30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3432" y="0"/>
                  </a:lnTo>
                  <a:lnTo>
                    <a:pt x="60000" y="109846"/>
                  </a:lnTo>
                  <a:lnTo>
                    <a:pt x="106567" y="0"/>
                  </a:lnTo>
                  <a:lnTo>
                    <a:pt x="120000" y="0"/>
                  </a:lnTo>
                  <a:lnTo>
                    <a:pt x="67164" y="120000"/>
                  </a:lnTo>
                  <a:lnTo>
                    <a:pt x="5283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3429" y="490"/>
              <a:ext cx="28" cy="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333" y="68307"/>
                  </a:moveTo>
                  <a:lnTo>
                    <a:pt x="0" y="0"/>
                  </a:lnTo>
                  <a:lnTo>
                    <a:pt x="16190" y="0"/>
                  </a:lnTo>
                  <a:lnTo>
                    <a:pt x="60000" y="59076"/>
                  </a:lnTo>
                  <a:lnTo>
                    <a:pt x="104761" y="0"/>
                  </a:lnTo>
                  <a:lnTo>
                    <a:pt x="120000" y="0"/>
                  </a:lnTo>
                  <a:lnTo>
                    <a:pt x="65714" y="68307"/>
                  </a:lnTo>
                  <a:lnTo>
                    <a:pt x="65714" y="120000"/>
                  </a:lnTo>
                  <a:lnTo>
                    <a:pt x="53333" y="120000"/>
                  </a:lnTo>
                  <a:lnTo>
                    <a:pt x="53333" y="68307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203" y="119"/>
              <a:ext cx="637" cy="442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>
              <a:off x="216" y="130"/>
              <a:ext cx="613" cy="418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501" y="180"/>
              <a:ext cx="42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478" y="120000"/>
                  </a:moveTo>
                  <a:lnTo>
                    <a:pt x="60000" y="91363"/>
                  </a:lnTo>
                  <a:lnTo>
                    <a:pt x="97173" y="120000"/>
                  </a:lnTo>
                  <a:lnTo>
                    <a:pt x="82826" y="74318"/>
                  </a:lnTo>
                  <a:lnTo>
                    <a:pt x="120000" y="46363"/>
                  </a:lnTo>
                  <a:lnTo>
                    <a:pt x="74347" y="46363"/>
                  </a:lnTo>
                  <a:lnTo>
                    <a:pt x="60000" y="0"/>
                  </a:lnTo>
                  <a:lnTo>
                    <a:pt x="45652" y="46363"/>
                  </a:lnTo>
                  <a:lnTo>
                    <a:pt x="0" y="46363"/>
                  </a:lnTo>
                  <a:lnTo>
                    <a:pt x="37173" y="74318"/>
                  </a:lnTo>
                  <a:lnTo>
                    <a:pt x="23478" y="12000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434" y="200"/>
              <a:ext cx="42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2826" y="119999"/>
                  </a:moveTo>
                  <a:lnTo>
                    <a:pt x="60000" y="91885"/>
                  </a:lnTo>
                  <a:lnTo>
                    <a:pt x="96521" y="119999"/>
                  </a:lnTo>
                  <a:lnTo>
                    <a:pt x="82826" y="74057"/>
                  </a:lnTo>
                  <a:lnTo>
                    <a:pt x="120000" y="45942"/>
                  </a:lnTo>
                  <a:lnTo>
                    <a:pt x="73695" y="45942"/>
                  </a:lnTo>
                  <a:lnTo>
                    <a:pt x="60000" y="0"/>
                  </a:lnTo>
                  <a:lnTo>
                    <a:pt x="45652" y="45942"/>
                  </a:lnTo>
                  <a:lnTo>
                    <a:pt x="0" y="45942"/>
                  </a:lnTo>
                  <a:lnTo>
                    <a:pt x="37173" y="74057"/>
                  </a:lnTo>
                  <a:lnTo>
                    <a:pt x="22826" y="119999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385" y="250"/>
              <a:ext cx="42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45652" y="46628"/>
                  </a:lnTo>
                  <a:lnTo>
                    <a:pt x="0" y="46628"/>
                  </a:lnTo>
                  <a:lnTo>
                    <a:pt x="37173" y="74742"/>
                  </a:lnTo>
                  <a:lnTo>
                    <a:pt x="23478" y="119999"/>
                  </a:lnTo>
                  <a:lnTo>
                    <a:pt x="60000" y="91885"/>
                  </a:lnTo>
                  <a:lnTo>
                    <a:pt x="96521" y="119999"/>
                  </a:lnTo>
                  <a:lnTo>
                    <a:pt x="82826" y="74742"/>
                  </a:lnTo>
                  <a:lnTo>
                    <a:pt x="120000" y="46628"/>
                  </a:lnTo>
                  <a:lnTo>
                    <a:pt x="74347" y="46628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368" y="318"/>
              <a:ext cx="42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324" y="91885"/>
                  </a:moveTo>
                  <a:lnTo>
                    <a:pt x="96648" y="119999"/>
                  </a:lnTo>
                  <a:lnTo>
                    <a:pt x="83027" y="74742"/>
                  </a:lnTo>
                  <a:lnTo>
                    <a:pt x="120000" y="45942"/>
                  </a:lnTo>
                  <a:lnTo>
                    <a:pt x="73945" y="45942"/>
                  </a:lnTo>
                  <a:lnTo>
                    <a:pt x="60324" y="0"/>
                  </a:lnTo>
                  <a:lnTo>
                    <a:pt x="46054" y="46628"/>
                  </a:lnTo>
                  <a:lnTo>
                    <a:pt x="0" y="45942"/>
                  </a:lnTo>
                  <a:lnTo>
                    <a:pt x="37621" y="74742"/>
                  </a:lnTo>
                  <a:lnTo>
                    <a:pt x="23351" y="119999"/>
                  </a:lnTo>
                  <a:lnTo>
                    <a:pt x="60324" y="9188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385" y="386"/>
              <a:ext cx="42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347" y="45942"/>
                  </a:moveTo>
                  <a:lnTo>
                    <a:pt x="60000" y="0"/>
                  </a:lnTo>
                  <a:lnTo>
                    <a:pt x="45652" y="45942"/>
                  </a:lnTo>
                  <a:lnTo>
                    <a:pt x="0" y="45942"/>
                  </a:lnTo>
                  <a:lnTo>
                    <a:pt x="37173" y="74057"/>
                  </a:lnTo>
                  <a:lnTo>
                    <a:pt x="23478" y="119999"/>
                  </a:lnTo>
                  <a:lnTo>
                    <a:pt x="60000" y="91885"/>
                  </a:lnTo>
                  <a:lnTo>
                    <a:pt x="96521" y="119999"/>
                  </a:lnTo>
                  <a:lnTo>
                    <a:pt x="82826" y="74057"/>
                  </a:lnTo>
                  <a:lnTo>
                    <a:pt x="120000" y="45942"/>
                  </a:lnTo>
                  <a:lnTo>
                    <a:pt x="74347" y="45942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434" y="436"/>
              <a:ext cx="42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945" y="45942"/>
                  </a:moveTo>
                  <a:lnTo>
                    <a:pt x="59675" y="0"/>
                  </a:lnTo>
                  <a:lnTo>
                    <a:pt x="46054" y="45942"/>
                  </a:lnTo>
                  <a:lnTo>
                    <a:pt x="0" y="45942"/>
                  </a:lnTo>
                  <a:lnTo>
                    <a:pt x="36972" y="74742"/>
                  </a:lnTo>
                  <a:lnTo>
                    <a:pt x="23351" y="119999"/>
                  </a:lnTo>
                  <a:lnTo>
                    <a:pt x="59675" y="91885"/>
                  </a:lnTo>
                  <a:lnTo>
                    <a:pt x="96648" y="119999"/>
                  </a:lnTo>
                  <a:lnTo>
                    <a:pt x="82378" y="74742"/>
                  </a:lnTo>
                  <a:lnTo>
                    <a:pt x="120000" y="45942"/>
                  </a:lnTo>
                  <a:lnTo>
                    <a:pt x="73945" y="45942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501" y="455"/>
              <a:ext cx="42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347" y="45942"/>
                  </a:moveTo>
                  <a:lnTo>
                    <a:pt x="60000" y="0"/>
                  </a:lnTo>
                  <a:lnTo>
                    <a:pt x="46304" y="45942"/>
                  </a:lnTo>
                  <a:lnTo>
                    <a:pt x="0" y="45942"/>
                  </a:lnTo>
                  <a:lnTo>
                    <a:pt x="37173" y="74057"/>
                  </a:lnTo>
                  <a:lnTo>
                    <a:pt x="23478" y="119999"/>
                  </a:lnTo>
                  <a:lnTo>
                    <a:pt x="60000" y="91885"/>
                  </a:lnTo>
                  <a:lnTo>
                    <a:pt x="97173" y="119999"/>
                  </a:lnTo>
                  <a:lnTo>
                    <a:pt x="82826" y="74057"/>
                  </a:lnTo>
                  <a:lnTo>
                    <a:pt x="120000" y="45942"/>
                  </a:lnTo>
                  <a:lnTo>
                    <a:pt x="74347" y="45942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569" y="436"/>
              <a:ext cx="42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347" y="45942"/>
                  </a:moveTo>
                  <a:lnTo>
                    <a:pt x="60000" y="0"/>
                  </a:lnTo>
                  <a:lnTo>
                    <a:pt x="45652" y="45942"/>
                  </a:lnTo>
                  <a:lnTo>
                    <a:pt x="0" y="45942"/>
                  </a:lnTo>
                  <a:lnTo>
                    <a:pt x="37173" y="74742"/>
                  </a:lnTo>
                  <a:lnTo>
                    <a:pt x="23478" y="119999"/>
                  </a:lnTo>
                  <a:lnTo>
                    <a:pt x="60000" y="91885"/>
                  </a:lnTo>
                  <a:lnTo>
                    <a:pt x="97173" y="119999"/>
                  </a:lnTo>
                  <a:lnTo>
                    <a:pt x="82826" y="74742"/>
                  </a:lnTo>
                  <a:lnTo>
                    <a:pt x="120000" y="45942"/>
                  </a:lnTo>
                  <a:lnTo>
                    <a:pt x="74347" y="45942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617" y="386"/>
              <a:ext cx="42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945" y="45942"/>
                  </a:moveTo>
                  <a:lnTo>
                    <a:pt x="59675" y="0"/>
                  </a:lnTo>
                  <a:lnTo>
                    <a:pt x="46054" y="45942"/>
                  </a:lnTo>
                  <a:lnTo>
                    <a:pt x="0" y="45942"/>
                  </a:lnTo>
                  <a:lnTo>
                    <a:pt x="36972" y="74057"/>
                  </a:lnTo>
                  <a:lnTo>
                    <a:pt x="23351" y="119999"/>
                  </a:lnTo>
                  <a:lnTo>
                    <a:pt x="59675" y="91885"/>
                  </a:lnTo>
                  <a:lnTo>
                    <a:pt x="96648" y="119999"/>
                  </a:lnTo>
                  <a:lnTo>
                    <a:pt x="82378" y="74057"/>
                  </a:lnTo>
                  <a:lnTo>
                    <a:pt x="120000" y="45942"/>
                  </a:lnTo>
                  <a:lnTo>
                    <a:pt x="73945" y="45942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634" y="318"/>
              <a:ext cx="43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6628"/>
                  </a:moveTo>
                  <a:lnTo>
                    <a:pt x="74347" y="46628"/>
                  </a:lnTo>
                  <a:lnTo>
                    <a:pt x="60000" y="0"/>
                  </a:lnTo>
                  <a:lnTo>
                    <a:pt x="45652" y="46628"/>
                  </a:lnTo>
                  <a:lnTo>
                    <a:pt x="0" y="46628"/>
                  </a:lnTo>
                  <a:lnTo>
                    <a:pt x="37173" y="74742"/>
                  </a:lnTo>
                  <a:lnTo>
                    <a:pt x="22826" y="119999"/>
                  </a:lnTo>
                  <a:lnTo>
                    <a:pt x="60000" y="91885"/>
                  </a:lnTo>
                  <a:lnTo>
                    <a:pt x="96521" y="119999"/>
                  </a:lnTo>
                  <a:lnTo>
                    <a:pt x="82826" y="74742"/>
                  </a:lnTo>
                  <a:lnTo>
                    <a:pt x="120000" y="46628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617" y="250"/>
              <a:ext cx="42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351" y="120000"/>
                  </a:moveTo>
                  <a:lnTo>
                    <a:pt x="59675" y="91363"/>
                  </a:lnTo>
                  <a:lnTo>
                    <a:pt x="96648" y="120000"/>
                  </a:lnTo>
                  <a:lnTo>
                    <a:pt x="82378" y="74318"/>
                  </a:lnTo>
                  <a:lnTo>
                    <a:pt x="120000" y="46363"/>
                  </a:lnTo>
                  <a:lnTo>
                    <a:pt x="73945" y="46363"/>
                  </a:lnTo>
                  <a:lnTo>
                    <a:pt x="59675" y="0"/>
                  </a:lnTo>
                  <a:lnTo>
                    <a:pt x="46054" y="46363"/>
                  </a:lnTo>
                  <a:lnTo>
                    <a:pt x="0" y="46363"/>
                  </a:lnTo>
                  <a:lnTo>
                    <a:pt x="36972" y="74318"/>
                  </a:lnTo>
                  <a:lnTo>
                    <a:pt x="23351" y="12000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569" y="200"/>
              <a:ext cx="42" cy="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45652" y="45942"/>
                  </a:lnTo>
                  <a:lnTo>
                    <a:pt x="0" y="45942"/>
                  </a:lnTo>
                  <a:lnTo>
                    <a:pt x="37173" y="74742"/>
                  </a:lnTo>
                  <a:lnTo>
                    <a:pt x="22826" y="119999"/>
                  </a:lnTo>
                  <a:lnTo>
                    <a:pt x="60000" y="91885"/>
                  </a:lnTo>
                  <a:lnTo>
                    <a:pt x="96521" y="119999"/>
                  </a:lnTo>
                  <a:lnTo>
                    <a:pt x="82826" y="74742"/>
                  </a:lnTo>
                  <a:lnTo>
                    <a:pt x="120000" y="45942"/>
                  </a:lnTo>
                  <a:lnTo>
                    <a:pt x="73695" y="45942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894" y="194"/>
              <a:ext cx="39" cy="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439" y="14645"/>
                  </a:moveTo>
                  <a:lnTo>
                    <a:pt x="28439" y="48188"/>
                  </a:lnTo>
                  <a:lnTo>
                    <a:pt x="93641" y="48188"/>
                  </a:lnTo>
                  <a:lnTo>
                    <a:pt x="93641" y="61889"/>
                  </a:lnTo>
                  <a:lnTo>
                    <a:pt x="28439" y="61889"/>
                  </a:lnTo>
                  <a:lnTo>
                    <a:pt x="28439" y="105354"/>
                  </a:lnTo>
                  <a:lnTo>
                    <a:pt x="120000" y="105354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4645"/>
                  </a:lnTo>
                  <a:lnTo>
                    <a:pt x="28439" y="146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939" y="194"/>
              <a:ext cx="55" cy="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6329" y="120000"/>
                  </a:moveTo>
                  <a:lnTo>
                    <a:pt x="55696" y="120000"/>
                  </a:lnTo>
                  <a:lnTo>
                    <a:pt x="0" y="0"/>
                  </a:lnTo>
                  <a:lnTo>
                    <a:pt x="22278" y="0"/>
                  </a:lnTo>
                  <a:lnTo>
                    <a:pt x="61265" y="87315"/>
                  </a:lnTo>
                  <a:lnTo>
                    <a:pt x="98227" y="0"/>
                  </a:lnTo>
                  <a:lnTo>
                    <a:pt x="120000" y="0"/>
                  </a:lnTo>
                  <a:lnTo>
                    <a:pt x="66329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1002" y="194"/>
              <a:ext cx="46" cy="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753" y="120000"/>
                  </a:moveTo>
                  <a:lnTo>
                    <a:pt x="48115" y="69105"/>
                  </a:lnTo>
                  <a:cubicBezTo>
                    <a:pt x="42898" y="69105"/>
                    <a:pt x="34782" y="68638"/>
                    <a:pt x="23188" y="68171"/>
                  </a:cubicBezTo>
                  <a:lnTo>
                    <a:pt x="23188" y="120000"/>
                  </a:lnTo>
                  <a:lnTo>
                    <a:pt x="0" y="120000"/>
                  </a:lnTo>
                  <a:lnTo>
                    <a:pt x="0" y="1400"/>
                  </a:lnTo>
                  <a:cubicBezTo>
                    <a:pt x="579" y="1400"/>
                    <a:pt x="6956" y="933"/>
                    <a:pt x="17971" y="466"/>
                  </a:cubicBezTo>
                  <a:cubicBezTo>
                    <a:pt x="29565" y="0"/>
                    <a:pt x="37681" y="0"/>
                    <a:pt x="42318" y="0"/>
                  </a:cubicBezTo>
                  <a:cubicBezTo>
                    <a:pt x="82898" y="0"/>
                    <a:pt x="103768" y="11206"/>
                    <a:pt x="103768" y="34085"/>
                  </a:cubicBezTo>
                  <a:cubicBezTo>
                    <a:pt x="103768" y="41556"/>
                    <a:pt x="100289" y="48093"/>
                    <a:pt x="93913" y="54163"/>
                  </a:cubicBezTo>
                  <a:cubicBezTo>
                    <a:pt x="87536" y="60233"/>
                    <a:pt x="79420" y="63968"/>
                    <a:pt x="70144" y="65369"/>
                  </a:cubicBezTo>
                  <a:lnTo>
                    <a:pt x="120000" y="120000"/>
                  </a:lnTo>
                  <a:lnTo>
                    <a:pt x="92753" y="120000"/>
                  </a:lnTo>
                  <a:close/>
                  <a:moveTo>
                    <a:pt x="23188" y="15875"/>
                  </a:moveTo>
                  <a:lnTo>
                    <a:pt x="23188" y="54630"/>
                  </a:lnTo>
                  <a:cubicBezTo>
                    <a:pt x="28985" y="55097"/>
                    <a:pt x="34202" y="55564"/>
                    <a:pt x="39420" y="55564"/>
                  </a:cubicBezTo>
                  <a:cubicBezTo>
                    <a:pt x="53333" y="55564"/>
                    <a:pt x="63768" y="54163"/>
                    <a:pt x="70144" y="50894"/>
                  </a:cubicBezTo>
                  <a:cubicBezTo>
                    <a:pt x="76521" y="47626"/>
                    <a:pt x="79420" y="42023"/>
                    <a:pt x="79420" y="34085"/>
                  </a:cubicBezTo>
                  <a:cubicBezTo>
                    <a:pt x="79420" y="27081"/>
                    <a:pt x="76521" y="22412"/>
                    <a:pt x="69565" y="19143"/>
                  </a:cubicBezTo>
                  <a:cubicBezTo>
                    <a:pt x="62608" y="16342"/>
                    <a:pt x="51594" y="14941"/>
                    <a:pt x="36521" y="14941"/>
                  </a:cubicBezTo>
                  <a:cubicBezTo>
                    <a:pt x="34782" y="14941"/>
                    <a:pt x="30144" y="15408"/>
                    <a:pt x="23188" y="1587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1052" y="192"/>
              <a:ext cx="56" cy="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083"/>
                  </a:moveTo>
                  <a:cubicBezTo>
                    <a:pt x="0" y="42137"/>
                    <a:pt x="5409" y="28396"/>
                    <a:pt x="16229" y="16946"/>
                  </a:cubicBezTo>
                  <a:cubicBezTo>
                    <a:pt x="26065" y="5496"/>
                    <a:pt x="40327" y="0"/>
                    <a:pt x="58032" y="0"/>
                  </a:cubicBezTo>
                  <a:cubicBezTo>
                    <a:pt x="77704" y="0"/>
                    <a:pt x="93442" y="5038"/>
                    <a:pt x="104262" y="15572"/>
                  </a:cubicBezTo>
                  <a:cubicBezTo>
                    <a:pt x="114590" y="26106"/>
                    <a:pt x="120000" y="40305"/>
                    <a:pt x="120000" y="59083"/>
                  </a:cubicBezTo>
                  <a:cubicBezTo>
                    <a:pt x="120000" y="78320"/>
                    <a:pt x="114590" y="92977"/>
                    <a:pt x="104262" y="103969"/>
                  </a:cubicBezTo>
                  <a:cubicBezTo>
                    <a:pt x="93442" y="114503"/>
                    <a:pt x="77704" y="120000"/>
                    <a:pt x="58032" y="120000"/>
                  </a:cubicBezTo>
                  <a:cubicBezTo>
                    <a:pt x="39836" y="120000"/>
                    <a:pt x="25573" y="114503"/>
                    <a:pt x="15737" y="103053"/>
                  </a:cubicBezTo>
                  <a:cubicBezTo>
                    <a:pt x="5409" y="91603"/>
                    <a:pt x="0" y="76946"/>
                    <a:pt x="0" y="59083"/>
                  </a:cubicBezTo>
                  <a:close/>
                  <a:moveTo>
                    <a:pt x="20655" y="59083"/>
                  </a:moveTo>
                  <a:cubicBezTo>
                    <a:pt x="20655" y="72366"/>
                    <a:pt x="24098" y="83358"/>
                    <a:pt x="30491" y="92519"/>
                  </a:cubicBezTo>
                  <a:cubicBezTo>
                    <a:pt x="36885" y="101221"/>
                    <a:pt x="46229" y="105801"/>
                    <a:pt x="58032" y="105801"/>
                  </a:cubicBezTo>
                  <a:cubicBezTo>
                    <a:pt x="71803" y="105801"/>
                    <a:pt x="82131" y="101679"/>
                    <a:pt x="88524" y="93435"/>
                  </a:cubicBezTo>
                  <a:cubicBezTo>
                    <a:pt x="95901" y="85190"/>
                    <a:pt x="99344" y="73740"/>
                    <a:pt x="99344" y="59083"/>
                  </a:cubicBezTo>
                  <a:cubicBezTo>
                    <a:pt x="99344" y="29312"/>
                    <a:pt x="86065" y="14198"/>
                    <a:pt x="58032" y="14198"/>
                  </a:cubicBezTo>
                  <a:cubicBezTo>
                    <a:pt x="45737" y="14198"/>
                    <a:pt x="36393" y="18320"/>
                    <a:pt x="30491" y="26106"/>
                  </a:cubicBezTo>
                  <a:cubicBezTo>
                    <a:pt x="24098" y="34351"/>
                    <a:pt x="20655" y="45343"/>
                    <a:pt x="20655" y="590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1118" y="194"/>
              <a:ext cx="42" cy="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6885" y="74062"/>
                  </a:moveTo>
                  <a:lnTo>
                    <a:pt x="26885" y="120000"/>
                  </a:lnTo>
                  <a:lnTo>
                    <a:pt x="0" y="120000"/>
                  </a:lnTo>
                  <a:lnTo>
                    <a:pt x="0" y="937"/>
                  </a:lnTo>
                  <a:cubicBezTo>
                    <a:pt x="19672" y="468"/>
                    <a:pt x="32131" y="0"/>
                    <a:pt x="36065" y="0"/>
                  </a:cubicBezTo>
                  <a:cubicBezTo>
                    <a:pt x="91803" y="0"/>
                    <a:pt x="120000" y="11718"/>
                    <a:pt x="120000" y="34687"/>
                  </a:cubicBezTo>
                  <a:cubicBezTo>
                    <a:pt x="120000" y="61406"/>
                    <a:pt x="95737" y="75000"/>
                    <a:pt x="46557" y="75000"/>
                  </a:cubicBezTo>
                  <a:cubicBezTo>
                    <a:pt x="43278" y="75000"/>
                    <a:pt x="36721" y="74531"/>
                    <a:pt x="26885" y="74062"/>
                  </a:cubicBezTo>
                  <a:close/>
                  <a:moveTo>
                    <a:pt x="26885" y="15468"/>
                  </a:moveTo>
                  <a:lnTo>
                    <a:pt x="26885" y="59531"/>
                  </a:lnTo>
                  <a:cubicBezTo>
                    <a:pt x="38032" y="60000"/>
                    <a:pt x="43278" y="60468"/>
                    <a:pt x="43934" y="60468"/>
                  </a:cubicBezTo>
                  <a:cubicBezTo>
                    <a:pt x="76721" y="60468"/>
                    <a:pt x="92459" y="52500"/>
                    <a:pt x="92459" y="36562"/>
                  </a:cubicBezTo>
                  <a:cubicBezTo>
                    <a:pt x="92459" y="22031"/>
                    <a:pt x="75409" y="14531"/>
                    <a:pt x="41311" y="14531"/>
                  </a:cubicBezTo>
                  <a:cubicBezTo>
                    <a:pt x="37377" y="14531"/>
                    <a:pt x="32786" y="15000"/>
                    <a:pt x="26885" y="154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1168" y="192"/>
              <a:ext cx="37" cy="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7" y="112671"/>
                  </a:moveTo>
                  <a:lnTo>
                    <a:pt x="11636" y="98015"/>
                  </a:lnTo>
                  <a:cubicBezTo>
                    <a:pt x="16727" y="100305"/>
                    <a:pt x="23272" y="102137"/>
                    <a:pt x="32000" y="103511"/>
                  </a:cubicBezTo>
                  <a:cubicBezTo>
                    <a:pt x="39272" y="104885"/>
                    <a:pt x="47272" y="105801"/>
                    <a:pt x="53090" y="105801"/>
                  </a:cubicBezTo>
                  <a:cubicBezTo>
                    <a:pt x="64727" y="105801"/>
                    <a:pt x="74181" y="103969"/>
                    <a:pt x="80727" y="100763"/>
                  </a:cubicBezTo>
                  <a:cubicBezTo>
                    <a:pt x="87272" y="97557"/>
                    <a:pt x="90909" y="92977"/>
                    <a:pt x="90909" y="87938"/>
                  </a:cubicBezTo>
                  <a:cubicBezTo>
                    <a:pt x="90909" y="83816"/>
                    <a:pt x="88727" y="80152"/>
                    <a:pt x="85090" y="76946"/>
                  </a:cubicBezTo>
                  <a:cubicBezTo>
                    <a:pt x="81454" y="73740"/>
                    <a:pt x="71272" y="70076"/>
                    <a:pt x="56000" y="65954"/>
                  </a:cubicBezTo>
                  <a:lnTo>
                    <a:pt x="38545" y="61374"/>
                  </a:lnTo>
                  <a:cubicBezTo>
                    <a:pt x="24727" y="57709"/>
                    <a:pt x="14545" y="53587"/>
                    <a:pt x="8727" y="48549"/>
                  </a:cubicBezTo>
                  <a:cubicBezTo>
                    <a:pt x="2909" y="43511"/>
                    <a:pt x="0" y="37099"/>
                    <a:pt x="0" y="30229"/>
                  </a:cubicBezTo>
                  <a:cubicBezTo>
                    <a:pt x="0" y="21526"/>
                    <a:pt x="5818" y="14198"/>
                    <a:pt x="16727" y="8702"/>
                  </a:cubicBezTo>
                  <a:cubicBezTo>
                    <a:pt x="28363" y="2748"/>
                    <a:pt x="42909" y="0"/>
                    <a:pt x="60363" y="0"/>
                  </a:cubicBezTo>
                  <a:cubicBezTo>
                    <a:pt x="84363" y="0"/>
                    <a:pt x="101090" y="2290"/>
                    <a:pt x="109818" y="6412"/>
                  </a:cubicBezTo>
                  <a:lnTo>
                    <a:pt x="101818" y="20152"/>
                  </a:lnTo>
                  <a:cubicBezTo>
                    <a:pt x="97454" y="18778"/>
                    <a:pt x="91636" y="16946"/>
                    <a:pt x="84363" y="15572"/>
                  </a:cubicBezTo>
                  <a:cubicBezTo>
                    <a:pt x="75636" y="14198"/>
                    <a:pt x="68363" y="13282"/>
                    <a:pt x="61090" y="13282"/>
                  </a:cubicBezTo>
                  <a:cubicBezTo>
                    <a:pt x="51636" y="13282"/>
                    <a:pt x="43636" y="14656"/>
                    <a:pt x="37818" y="17862"/>
                  </a:cubicBezTo>
                  <a:cubicBezTo>
                    <a:pt x="32000" y="21068"/>
                    <a:pt x="29818" y="24732"/>
                    <a:pt x="29818" y="29770"/>
                  </a:cubicBezTo>
                  <a:cubicBezTo>
                    <a:pt x="29818" y="32519"/>
                    <a:pt x="30545" y="35267"/>
                    <a:pt x="32727" y="38015"/>
                  </a:cubicBezTo>
                  <a:cubicBezTo>
                    <a:pt x="34181" y="40305"/>
                    <a:pt x="37090" y="42137"/>
                    <a:pt x="41454" y="43969"/>
                  </a:cubicBezTo>
                  <a:cubicBezTo>
                    <a:pt x="44363" y="45801"/>
                    <a:pt x="52363" y="48091"/>
                    <a:pt x="63272" y="50839"/>
                  </a:cubicBezTo>
                  <a:lnTo>
                    <a:pt x="80727" y="55419"/>
                  </a:lnTo>
                  <a:cubicBezTo>
                    <a:pt x="95272" y="59083"/>
                    <a:pt x="106181" y="63664"/>
                    <a:pt x="112000" y="68702"/>
                  </a:cubicBezTo>
                  <a:cubicBezTo>
                    <a:pt x="117818" y="74198"/>
                    <a:pt x="120000" y="80610"/>
                    <a:pt x="120000" y="88854"/>
                  </a:cubicBezTo>
                  <a:cubicBezTo>
                    <a:pt x="120000" y="97557"/>
                    <a:pt x="113454" y="104885"/>
                    <a:pt x="101090" y="110839"/>
                  </a:cubicBezTo>
                  <a:cubicBezTo>
                    <a:pt x="88000" y="116793"/>
                    <a:pt x="70545" y="120000"/>
                    <a:pt x="49454" y="120000"/>
                  </a:cubicBezTo>
                  <a:cubicBezTo>
                    <a:pt x="30545" y="120000"/>
                    <a:pt x="14545" y="117709"/>
                    <a:pt x="727" y="11267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1215" y="194"/>
              <a:ext cx="47" cy="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368" y="120000"/>
                  </a:moveTo>
                  <a:lnTo>
                    <a:pt x="46601" y="64724"/>
                  </a:lnTo>
                  <a:lnTo>
                    <a:pt x="23883" y="87401"/>
                  </a:lnTo>
                  <a:lnTo>
                    <a:pt x="23883" y="120000"/>
                  </a:lnTo>
                  <a:lnTo>
                    <a:pt x="0" y="120000"/>
                  </a:lnTo>
                  <a:lnTo>
                    <a:pt x="0" y="0"/>
                  </a:lnTo>
                  <a:lnTo>
                    <a:pt x="23883" y="0"/>
                  </a:lnTo>
                  <a:lnTo>
                    <a:pt x="23883" y="65196"/>
                  </a:lnTo>
                  <a:lnTo>
                    <a:pt x="86213" y="0"/>
                  </a:lnTo>
                  <a:lnTo>
                    <a:pt x="112427" y="0"/>
                  </a:lnTo>
                  <a:lnTo>
                    <a:pt x="61747" y="51968"/>
                  </a:lnTo>
                  <a:lnTo>
                    <a:pt x="120000" y="120000"/>
                  </a:lnTo>
                  <a:lnTo>
                    <a:pt x="94368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1264" y="175"/>
              <a:ext cx="55" cy="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000" y="120000"/>
                  </a:moveTo>
                  <a:lnTo>
                    <a:pt x="88000" y="100900"/>
                  </a:lnTo>
                  <a:lnTo>
                    <a:pt x="33500" y="100900"/>
                  </a:lnTo>
                  <a:lnTo>
                    <a:pt x="22500" y="120000"/>
                  </a:lnTo>
                  <a:lnTo>
                    <a:pt x="0" y="120000"/>
                  </a:lnTo>
                  <a:lnTo>
                    <a:pt x="59500" y="27387"/>
                  </a:lnTo>
                  <a:lnTo>
                    <a:pt x="64500" y="27387"/>
                  </a:lnTo>
                  <a:lnTo>
                    <a:pt x="120000" y="120000"/>
                  </a:lnTo>
                  <a:lnTo>
                    <a:pt x="98000" y="120000"/>
                  </a:lnTo>
                  <a:close/>
                  <a:moveTo>
                    <a:pt x="61500" y="51531"/>
                  </a:moveTo>
                  <a:lnTo>
                    <a:pt x="39000" y="91891"/>
                  </a:lnTo>
                  <a:lnTo>
                    <a:pt x="82000" y="91891"/>
                  </a:lnTo>
                  <a:lnTo>
                    <a:pt x="61500" y="51531"/>
                  </a:lnTo>
                  <a:close/>
                  <a:moveTo>
                    <a:pt x="86000" y="0"/>
                  </a:moveTo>
                  <a:lnTo>
                    <a:pt x="63500" y="20900"/>
                  </a:lnTo>
                  <a:lnTo>
                    <a:pt x="49500" y="20900"/>
                  </a:lnTo>
                  <a:lnTo>
                    <a:pt x="66500" y="0"/>
                  </a:lnTo>
                  <a:lnTo>
                    <a:pt x="860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1353" y="194"/>
              <a:ext cx="46" cy="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23883" y="0"/>
                  </a:lnTo>
                  <a:lnTo>
                    <a:pt x="23883" y="80930"/>
                  </a:lnTo>
                  <a:cubicBezTo>
                    <a:pt x="23883" y="87906"/>
                    <a:pt x="27378" y="93953"/>
                    <a:pt x="33786" y="98604"/>
                  </a:cubicBezTo>
                  <a:cubicBezTo>
                    <a:pt x="39611" y="103255"/>
                    <a:pt x="48349" y="105581"/>
                    <a:pt x="59417" y="105581"/>
                  </a:cubicBezTo>
                  <a:cubicBezTo>
                    <a:pt x="71067" y="105581"/>
                    <a:pt x="80388" y="103255"/>
                    <a:pt x="86213" y="98604"/>
                  </a:cubicBezTo>
                  <a:cubicBezTo>
                    <a:pt x="93203" y="94418"/>
                    <a:pt x="96116" y="88372"/>
                    <a:pt x="96116" y="80465"/>
                  </a:cubicBezTo>
                  <a:lnTo>
                    <a:pt x="96116" y="0"/>
                  </a:lnTo>
                  <a:lnTo>
                    <a:pt x="120000" y="0"/>
                  </a:lnTo>
                  <a:lnTo>
                    <a:pt x="120000" y="81860"/>
                  </a:lnTo>
                  <a:cubicBezTo>
                    <a:pt x="120000" y="93953"/>
                    <a:pt x="114757" y="103255"/>
                    <a:pt x="103689" y="109767"/>
                  </a:cubicBezTo>
                  <a:cubicBezTo>
                    <a:pt x="93203" y="116744"/>
                    <a:pt x="78058" y="120000"/>
                    <a:pt x="60000" y="120000"/>
                  </a:cubicBezTo>
                  <a:cubicBezTo>
                    <a:pt x="40776" y="120000"/>
                    <a:pt x="25631" y="116744"/>
                    <a:pt x="15728" y="110232"/>
                  </a:cubicBezTo>
                  <a:cubicBezTo>
                    <a:pt x="5825" y="103720"/>
                    <a:pt x="0" y="94418"/>
                    <a:pt x="0" y="818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1414" y="194"/>
              <a:ext cx="45" cy="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465" y="120000"/>
                  </a:moveTo>
                  <a:lnTo>
                    <a:pt x="22574" y="33618"/>
                  </a:lnTo>
                  <a:lnTo>
                    <a:pt x="22574" y="118599"/>
                  </a:lnTo>
                  <a:lnTo>
                    <a:pt x="0" y="118599"/>
                  </a:lnTo>
                  <a:lnTo>
                    <a:pt x="0" y="0"/>
                  </a:lnTo>
                  <a:lnTo>
                    <a:pt x="9504" y="0"/>
                  </a:lnTo>
                  <a:lnTo>
                    <a:pt x="97425" y="81712"/>
                  </a:lnTo>
                  <a:lnTo>
                    <a:pt x="97425" y="0"/>
                  </a:lnTo>
                  <a:lnTo>
                    <a:pt x="120000" y="0"/>
                  </a:lnTo>
                  <a:lnTo>
                    <a:pt x="120000" y="120000"/>
                  </a:lnTo>
                  <a:lnTo>
                    <a:pt x="113465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1477" y="194"/>
              <a:ext cx="9" cy="5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1501" y="194"/>
              <a:ext cx="39" cy="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745" y="14645"/>
                  </a:moveTo>
                  <a:lnTo>
                    <a:pt x="27745" y="48188"/>
                  </a:lnTo>
                  <a:lnTo>
                    <a:pt x="93641" y="48188"/>
                  </a:lnTo>
                  <a:lnTo>
                    <a:pt x="93641" y="61889"/>
                  </a:lnTo>
                  <a:lnTo>
                    <a:pt x="27745" y="61889"/>
                  </a:lnTo>
                  <a:lnTo>
                    <a:pt x="27745" y="105354"/>
                  </a:lnTo>
                  <a:lnTo>
                    <a:pt x="120000" y="105354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14645"/>
                  </a:lnTo>
                  <a:lnTo>
                    <a:pt x="27745" y="146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7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885" y="275"/>
              <a:ext cx="1595" cy="14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defTabSz="1371600">
                <a:buClr>
                  <a:srgbClr val="000000"/>
                </a:buClr>
                <a:buSzPct val="25000"/>
                <a:buFont typeface="Trebuchet MS"/>
                <a:buNone/>
              </a:pPr>
              <a:r>
                <a:rPr lang="cs-CZ" sz="1500" kern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Evropské strukturální a investiční fondy</a:t>
              </a:r>
            </a:p>
          </p:txBody>
        </p:sp>
        <p:sp>
          <p:nvSpPr>
            <p:cNvPr id="91" name="Shape 91"/>
            <p:cNvSpPr/>
            <p:nvPr/>
          </p:nvSpPr>
          <p:spPr>
            <a:xfrm>
              <a:off x="885" y="373"/>
              <a:ext cx="1852" cy="14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defTabSz="1371600">
                <a:buClr>
                  <a:srgbClr val="000000"/>
                </a:buClr>
                <a:buSzPct val="25000"/>
                <a:buFont typeface="Trebuchet MS"/>
                <a:buNone/>
              </a:pPr>
              <a:r>
                <a:rPr lang="cs-CZ" sz="1500" kern="0">
                  <a:solidFill>
                    <a:srgbClr val="000000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Operační program Výzkum, vývoj a vzdělávání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8469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Shape 96"/>
          <p:cNvGrpSpPr/>
          <p:nvPr/>
        </p:nvGrpSpPr>
        <p:grpSpPr>
          <a:xfrm>
            <a:off x="428624" y="390526"/>
            <a:ext cx="826292" cy="1016795"/>
            <a:chOff x="285750" y="260350"/>
            <a:chExt cx="550863" cy="677863"/>
          </a:xfrm>
        </p:grpSpPr>
        <p:sp>
          <p:nvSpPr>
            <p:cNvPr id="97" name="Shape 97"/>
            <p:cNvSpPr/>
            <p:nvPr/>
          </p:nvSpPr>
          <p:spPr>
            <a:xfrm>
              <a:off x="285750" y="260350"/>
              <a:ext cx="546099" cy="673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285750" y="260350"/>
              <a:ext cx="250825" cy="273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35" y="91290"/>
                  </a:moveTo>
                  <a:cubicBezTo>
                    <a:pt x="111013" y="75483"/>
                    <a:pt x="120000" y="52096"/>
                    <a:pt x="120000" y="28870"/>
                  </a:cubicBezTo>
                  <a:cubicBezTo>
                    <a:pt x="120000" y="18548"/>
                    <a:pt x="118766" y="9032"/>
                    <a:pt x="116299" y="0"/>
                  </a:cubicBezTo>
                  <a:lnTo>
                    <a:pt x="55682" y="0"/>
                  </a:lnTo>
                  <a:cubicBezTo>
                    <a:pt x="59383" y="7741"/>
                    <a:pt x="61321" y="17419"/>
                    <a:pt x="61321" y="28387"/>
                  </a:cubicBezTo>
                  <a:cubicBezTo>
                    <a:pt x="61321" y="58064"/>
                    <a:pt x="44757" y="77903"/>
                    <a:pt x="19911" y="77903"/>
                  </a:cubicBezTo>
                  <a:cubicBezTo>
                    <a:pt x="12334" y="77903"/>
                    <a:pt x="5814" y="76129"/>
                    <a:pt x="0" y="72903"/>
                  </a:cubicBezTo>
                  <a:lnTo>
                    <a:pt x="0" y="118548"/>
                  </a:lnTo>
                  <a:cubicBezTo>
                    <a:pt x="6343" y="119516"/>
                    <a:pt x="13039" y="120000"/>
                    <a:pt x="19911" y="120000"/>
                  </a:cubicBezTo>
                  <a:cubicBezTo>
                    <a:pt x="51629" y="120000"/>
                    <a:pt x="77885" y="110000"/>
                    <a:pt x="96035" y="91290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285750" y="260350"/>
              <a:ext cx="550863" cy="6778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957" y="0"/>
                  </a:moveTo>
                  <a:cubicBezTo>
                    <a:pt x="54084" y="3583"/>
                    <a:pt x="54647" y="7491"/>
                    <a:pt x="54647" y="11596"/>
                  </a:cubicBezTo>
                  <a:cubicBezTo>
                    <a:pt x="54647" y="20977"/>
                    <a:pt x="50543" y="30358"/>
                    <a:pt x="43702" y="36742"/>
                  </a:cubicBezTo>
                  <a:cubicBezTo>
                    <a:pt x="35412" y="44299"/>
                    <a:pt x="23501" y="48338"/>
                    <a:pt x="9094" y="48338"/>
                  </a:cubicBezTo>
                  <a:cubicBezTo>
                    <a:pt x="5955" y="48338"/>
                    <a:pt x="2897" y="48143"/>
                    <a:pt x="0" y="47752"/>
                  </a:cubicBezTo>
                  <a:lnTo>
                    <a:pt x="0" y="97133"/>
                  </a:lnTo>
                  <a:lnTo>
                    <a:pt x="34366" y="97133"/>
                  </a:lnTo>
                  <a:lnTo>
                    <a:pt x="34366" y="71661"/>
                  </a:lnTo>
                  <a:lnTo>
                    <a:pt x="42897" y="71661"/>
                  </a:lnTo>
                  <a:lnTo>
                    <a:pt x="42897" y="82801"/>
                  </a:lnTo>
                  <a:lnTo>
                    <a:pt x="52877" y="71661"/>
                  </a:lnTo>
                  <a:lnTo>
                    <a:pt x="62535" y="71661"/>
                  </a:lnTo>
                  <a:lnTo>
                    <a:pt x="50704" y="83517"/>
                  </a:lnTo>
                  <a:lnTo>
                    <a:pt x="61408" y="94983"/>
                  </a:lnTo>
                  <a:lnTo>
                    <a:pt x="72515" y="71661"/>
                  </a:lnTo>
                  <a:lnTo>
                    <a:pt x="82816" y="71661"/>
                  </a:lnTo>
                  <a:lnTo>
                    <a:pt x="94889" y="97133"/>
                  </a:lnTo>
                  <a:lnTo>
                    <a:pt x="95533" y="97133"/>
                  </a:lnTo>
                  <a:lnTo>
                    <a:pt x="95533" y="71661"/>
                  </a:lnTo>
                  <a:lnTo>
                    <a:pt x="107042" y="71661"/>
                  </a:lnTo>
                  <a:cubicBezTo>
                    <a:pt x="110020" y="71661"/>
                    <a:pt x="112434" y="71986"/>
                    <a:pt x="114446" y="72573"/>
                  </a:cubicBezTo>
                  <a:cubicBezTo>
                    <a:pt x="116378" y="73159"/>
                    <a:pt x="117826" y="74071"/>
                    <a:pt x="118792" y="75244"/>
                  </a:cubicBezTo>
                  <a:cubicBezTo>
                    <a:pt x="119356" y="75960"/>
                    <a:pt x="119758" y="76742"/>
                    <a:pt x="119999" y="77654"/>
                  </a:cubicBezTo>
                  <a:lnTo>
                    <a:pt x="119999" y="0"/>
                  </a:lnTo>
                  <a:lnTo>
                    <a:pt x="52957" y="0"/>
                  </a:lnTo>
                  <a:close/>
                  <a:moveTo>
                    <a:pt x="7806" y="106905"/>
                  </a:moveTo>
                  <a:cubicBezTo>
                    <a:pt x="8370" y="106905"/>
                    <a:pt x="8853" y="107035"/>
                    <a:pt x="9336" y="107296"/>
                  </a:cubicBezTo>
                  <a:cubicBezTo>
                    <a:pt x="9738" y="107557"/>
                    <a:pt x="10060" y="107882"/>
                    <a:pt x="10301" y="108273"/>
                  </a:cubicBezTo>
                  <a:cubicBezTo>
                    <a:pt x="10543" y="108729"/>
                    <a:pt x="10623" y="109250"/>
                    <a:pt x="10623" y="109837"/>
                  </a:cubicBezTo>
                  <a:cubicBezTo>
                    <a:pt x="10623" y="110488"/>
                    <a:pt x="10543" y="111009"/>
                    <a:pt x="10301" y="111465"/>
                  </a:cubicBezTo>
                  <a:cubicBezTo>
                    <a:pt x="10060" y="111921"/>
                    <a:pt x="9738" y="112312"/>
                    <a:pt x="9255" y="112508"/>
                  </a:cubicBezTo>
                  <a:cubicBezTo>
                    <a:pt x="8853" y="112768"/>
                    <a:pt x="8289" y="112899"/>
                    <a:pt x="7726" y="112899"/>
                  </a:cubicBezTo>
                  <a:cubicBezTo>
                    <a:pt x="7162" y="112899"/>
                    <a:pt x="6680" y="112768"/>
                    <a:pt x="6277" y="112573"/>
                  </a:cubicBezTo>
                  <a:cubicBezTo>
                    <a:pt x="5794" y="112312"/>
                    <a:pt x="5472" y="111986"/>
                    <a:pt x="5231" y="111530"/>
                  </a:cubicBezTo>
                  <a:cubicBezTo>
                    <a:pt x="4989" y="111074"/>
                    <a:pt x="4909" y="110553"/>
                    <a:pt x="4909" y="109967"/>
                  </a:cubicBezTo>
                  <a:cubicBezTo>
                    <a:pt x="4909" y="109315"/>
                    <a:pt x="4989" y="108729"/>
                    <a:pt x="5231" y="108338"/>
                  </a:cubicBezTo>
                  <a:cubicBezTo>
                    <a:pt x="5472" y="107882"/>
                    <a:pt x="5794" y="107557"/>
                    <a:pt x="6277" y="107296"/>
                  </a:cubicBezTo>
                  <a:cubicBezTo>
                    <a:pt x="6680" y="107035"/>
                    <a:pt x="7243" y="106905"/>
                    <a:pt x="7806" y="106905"/>
                  </a:cubicBezTo>
                  <a:close/>
                  <a:moveTo>
                    <a:pt x="4909" y="113941"/>
                  </a:moveTo>
                  <a:cubicBezTo>
                    <a:pt x="5472" y="114527"/>
                    <a:pt x="6116" y="115048"/>
                    <a:pt x="6841" y="115309"/>
                  </a:cubicBezTo>
                  <a:cubicBezTo>
                    <a:pt x="7565" y="115635"/>
                    <a:pt x="8450" y="115830"/>
                    <a:pt x="9416" y="115830"/>
                  </a:cubicBezTo>
                  <a:cubicBezTo>
                    <a:pt x="10301" y="115830"/>
                    <a:pt x="11106" y="115635"/>
                    <a:pt x="11830" y="115374"/>
                  </a:cubicBezTo>
                  <a:cubicBezTo>
                    <a:pt x="12555" y="115114"/>
                    <a:pt x="13199" y="114723"/>
                    <a:pt x="13762" y="114201"/>
                  </a:cubicBezTo>
                  <a:cubicBezTo>
                    <a:pt x="14325" y="113680"/>
                    <a:pt x="14728" y="113029"/>
                    <a:pt x="15050" y="112312"/>
                  </a:cubicBezTo>
                  <a:cubicBezTo>
                    <a:pt x="15372" y="111596"/>
                    <a:pt x="15533" y="110749"/>
                    <a:pt x="15533" y="109902"/>
                  </a:cubicBezTo>
                  <a:cubicBezTo>
                    <a:pt x="15533" y="108990"/>
                    <a:pt x="15372" y="108208"/>
                    <a:pt x="15050" y="107491"/>
                  </a:cubicBezTo>
                  <a:cubicBezTo>
                    <a:pt x="14808" y="106775"/>
                    <a:pt x="14325" y="106123"/>
                    <a:pt x="13762" y="105667"/>
                  </a:cubicBezTo>
                  <a:cubicBezTo>
                    <a:pt x="13279" y="105146"/>
                    <a:pt x="12635" y="104755"/>
                    <a:pt x="11830" y="104495"/>
                  </a:cubicBezTo>
                  <a:cubicBezTo>
                    <a:pt x="11106" y="104234"/>
                    <a:pt x="10221" y="104104"/>
                    <a:pt x="9336" y="104104"/>
                  </a:cubicBezTo>
                  <a:cubicBezTo>
                    <a:pt x="8289" y="104104"/>
                    <a:pt x="7323" y="104299"/>
                    <a:pt x="6438" y="104690"/>
                  </a:cubicBezTo>
                  <a:cubicBezTo>
                    <a:pt x="5633" y="105146"/>
                    <a:pt x="4909" y="105732"/>
                    <a:pt x="4426" y="106514"/>
                  </a:cubicBezTo>
                  <a:lnTo>
                    <a:pt x="4426" y="104364"/>
                  </a:lnTo>
                  <a:lnTo>
                    <a:pt x="160" y="104364"/>
                  </a:lnTo>
                  <a:lnTo>
                    <a:pt x="160" y="120000"/>
                  </a:lnTo>
                  <a:lnTo>
                    <a:pt x="4909" y="120000"/>
                  </a:lnTo>
                  <a:lnTo>
                    <a:pt x="4909" y="113941"/>
                  </a:lnTo>
                  <a:close/>
                  <a:moveTo>
                    <a:pt x="23822" y="104104"/>
                  </a:moveTo>
                  <a:cubicBezTo>
                    <a:pt x="22213" y="104104"/>
                    <a:pt x="20764" y="104299"/>
                    <a:pt x="19637" y="104755"/>
                  </a:cubicBezTo>
                  <a:cubicBezTo>
                    <a:pt x="18430" y="105276"/>
                    <a:pt x="17545" y="105928"/>
                    <a:pt x="16901" y="106775"/>
                  </a:cubicBezTo>
                  <a:cubicBezTo>
                    <a:pt x="16257" y="107687"/>
                    <a:pt x="15935" y="108729"/>
                    <a:pt x="15935" y="109967"/>
                  </a:cubicBezTo>
                  <a:cubicBezTo>
                    <a:pt x="15935" y="111140"/>
                    <a:pt x="16257" y="112182"/>
                    <a:pt x="16901" y="113094"/>
                  </a:cubicBezTo>
                  <a:cubicBezTo>
                    <a:pt x="17545" y="113941"/>
                    <a:pt x="18430" y="114592"/>
                    <a:pt x="19637" y="115048"/>
                  </a:cubicBezTo>
                  <a:cubicBezTo>
                    <a:pt x="20764" y="115570"/>
                    <a:pt x="22213" y="115765"/>
                    <a:pt x="23822" y="115765"/>
                  </a:cubicBezTo>
                  <a:cubicBezTo>
                    <a:pt x="25513" y="115765"/>
                    <a:pt x="26961" y="115570"/>
                    <a:pt x="28088" y="115048"/>
                  </a:cubicBezTo>
                  <a:cubicBezTo>
                    <a:pt x="29295" y="114592"/>
                    <a:pt x="30181" y="113941"/>
                    <a:pt x="30824" y="113094"/>
                  </a:cubicBezTo>
                  <a:cubicBezTo>
                    <a:pt x="31468" y="112182"/>
                    <a:pt x="31790" y="111140"/>
                    <a:pt x="31790" y="109967"/>
                  </a:cubicBezTo>
                  <a:cubicBezTo>
                    <a:pt x="31790" y="108729"/>
                    <a:pt x="31468" y="107687"/>
                    <a:pt x="30824" y="106775"/>
                  </a:cubicBezTo>
                  <a:cubicBezTo>
                    <a:pt x="30181" y="105928"/>
                    <a:pt x="29295" y="105276"/>
                    <a:pt x="28088" y="104755"/>
                  </a:cubicBezTo>
                  <a:cubicBezTo>
                    <a:pt x="26961" y="104299"/>
                    <a:pt x="25513" y="104104"/>
                    <a:pt x="23822" y="104104"/>
                  </a:cubicBezTo>
                  <a:close/>
                  <a:moveTo>
                    <a:pt x="23822" y="106710"/>
                  </a:moveTo>
                  <a:cubicBezTo>
                    <a:pt x="24466" y="106710"/>
                    <a:pt x="24949" y="106840"/>
                    <a:pt x="25432" y="107100"/>
                  </a:cubicBezTo>
                  <a:cubicBezTo>
                    <a:pt x="25835" y="107361"/>
                    <a:pt x="26237" y="107752"/>
                    <a:pt x="26478" y="108208"/>
                  </a:cubicBezTo>
                  <a:cubicBezTo>
                    <a:pt x="26720" y="108664"/>
                    <a:pt x="26881" y="109250"/>
                    <a:pt x="26881" y="109902"/>
                  </a:cubicBezTo>
                  <a:cubicBezTo>
                    <a:pt x="26881" y="110553"/>
                    <a:pt x="26720" y="111140"/>
                    <a:pt x="26478" y="111596"/>
                  </a:cubicBezTo>
                  <a:cubicBezTo>
                    <a:pt x="26237" y="112052"/>
                    <a:pt x="25835" y="112442"/>
                    <a:pt x="25432" y="112703"/>
                  </a:cubicBezTo>
                  <a:cubicBezTo>
                    <a:pt x="24949" y="112964"/>
                    <a:pt x="24466" y="113094"/>
                    <a:pt x="23822" y="113094"/>
                  </a:cubicBezTo>
                  <a:cubicBezTo>
                    <a:pt x="23259" y="113094"/>
                    <a:pt x="22776" y="112964"/>
                    <a:pt x="22293" y="112703"/>
                  </a:cubicBezTo>
                  <a:cubicBezTo>
                    <a:pt x="21891" y="112442"/>
                    <a:pt x="21488" y="112052"/>
                    <a:pt x="21247" y="111596"/>
                  </a:cubicBezTo>
                  <a:cubicBezTo>
                    <a:pt x="21006" y="111140"/>
                    <a:pt x="20845" y="110553"/>
                    <a:pt x="20845" y="109902"/>
                  </a:cubicBezTo>
                  <a:cubicBezTo>
                    <a:pt x="20845" y="109250"/>
                    <a:pt x="21006" y="108729"/>
                    <a:pt x="21247" y="108208"/>
                  </a:cubicBezTo>
                  <a:cubicBezTo>
                    <a:pt x="21488" y="107752"/>
                    <a:pt x="21891" y="107361"/>
                    <a:pt x="22293" y="107100"/>
                  </a:cubicBezTo>
                  <a:cubicBezTo>
                    <a:pt x="22776" y="106840"/>
                    <a:pt x="23259" y="106710"/>
                    <a:pt x="23822" y="106710"/>
                  </a:cubicBezTo>
                  <a:close/>
                  <a:moveTo>
                    <a:pt x="42897" y="97133"/>
                  </a:moveTo>
                  <a:lnTo>
                    <a:pt x="42897" y="105928"/>
                  </a:lnTo>
                  <a:cubicBezTo>
                    <a:pt x="42414" y="105276"/>
                    <a:pt x="41690" y="104820"/>
                    <a:pt x="40965" y="104560"/>
                  </a:cubicBezTo>
                  <a:cubicBezTo>
                    <a:pt x="40241" y="104234"/>
                    <a:pt x="39356" y="104104"/>
                    <a:pt x="38390" y="104104"/>
                  </a:cubicBezTo>
                  <a:cubicBezTo>
                    <a:pt x="37183" y="104104"/>
                    <a:pt x="36056" y="104299"/>
                    <a:pt x="35171" y="104755"/>
                  </a:cubicBezTo>
                  <a:cubicBezTo>
                    <a:pt x="34285" y="105211"/>
                    <a:pt x="33561" y="105928"/>
                    <a:pt x="33078" y="106775"/>
                  </a:cubicBezTo>
                  <a:cubicBezTo>
                    <a:pt x="32595" y="107622"/>
                    <a:pt x="32354" y="108599"/>
                    <a:pt x="32354" y="109771"/>
                  </a:cubicBezTo>
                  <a:cubicBezTo>
                    <a:pt x="32354" y="110684"/>
                    <a:pt x="32434" y="111465"/>
                    <a:pt x="32756" y="112247"/>
                  </a:cubicBezTo>
                  <a:cubicBezTo>
                    <a:pt x="33078" y="112964"/>
                    <a:pt x="33480" y="113550"/>
                    <a:pt x="34044" y="114071"/>
                  </a:cubicBezTo>
                  <a:cubicBezTo>
                    <a:pt x="34607" y="114592"/>
                    <a:pt x="35251" y="114983"/>
                    <a:pt x="35975" y="115244"/>
                  </a:cubicBezTo>
                  <a:cubicBezTo>
                    <a:pt x="36700" y="115504"/>
                    <a:pt x="37505" y="115700"/>
                    <a:pt x="38470" y="115700"/>
                  </a:cubicBezTo>
                  <a:cubicBezTo>
                    <a:pt x="39517" y="115700"/>
                    <a:pt x="40482" y="115439"/>
                    <a:pt x="41368" y="115048"/>
                  </a:cubicBezTo>
                  <a:cubicBezTo>
                    <a:pt x="42173" y="114657"/>
                    <a:pt x="42897" y="114071"/>
                    <a:pt x="43380" y="113289"/>
                  </a:cubicBezTo>
                  <a:lnTo>
                    <a:pt x="43380" y="115504"/>
                  </a:lnTo>
                  <a:lnTo>
                    <a:pt x="47645" y="115504"/>
                  </a:lnTo>
                  <a:lnTo>
                    <a:pt x="47645" y="97133"/>
                  </a:lnTo>
                  <a:lnTo>
                    <a:pt x="52796" y="97133"/>
                  </a:lnTo>
                  <a:lnTo>
                    <a:pt x="42897" y="85472"/>
                  </a:lnTo>
                  <a:lnTo>
                    <a:pt x="42897" y="97068"/>
                  </a:lnTo>
                  <a:lnTo>
                    <a:pt x="42897" y="97133"/>
                  </a:lnTo>
                  <a:close/>
                  <a:moveTo>
                    <a:pt x="39919" y="106840"/>
                  </a:moveTo>
                  <a:cubicBezTo>
                    <a:pt x="40482" y="106840"/>
                    <a:pt x="41046" y="106970"/>
                    <a:pt x="41448" y="107231"/>
                  </a:cubicBezTo>
                  <a:cubicBezTo>
                    <a:pt x="41931" y="107491"/>
                    <a:pt x="42253" y="107817"/>
                    <a:pt x="42494" y="108273"/>
                  </a:cubicBezTo>
                  <a:cubicBezTo>
                    <a:pt x="42736" y="108664"/>
                    <a:pt x="42897" y="109250"/>
                    <a:pt x="42897" y="109837"/>
                  </a:cubicBezTo>
                  <a:cubicBezTo>
                    <a:pt x="42897" y="110488"/>
                    <a:pt x="42816" y="111009"/>
                    <a:pt x="42575" y="111465"/>
                  </a:cubicBezTo>
                  <a:cubicBezTo>
                    <a:pt x="42334" y="111921"/>
                    <a:pt x="42012" y="112247"/>
                    <a:pt x="41529" y="112508"/>
                  </a:cubicBezTo>
                  <a:cubicBezTo>
                    <a:pt x="41126" y="112703"/>
                    <a:pt x="40563" y="112833"/>
                    <a:pt x="40000" y="112833"/>
                  </a:cubicBezTo>
                  <a:cubicBezTo>
                    <a:pt x="39436" y="112833"/>
                    <a:pt x="38953" y="112703"/>
                    <a:pt x="38470" y="112508"/>
                  </a:cubicBezTo>
                  <a:cubicBezTo>
                    <a:pt x="38068" y="112247"/>
                    <a:pt x="37746" y="111921"/>
                    <a:pt x="37505" y="111465"/>
                  </a:cubicBezTo>
                  <a:cubicBezTo>
                    <a:pt x="37263" y="111009"/>
                    <a:pt x="37102" y="110488"/>
                    <a:pt x="37102" y="109902"/>
                  </a:cubicBezTo>
                  <a:cubicBezTo>
                    <a:pt x="37102" y="109250"/>
                    <a:pt x="37263" y="108729"/>
                    <a:pt x="37505" y="108273"/>
                  </a:cubicBezTo>
                  <a:cubicBezTo>
                    <a:pt x="37746" y="107817"/>
                    <a:pt x="38068" y="107491"/>
                    <a:pt x="38470" y="107231"/>
                  </a:cubicBezTo>
                  <a:cubicBezTo>
                    <a:pt x="38873" y="106970"/>
                    <a:pt x="39356" y="106840"/>
                    <a:pt x="39919" y="106840"/>
                  </a:cubicBezTo>
                  <a:close/>
                  <a:moveTo>
                    <a:pt x="56659" y="106905"/>
                  </a:moveTo>
                  <a:cubicBezTo>
                    <a:pt x="57223" y="106905"/>
                    <a:pt x="57786" y="107035"/>
                    <a:pt x="58189" y="107296"/>
                  </a:cubicBezTo>
                  <a:cubicBezTo>
                    <a:pt x="58591" y="107557"/>
                    <a:pt x="58913" y="107882"/>
                    <a:pt x="59154" y="108273"/>
                  </a:cubicBezTo>
                  <a:cubicBezTo>
                    <a:pt x="59396" y="108729"/>
                    <a:pt x="59557" y="109250"/>
                    <a:pt x="59557" y="109837"/>
                  </a:cubicBezTo>
                  <a:cubicBezTo>
                    <a:pt x="59557" y="110488"/>
                    <a:pt x="59396" y="111009"/>
                    <a:pt x="59154" y="111465"/>
                  </a:cubicBezTo>
                  <a:cubicBezTo>
                    <a:pt x="58913" y="111921"/>
                    <a:pt x="58591" y="112312"/>
                    <a:pt x="58108" y="112508"/>
                  </a:cubicBezTo>
                  <a:cubicBezTo>
                    <a:pt x="57706" y="112768"/>
                    <a:pt x="57223" y="112899"/>
                    <a:pt x="56579" y="112899"/>
                  </a:cubicBezTo>
                  <a:cubicBezTo>
                    <a:pt x="56016" y="112899"/>
                    <a:pt x="55533" y="112768"/>
                    <a:pt x="55130" y="112573"/>
                  </a:cubicBezTo>
                  <a:cubicBezTo>
                    <a:pt x="54728" y="112312"/>
                    <a:pt x="54325" y="111986"/>
                    <a:pt x="54084" y="111530"/>
                  </a:cubicBezTo>
                  <a:cubicBezTo>
                    <a:pt x="53843" y="111074"/>
                    <a:pt x="53762" y="110553"/>
                    <a:pt x="53762" y="109967"/>
                  </a:cubicBezTo>
                  <a:cubicBezTo>
                    <a:pt x="53762" y="109315"/>
                    <a:pt x="53843" y="108729"/>
                    <a:pt x="54084" y="108338"/>
                  </a:cubicBezTo>
                  <a:cubicBezTo>
                    <a:pt x="54325" y="107882"/>
                    <a:pt x="54728" y="107557"/>
                    <a:pt x="55130" y="107296"/>
                  </a:cubicBezTo>
                  <a:cubicBezTo>
                    <a:pt x="55613" y="107035"/>
                    <a:pt x="56096" y="106905"/>
                    <a:pt x="56659" y="106905"/>
                  </a:cubicBezTo>
                  <a:close/>
                  <a:moveTo>
                    <a:pt x="53762" y="113941"/>
                  </a:moveTo>
                  <a:cubicBezTo>
                    <a:pt x="54325" y="114527"/>
                    <a:pt x="54969" y="115048"/>
                    <a:pt x="55694" y="115309"/>
                  </a:cubicBezTo>
                  <a:cubicBezTo>
                    <a:pt x="56418" y="115635"/>
                    <a:pt x="57303" y="115830"/>
                    <a:pt x="58269" y="115830"/>
                  </a:cubicBezTo>
                  <a:cubicBezTo>
                    <a:pt x="59154" y="115830"/>
                    <a:pt x="59959" y="115635"/>
                    <a:pt x="60684" y="115374"/>
                  </a:cubicBezTo>
                  <a:cubicBezTo>
                    <a:pt x="61488" y="115114"/>
                    <a:pt x="62132" y="114723"/>
                    <a:pt x="62615" y="114201"/>
                  </a:cubicBezTo>
                  <a:cubicBezTo>
                    <a:pt x="63179" y="113680"/>
                    <a:pt x="63661" y="113029"/>
                    <a:pt x="63903" y="112312"/>
                  </a:cubicBezTo>
                  <a:cubicBezTo>
                    <a:pt x="64225" y="111596"/>
                    <a:pt x="64386" y="110749"/>
                    <a:pt x="64386" y="109902"/>
                  </a:cubicBezTo>
                  <a:cubicBezTo>
                    <a:pt x="64386" y="108990"/>
                    <a:pt x="64225" y="108208"/>
                    <a:pt x="63903" y="107491"/>
                  </a:cubicBezTo>
                  <a:cubicBezTo>
                    <a:pt x="63661" y="106775"/>
                    <a:pt x="63179" y="106123"/>
                    <a:pt x="62696" y="105667"/>
                  </a:cubicBezTo>
                  <a:cubicBezTo>
                    <a:pt x="62132" y="105146"/>
                    <a:pt x="61488" y="104755"/>
                    <a:pt x="60684" y="104495"/>
                  </a:cubicBezTo>
                  <a:cubicBezTo>
                    <a:pt x="59959" y="104234"/>
                    <a:pt x="59154" y="104104"/>
                    <a:pt x="58189" y="104104"/>
                  </a:cubicBezTo>
                  <a:cubicBezTo>
                    <a:pt x="57142" y="104104"/>
                    <a:pt x="56177" y="104299"/>
                    <a:pt x="55372" y="104690"/>
                  </a:cubicBezTo>
                  <a:cubicBezTo>
                    <a:pt x="54486" y="105146"/>
                    <a:pt x="53843" y="105732"/>
                    <a:pt x="53279" y="106514"/>
                  </a:cubicBezTo>
                  <a:lnTo>
                    <a:pt x="53279" y="104364"/>
                  </a:lnTo>
                  <a:lnTo>
                    <a:pt x="49094" y="104364"/>
                  </a:lnTo>
                  <a:lnTo>
                    <a:pt x="49094" y="120000"/>
                  </a:lnTo>
                  <a:lnTo>
                    <a:pt x="53762" y="120000"/>
                  </a:lnTo>
                  <a:lnTo>
                    <a:pt x="53762" y="113941"/>
                  </a:lnTo>
                  <a:close/>
                  <a:moveTo>
                    <a:pt x="73078" y="104104"/>
                  </a:moveTo>
                  <a:cubicBezTo>
                    <a:pt x="71388" y="104104"/>
                    <a:pt x="70020" y="104299"/>
                    <a:pt x="68812" y="104755"/>
                  </a:cubicBezTo>
                  <a:cubicBezTo>
                    <a:pt x="67686" y="105276"/>
                    <a:pt x="66720" y="105928"/>
                    <a:pt x="66156" y="106775"/>
                  </a:cubicBezTo>
                  <a:cubicBezTo>
                    <a:pt x="65513" y="107687"/>
                    <a:pt x="65191" y="108729"/>
                    <a:pt x="65191" y="109967"/>
                  </a:cubicBezTo>
                  <a:cubicBezTo>
                    <a:pt x="65191" y="111140"/>
                    <a:pt x="65513" y="112182"/>
                    <a:pt x="66156" y="113094"/>
                  </a:cubicBezTo>
                  <a:cubicBezTo>
                    <a:pt x="66800" y="113941"/>
                    <a:pt x="67686" y="114592"/>
                    <a:pt x="68812" y="115048"/>
                  </a:cubicBezTo>
                  <a:cubicBezTo>
                    <a:pt x="70020" y="115570"/>
                    <a:pt x="71468" y="115765"/>
                    <a:pt x="73078" y="115765"/>
                  </a:cubicBezTo>
                  <a:cubicBezTo>
                    <a:pt x="74768" y="115765"/>
                    <a:pt x="76136" y="115570"/>
                    <a:pt x="77344" y="115048"/>
                  </a:cubicBezTo>
                  <a:cubicBezTo>
                    <a:pt x="78551" y="114592"/>
                    <a:pt x="79436" y="113941"/>
                    <a:pt x="80080" y="113094"/>
                  </a:cubicBezTo>
                  <a:cubicBezTo>
                    <a:pt x="80643" y="112182"/>
                    <a:pt x="80965" y="111140"/>
                    <a:pt x="80965" y="109967"/>
                  </a:cubicBezTo>
                  <a:cubicBezTo>
                    <a:pt x="80965" y="108729"/>
                    <a:pt x="80643" y="107687"/>
                    <a:pt x="80080" y="106775"/>
                  </a:cubicBezTo>
                  <a:cubicBezTo>
                    <a:pt x="79436" y="105928"/>
                    <a:pt x="78551" y="105276"/>
                    <a:pt x="77344" y="104755"/>
                  </a:cubicBezTo>
                  <a:cubicBezTo>
                    <a:pt x="76136" y="104299"/>
                    <a:pt x="74768" y="104104"/>
                    <a:pt x="73078" y="104104"/>
                  </a:cubicBezTo>
                  <a:close/>
                  <a:moveTo>
                    <a:pt x="73078" y="106710"/>
                  </a:moveTo>
                  <a:cubicBezTo>
                    <a:pt x="73641" y="106710"/>
                    <a:pt x="74205" y="106840"/>
                    <a:pt x="74607" y="107100"/>
                  </a:cubicBezTo>
                  <a:cubicBezTo>
                    <a:pt x="75090" y="107361"/>
                    <a:pt x="75412" y="107752"/>
                    <a:pt x="75734" y="108208"/>
                  </a:cubicBezTo>
                  <a:cubicBezTo>
                    <a:pt x="75975" y="108664"/>
                    <a:pt x="76056" y="109250"/>
                    <a:pt x="76056" y="109902"/>
                  </a:cubicBezTo>
                  <a:cubicBezTo>
                    <a:pt x="76056" y="110553"/>
                    <a:pt x="75975" y="111140"/>
                    <a:pt x="75734" y="111596"/>
                  </a:cubicBezTo>
                  <a:cubicBezTo>
                    <a:pt x="75412" y="112052"/>
                    <a:pt x="75090" y="112442"/>
                    <a:pt x="74607" y="112703"/>
                  </a:cubicBezTo>
                  <a:cubicBezTo>
                    <a:pt x="74205" y="112964"/>
                    <a:pt x="73641" y="113094"/>
                    <a:pt x="73078" y="113094"/>
                  </a:cubicBezTo>
                  <a:cubicBezTo>
                    <a:pt x="72515" y="113094"/>
                    <a:pt x="72032" y="112964"/>
                    <a:pt x="71549" y="112703"/>
                  </a:cubicBezTo>
                  <a:cubicBezTo>
                    <a:pt x="71066" y="112442"/>
                    <a:pt x="70744" y="112052"/>
                    <a:pt x="70503" y="111596"/>
                  </a:cubicBezTo>
                  <a:cubicBezTo>
                    <a:pt x="70261" y="111140"/>
                    <a:pt x="70100" y="110553"/>
                    <a:pt x="70100" y="109902"/>
                  </a:cubicBezTo>
                  <a:cubicBezTo>
                    <a:pt x="70100" y="109250"/>
                    <a:pt x="70261" y="108729"/>
                    <a:pt x="70503" y="108208"/>
                  </a:cubicBezTo>
                  <a:cubicBezTo>
                    <a:pt x="70744" y="107752"/>
                    <a:pt x="71066" y="107361"/>
                    <a:pt x="71549" y="107100"/>
                  </a:cubicBezTo>
                  <a:cubicBezTo>
                    <a:pt x="71951" y="106840"/>
                    <a:pt x="72515" y="106710"/>
                    <a:pt x="73078" y="106710"/>
                  </a:cubicBezTo>
                  <a:close/>
                  <a:moveTo>
                    <a:pt x="91750" y="104234"/>
                  </a:moveTo>
                  <a:cubicBezTo>
                    <a:pt x="91509" y="104169"/>
                    <a:pt x="91267" y="104169"/>
                    <a:pt x="91026" y="104104"/>
                  </a:cubicBezTo>
                  <a:cubicBezTo>
                    <a:pt x="90784" y="104104"/>
                    <a:pt x="90543" y="104104"/>
                    <a:pt x="90382" y="104104"/>
                  </a:cubicBezTo>
                  <a:cubicBezTo>
                    <a:pt x="89416" y="104104"/>
                    <a:pt x="88611" y="104299"/>
                    <a:pt x="87887" y="104690"/>
                  </a:cubicBezTo>
                  <a:cubicBezTo>
                    <a:pt x="87243" y="105081"/>
                    <a:pt x="86599" y="105667"/>
                    <a:pt x="86197" y="106514"/>
                  </a:cubicBezTo>
                  <a:lnTo>
                    <a:pt x="86197" y="104364"/>
                  </a:lnTo>
                  <a:lnTo>
                    <a:pt x="81931" y="104364"/>
                  </a:lnTo>
                  <a:lnTo>
                    <a:pt x="81931" y="115504"/>
                  </a:lnTo>
                  <a:lnTo>
                    <a:pt x="86680" y="115504"/>
                  </a:lnTo>
                  <a:lnTo>
                    <a:pt x="86680" y="110749"/>
                  </a:lnTo>
                  <a:cubicBezTo>
                    <a:pt x="86680" y="109641"/>
                    <a:pt x="86921" y="108729"/>
                    <a:pt x="87565" y="108143"/>
                  </a:cubicBezTo>
                  <a:cubicBezTo>
                    <a:pt x="88128" y="107622"/>
                    <a:pt x="88933" y="107296"/>
                    <a:pt x="90060" y="107296"/>
                  </a:cubicBezTo>
                  <a:cubicBezTo>
                    <a:pt x="90301" y="107296"/>
                    <a:pt x="90543" y="107296"/>
                    <a:pt x="90865" y="107361"/>
                  </a:cubicBezTo>
                  <a:cubicBezTo>
                    <a:pt x="91106" y="107361"/>
                    <a:pt x="91267" y="107426"/>
                    <a:pt x="91509" y="107491"/>
                  </a:cubicBezTo>
                  <a:lnTo>
                    <a:pt x="91750" y="104234"/>
                  </a:lnTo>
                  <a:close/>
                  <a:moveTo>
                    <a:pt x="104627" y="109706"/>
                  </a:moveTo>
                  <a:cubicBezTo>
                    <a:pt x="104627" y="108403"/>
                    <a:pt x="104386" y="107361"/>
                    <a:pt x="103903" y="106514"/>
                  </a:cubicBezTo>
                  <a:cubicBezTo>
                    <a:pt x="103501" y="105667"/>
                    <a:pt x="102776" y="105081"/>
                    <a:pt x="101810" y="104690"/>
                  </a:cubicBezTo>
                  <a:cubicBezTo>
                    <a:pt x="100845" y="104234"/>
                    <a:pt x="99557" y="104039"/>
                    <a:pt x="98108" y="104039"/>
                  </a:cubicBezTo>
                  <a:cubicBezTo>
                    <a:pt x="97062" y="104039"/>
                    <a:pt x="96096" y="104104"/>
                    <a:pt x="95211" y="104234"/>
                  </a:cubicBezTo>
                  <a:cubicBezTo>
                    <a:pt x="94325" y="104364"/>
                    <a:pt x="93440" y="104560"/>
                    <a:pt x="92635" y="104820"/>
                  </a:cubicBezTo>
                  <a:lnTo>
                    <a:pt x="92716" y="107361"/>
                  </a:lnTo>
                  <a:cubicBezTo>
                    <a:pt x="93521" y="107035"/>
                    <a:pt x="94325" y="106840"/>
                    <a:pt x="94969" y="106644"/>
                  </a:cubicBezTo>
                  <a:cubicBezTo>
                    <a:pt x="95613" y="106514"/>
                    <a:pt x="96257" y="106449"/>
                    <a:pt x="96820" y="106449"/>
                  </a:cubicBezTo>
                  <a:cubicBezTo>
                    <a:pt x="97867" y="106449"/>
                    <a:pt x="98752" y="106579"/>
                    <a:pt x="99315" y="106905"/>
                  </a:cubicBezTo>
                  <a:cubicBezTo>
                    <a:pt x="99879" y="107231"/>
                    <a:pt x="100201" y="107687"/>
                    <a:pt x="100201" y="108338"/>
                  </a:cubicBezTo>
                  <a:lnTo>
                    <a:pt x="100201" y="108469"/>
                  </a:lnTo>
                  <a:lnTo>
                    <a:pt x="98350" y="108469"/>
                  </a:lnTo>
                  <a:cubicBezTo>
                    <a:pt x="95855" y="108469"/>
                    <a:pt x="94004" y="108729"/>
                    <a:pt x="92796" y="109381"/>
                  </a:cubicBezTo>
                  <a:cubicBezTo>
                    <a:pt x="91589" y="109967"/>
                    <a:pt x="90945" y="110879"/>
                    <a:pt x="90945" y="112117"/>
                  </a:cubicBezTo>
                  <a:cubicBezTo>
                    <a:pt x="90945" y="112833"/>
                    <a:pt x="91187" y="113420"/>
                    <a:pt x="91509" y="113941"/>
                  </a:cubicBezTo>
                  <a:cubicBezTo>
                    <a:pt x="91911" y="114462"/>
                    <a:pt x="92394" y="114918"/>
                    <a:pt x="93118" y="115179"/>
                  </a:cubicBezTo>
                  <a:cubicBezTo>
                    <a:pt x="93762" y="115504"/>
                    <a:pt x="94567" y="115635"/>
                    <a:pt x="95533" y="115635"/>
                  </a:cubicBezTo>
                  <a:cubicBezTo>
                    <a:pt x="96659" y="115635"/>
                    <a:pt x="97545" y="115504"/>
                    <a:pt x="98350" y="115179"/>
                  </a:cubicBezTo>
                  <a:cubicBezTo>
                    <a:pt x="99154" y="114918"/>
                    <a:pt x="99798" y="114397"/>
                    <a:pt x="100442" y="113745"/>
                  </a:cubicBezTo>
                  <a:lnTo>
                    <a:pt x="100523" y="115504"/>
                  </a:lnTo>
                  <a:lnTo>
                    <a:pt x="104627" y="115504"/>
                  </a:lnTo>
                  <a:lnTo>
                    <a:pt x="104627" y="109706"/>
                  </a:lnTo>
                  <a:close/>
                  <a:moveTo>
                    <a:pt x="99396" y="110423"/>
                  </a:moveTo>
                  <a:lnTo>
                    <a:pt x="100201" y="110423"/>
                  </a:lnTo>
                  <a:lnTo>
                    <a:pt x="100201" y="110749"/>
                  </a:lnTo>
                  <a:cubicBezTo>
                    <a:pt x="100201" y="111270"/>
                    <a:pt x="100040" y="111726"/>
                    <a:pt x="99798" y="112117"/>
                  </a:cubicBezTo>
                  <a:cubicBezTo>
                    <a:pt x="99557" y="112442"/>
                    <a:pt x="99154" y="112768"/>
                    <a:pt x="98752" y="112964"/>
                  </a:cubicBezTo>
                  <a:cubicBezTo>
                    <a:pt x="98269" y="113159"/>
                    <a:pt x="97786" y="113289"/>
                    <a:pt x="97223" y="113289"/>
                  </a:cubicBezTo>
                  <a:cubicBezTo>
                    <a:pt x="96901" y="113289"/>
                    <a:pt x="96579" y="113224"/>
                    <a:pt x="96338" y="113094"/>
                  </a:cubicBezTo>
                  <a:cubicBezTo>
                    <a:pt x="96016" y="112964"/>
                    <a:pt x="95855" y="112833"/>
                    <a:pt x="95694" y="112638"/>
                  </a:cubicBezTo>
                  <a:cubicBezTo>
                    <a:pt x="95533" y="112442"/>
                    <a:pt x="95452" y="112247"/>
                    <a:pt x="95452" y="111986"/>
                  </a:cubicBezTo>
                  <a:cubicBezTo>
                    <a:pt x="95452" y="111596"/>
                    <a:pt x="95613" y="111270"/>
                    <a:pt x="95855" y="111074"/>
                  </a:cubicBezTo>
                  <a:cubicBezTo>
                    <a:pt x="96177" y="110879"/>
                    <a:pt x="96579" y="110684"/>
                    <a:pt x="97142" y="110553"/>
                  </a:cubicBezTo>
                  <a:cubicBezTo>
                    <a:pt x="97786" y="110488"/>
                    <a:pt x="98511" y="110423"/>
                    <a:pt x="99396" y="110423"/>
                  </a:cubicBezTo>
                  <a:close/>
                  <a:moveTo>
                    <a:pt x="68893" y="97133"/>
                  </a:moveTo>
                  <a:lnTo>
                    <a:pt x="85714" y="97133"/>
                  </a:lnTo>
                  <a:lnTo>
                    <a:pt x="83541" y="91986"/>
                  </a:lnTo>
                  <a:lnTo>
                    <a:pt x="71146" y="91986"/>
                  </a:lnTo>
                  <a:lnTo>
                    <a:pt x="68893" y="97133"/>
                  </a:lnTo>
                  <a:close/>
                  <a:moveTo>
                    <a:pt x="104144" y="97133"/>
                  </a:moveTo>
                  <a:lnTo>
                    <a:pt x="119999" y="97133"/>
                  </a:lnTo>
                  <a:lnTo>
                    <a:pt x="119999" y="82084"/>
                  </a:lnTo>
                  <a:cubicBezTo>
                    <a:pt x="119597" y="83843"/>
                    <a:pt x="118631" y="85211"/>
                    <a:pt x="117102" y="86254"/>
                  </a:cubicBezTo>
                  <a:cubicBezTo>
                    <a:pt x="115010" y="87687"/>
                    <a:pt x="111871" y="88469"/>
                    <a:pt x="107766" y="88469"/>
                  </a:cubicBezTo>
                  <a:lnTo>
                    <a:pt x="104144" y="88469"/>
                  </a:lnTo>
                  <a:lnTo>
                    <a:pt x="104144" y="97133"/>
                  </a:lnTo>
                  <a:close/>
                  <a:moveTo>
                    <a:pt x="77505" y="77459"/>
                  </a:moveTo>
                  <a:lnTo>
                    <a:pt x="81529" y="87100"/>
                  </a:lnTo>
                  <a:lnTo>
                    <a:pt x="73319" y="87100"/>
                  </a:lnTo>
                  <a:lnTo>
                    <a:pt x="77505" y="77459"/>
                  </a:lnTo>
                  <a:close/>
                  <a:moveTo>
                    <a:pt x="104144" y="76351"/>
                  </a:moveTo>
                  <a:lnTo>
                    <a:pt x="106478" y="76351"/>
                  </a:lnTo>
                  <a:cubicBezTo>
                    <a:pt x="108169" y="76351"/>
                    <a:pt x="109376" y="76677"/>
                    <a:pt x="110261" y="77328"/>
                  </a:cubicBezTo>
                  <a:cubicBezTo>
                    <a:pt x="111146" y="77980"/>
                    <a:pt x="111549" y="78957"/>
                    <a:pt x="111549" y="80195"/>
                  </a:cubicBezTo>
                  <a:cubicBezTo>
                    <a:pt x="111549" y="81433"/>
                    <a:pt x="111146" y="82280"/>
                    <a:pt x="110261" y="82931"/>
                  </a:cubicBezTo>
                  <a:cubicBezTo>
                    <a:pt x="109376" y="83517"/>
                    <a:pt x="108088" y="83843"/>
                    <a:pt x="106398" y="83843"/>
                  </a:cubicBezTo>
                  <a:lnTo>
                    <a:pt x="104144" y="83843"/>
                  </a:lnTo>
                  <a:lnTo>
                    <a:pt x="104144" y="76351"/>
                  </a:lnTo>
                  <a:close/>
                  <a:moveTo>
                    <a:pt x="28008" y="11465"/>
                  </a:moveTo>
                  <a:cubicBezTo>
                    <a:pt x="28008" y="7035"/>
                    <a:pt x="27122" y="3127"/>
                    <a:pt x="25432" y="0"/>
                  </a:cubicBezTo>
                  <a:lnTo>
                    <a:pt x="0" y="0"/>
                  </a:lnTo>
                  <a:lnTo>
                    <a:pt x="0" y="29446"/>
                  </a:lnTo>
                  <a:cubicBezTo>
                    <a:pt x="2655" y="30749"/>
                    <a:pt x="5633" y="31465"/>
                    <a:pt x="9094" y="31465"/>
                  </a:cubicBezTo>
                  <a:cubicBezTo>
                    <a:pt x="20442" y="31465"/>
                    <a:pt x="28008" y="23452"/>
                    <a:pt x="28008" y="11465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442912" y="665162"/>
              <a:ext cx="393700" cy="144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1954" y="120000"/>
                  </a:lnTo>
                  <a:lnTo>
                    <a:pt x="11954" y="65063"/>
                  </a:lnTo>
                  <a:lnTo>
                    <a:pt x="25827" y="120000"/>
                  </a:lnTo>
                  <a:lnTo>
                    <a:pt x="48383" y="120000"/>
                  </a:lnTo>
                  <a:lnTo>
                    <a:pt x="51541" y="95754"/>
                  </a:lnTo>
                  <a:lnTo>
                    <a:pt x="68909" y="95754"/>
                  </a:lnTo>
                  <a:lnTo>
                    <a:pt x="71954" y="120000"/>
                  </a:lnTo>
                  <a:lnTo>
                    <a:pt x="84812" y="120000"/>
                  </a:lnTo>
                  <a:lnTo>
                    <a:pt x="67894" y="0"/>
                  </a:lnTo>
                  <a:lnTo>
                    <a:pt x="53458" y="0"/>
                  </a:lnTo>
                  <a:lnTo>
                    <a:pt x="37894" y="109872"/>
                  </a:lnTo>
                  <a:lnTo>
                    <a:pt x="22894" y="55856"/>
                  </a:lnTo>
                  <a:lnTo>
                    <a:pt x="39473" y="0"/>
                  </a:lnTo>
                  <a:lnTo>
                    <a:pt x="25939" y="0"/>
                  </a:lnTo>
                  <a:lnTo>
                    <a:pt x="11954" y="52480"/>
                  </a:lnTo>
                  <a:lnTo>
                    <a:pt x="11954" y="0"/>
                  </a:lnTo>
                  <a:lnTo>
                    <a:pt x="0" y="0"/>
                  </a:lnTo>
                  <a:lnTo>
                    <a:pt x="0" y="120000"/>
                  </a:lnTo>
                  <a:close/>
                  <a:moveTo>
                    <a:pt x="85714" y="120000"/>
                  </a:moveTo>
                  <a:lnTo>
                    <a:pt x="97781" y="120000"/>
                  </a:lnTo>
                  <a:lnTo>
                    <a:pt x="97781" y="79181"/>
                  </a:lnTo>
                  <a:lnTo>
                    <a:pt x="102857" y="79181"/>
                  </a:lnTo>
                  <a:cubicBezTo>
                    <a:pt x="108609" y="79181"/>
                    <a:pt x="113007" y="75498"/>
                    <a:pt x="115939" y="68746"/>
                  </a:cubicBezTo>
                  <a:cubicBezTo>
                    <a:pt x="118082" y="63836"/>
                    <a:pt x="119436" y="57391"/>
                    <a:pt x="120000" y="49104"/>
                  </a:cubicBezTo>
                  <a:lnTo>
                    <a:pt x="120000" y="28235"/>
                  </a:lnTo>
                  <a:cubicBezTo>
                    <a:pt x="119661" y="23938"/>
                    <a:pt x="119097" y="20255"/>
                    <a:pt x="118308" y="16879"/>
                  </a:cubicBezTo>
                  <a:cubicBezTo>
                    <a:pt x="116954" y="11355"/>
                    <a:pt x="114924" y="7058"/>
                    <a:pt x="112218" y="4296"/>
                  </a:cubicBezTo>
                  <a:cubicBezTo>
                    <a:pt x="109398" y="1534"/>
                    <a:pt x="106015" y="0"/>
                    <a:pt x="101842" y="0"/>
                  </a:cubicBezTo>
                  <a:lnTo>
                    <a:pt x="85714" y="0"/>
                  </a:lnTo>
                  <a:lnTo>
                    <a:pt x="85714" y="120000"/>
                  </a:lnTo>
                  <a:close/>
                  <a:moveTo>
                    <a:pt x="60451" y="27314"/>
                  </a:moveTo>
                  <a:lnTo>
                    <a:pt x="66090" y="72736"/>
                  </a:lnTo>
                  <a:lnTo>
                    <a:pt x="54586" y="72736"/>
                  </a:lnTo>
                  <a:lnTo>
                    <a:pt x="60451" y="27314"/>
                  </a:lnTo>
                  <a:close/>
                  <a:moveTo>
                    <a:pt x="97781" y="22097"/>
                  </a:moveTo>
                  <a:lnTo>
                    <a:pt x="101052" y="22097"/>
                  </a:lnTo>
                  <a:cubicBezTo>
                    <a:pt x="103421" y="22097"/>
                    <a:pt x="105112" y="23631"/>
                    <a:pt x="106353" y="26700"/>
                  </a:cubicBezTo>
                  <a:cubicBezTo>
                    <a:pt x="107593" y="29769"/>
                    <a:pt x="108157" y="34373"/>
                    <a:pt x="108157" y="40204"/>
                  </a:cubicBezTo>
                  <a:cubicBezTo>
                    <a:pt x="108157" y="46035"/>
                    <a:pt x="107593" y="50025"/>
                    <a:pt x="106353" y="53094"/>
                  </a:cubicBezTo>
                  <a:cubicBezTo>
                    <a:pt x="105112" y="55856"/>
                    <a:pt x="103308" y="57391"/>
                    <a:pt x="100939" y="57391"/>
                  </a:cubicBezTo>
                  <a:lnTo>
                    <a:pt x="97781" y="57391"/>
                  </a:lnTo>
                  <a:lnTo>
                    <a:pt x="97781" y="22097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defTabSz="1371600"/>
              <a:endParaRPr sz="2025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137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7" r:id="rId4"/>
    <p:sldLayoutId id="2147483738" r:id="rId5"/>
    <p:sldLayoutId id="2147483740" r:id="rId6"/>
    <p:sldLayoutId id="2147483741" r:id="rId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257300" y="547689"/>
            <a:ext cx="15773400" cy="19883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6057901" y="9534527"/>
            <a:ext cx="6172198" cy="5476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057400" marR="0" lvl="3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429000" marR="0" lvl="5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114800" marR="0" lvl="6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00600" marR="0" lvl="7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486400" marR="0" lvl="8" indent="0" algn="l" rtl="0">
              <a:spcBef>
                <a:spcPts val="0"/>
              </a:spcBef>
              <a:buNone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800" kern="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8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99129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4305300"/>
            <a:ext cx="12439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6000" b="1" dirty="0" smtClean="0"/>
              <a:t>Krajské akční plánování</a:t>
            </a:r>
            <a:r>
              <a:rPr lang="en-US" sz="6000" b="1" dirty="0" smtClean="0"/>
              <a:t>    </a:t>
            </a:r>
            <a:endParaRPr lang="uk-UA" sz="6000" b="1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2971800" y="876300"/>
            <a:ext cx="13672047" cy="1828800"/>
            <a:chOff x="4205" y="3032"/>
            <a:chExt cx="3110" cy="41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9" name="Obdélník 158"/>
          <p:cNvSpPr/>
          <p:nvPr/>
        </p:nvSpPr>
        <p:spPr>
          <a:xfrm>
            <a:off x="9601200" y="8496300"/>
            <a:ext cx="5700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Národní ústav pro vzdělávání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Podpora krajského akčního plánování</a:t>
            </a:r>
          </a:p>
          <a:p>
            <a:pPr algn="r"/>
            <a:r>
              <a:rPr lang="cs-CZ" sz="2400" b="1" dirty="0" smtClean="0">
                <a:solidFill>
                  <a:schemeClr val="tx2">
                    <a:lumMod val="75000"/>
                  </a:schemeClr>
                </a:solidFill>
              </a:rPr>
              <a:t>www.pkap.cz</a:t>
            </a:r>
            <a:endParaRPr lang="cs-CZ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60" name="Group 4"/>
          <p:cNvGrpSpPr>
            <a:grpSpLocks noChangeAspect="1"/>
          </p:cNvGrpSpPr>
          <p:nvPr/>
        </p:nvGrpSpPr>
        <p:grpSpPr bwMode="auto">
          <a:xfrm>
            <a:off x="15697200" y="8496300"/>
            <a:ext cx="1092200" cy="1336202"/>
            <a:chOff x="5384" y="2780"/>
            <a:chExt cx="752" cy="920"/>
          </a:xfrm>
        </p:grpSpPr>
        <p:sp>
          <p:nvSpPr>
            <p:cNvPr id="161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2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3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4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94883764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2717006" y="1740694"/>
            <a:ext cx="13284993" cy="80962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6" dist="250189" dir="8460000" algn="ctr">
              <a:srgbClr val="000000">
                <a:alpha val="27843"/>
              </a:srgbClr>
            </a:outerShdw>
          </a:effectLst>
        </p:spPr>
        <p:txBody>
          <a:bodyPr lIns="137138" tIns="68550" rIns="137138" bIns="68550" anchor="t" anchorCtr="0">
            <a:noAutofit/>
          </a:bodyPr>
          <a:lstStyle/>
          <a:p>
            <a:pPr>
              <a:buClr>
                <a:srgbClr val="666699"/>
              </a:buClr>
              <a:buSzPct val="25000"/>
            </a:pPr>
            <a:r>
              <a:rPr lang="cs-CZ" sz="3900" b="1" kern="0" dirty="0" smtClean="0">
                <a:solidFill>
                  <a:srgbClr val="666699"/>
                </a:solidFill>
                <a:latin typeface="Calibri"/>
                <a:ea typeface="Calibri"/>
                <a:cs typeface="Calibri"/>
                <a:sym typeface="Calibri"/>
              </a:rPr>
              <a:t>Realizace KAP</a:t>
            </a:r>
            <a:r>
              <a:rPr lang="cs-CZ" sz="33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2933701" y="3036095"/>
            <a:ext cx="13068299" cy="7621317"/>
          </a:xfrm>
          <a:prstGeom prst="rect">
            <a:avLst/>
          </a:prstGeom>
          <a:noFill/>
          <a:ln>
            <a:noFill/>
          </a:ln>
        </p:spPr>
        <p:txBody>
          <a:bodyPr lIns="137138" tIns="68550" rIns="137138" bIns="68550" anchor="t" anchorCtr="0">
            <a:noAutofit/>
          </a:bodyPr>
          <a:lstStyle/>
          <a:p>
            <a:pPr marL="457200" indent="-457200">
              <a:buSzPct val="25000"/>
              <a:buFontTx/>
              <a:buChar char="-"/>
            </a:pPr>
            <a:r>
              <a:rPr lang="cs-CZ" sz="3000" b="1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Workshopy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Připraven cyklus workshopů sloužící k: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představení výstupů krajského akčního plánu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zformování jednotné představy o podporovaných intervencích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výměna zkušeností a přenos příkladů dobré praxe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sběr informací a dat pro nastavení KAP II</a:t>
            </a:r>
          </a:p>
          <a:p>
            <a:pPr marL="457200" indent="-457200">
              <a:buSzPct val="25000"/>
              <a:buFontTx/>
              <a:buChar char="-"/>
            </a:pPr>
            <a:endParaRPr lang="cs-CZ" sz="3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SzPct val="25000"/>
              <a:buFontTx/>
              <a:buChar char="-"/>
            </a:pPr>
            <a:r>
              <a:rPr lang="cs-CZ" sz="3000" b="1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Tematická setkávání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Připraven cyklus tematických setkávání sloužících k: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detailnímu představení konkrétní oblasti v rámci podporovaných témat prostřednictvím lektora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výměna zkušeností a přenos příkladů dobré praxe</a:t>
            </a:r>
          </a:p>
          <a:p>
            <a:pPr marL="457200" indent="-457200">
              <a:buSzPct val="25000"/>
              <a:buFontTx/>
              <a:buChar char="-"/>
            </a:pPr>
            <a:endParaRPr lang="cs-CZ" sz="3000" kern="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SzPct val="25000"/>
              <a:buFontTx/>
              <a:buChar char="-"/>
            </a:pPr>
            <a:endParaRPr lang="cs-CZ" sz="3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73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2717006" y="1740694"/>
            <a:ext cx="13284993" cy="80962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6" dist="250189" dir="8460000" algn="ctr">
              <a:srgbClr val="000000">
                <a:alpha val="27843"/>
              </a:srgbClr>
            </a:outerShdw>
          </a:effectLst>
        </p:spPr>
        <p:txBody>
          <a:bodyPr lIns="137138" tIns="68550" rIns="137138" bIns="68550" anchor="t" anchorCtr="0">
            <a:noAutofit/>
          </a:bodyPr>
          <a:lstStyle/>
          <a:p>
            <a:pPr>
              <a:buClr>
                <a:srgbClr val="666699"/>
              </a:buClr>
              <a:buSzPct val="25000"/>
            </a:pPr>
            <a:r>
              <a:rPr lang="cs-CZ" sz="3900" b="1" kern="0" dirty="0" smtClean="0">
                <a:solidFill>
                  <a:srgbClr val="666699"/>
                </a:solidFill>
                <a:latin typeface="Calibri"/>
                <a:ea typeface="Calibri"/>
                <a:cs typeface="Calibri"/>
                <a:sym typeface="Calibri"/>
              </a:rPr>
              <a:t>Realizace KAP-ŠAP/PA</a:t>
            </a:r>
            <a:r>
              <a:rPr lang="cs-CZ" sz="33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2933701" y="3036095"/>
            <a:ext cx="13068299" cy="7621317"/>
          </a:xfrm>
          <a:prstGeom prst="rect">
            <a:avLst/>
          </a:prstGeom>
          <a:noFill/>
          <a:ln>
            <a:noFill/>
          </a:ln>
        </p:spPr>
        <p:txBody>
          <a:bodyPr lIns="137138" tIns="68550" rIns="137138" bIns="68550" anchor="t" anchorCtr="0">
            <a:noAutofit/>
          </a:bodyPr>
          <a:lstStyle/>
          <a:p>
            <a:pPr marL="457200" lvl="0" indent="-457200">
              <a:spcBef>
                <a:spcPts val="600"/>
              </a:spcBef>
            </a:pPr>
            <a:r>
              <a:rPr lang="cs-CZ" sz="2800" b="1" u="sng" dirty="0">
                <a:solidFill>
                  <a:srgbClr val="0A091B"/>
                </a:solidFill>
                <a:latin typeface="Calibri" panose="020F0502020204030204" pitchFamily="34" charset="0"/>
              </a:rPr>
              <a:t>2016 </a:t>
            </a:r>
          </a:p>
          <a:p>
            <a:pPr marL="457200" lvl="0" indent="-457200">
              <a:spcBef>
                <a:spcPts val="600"/>
              </a:spcBef>
            </a:pPr>
            <a:r>
              <a:rPr lang="cs-CZ" sz="2800" dirty="0">
                <a:solidFill>
                  <a:srgbClr val="0A091B"/>
                </a:solidFill>
                <a:latin typeface="Calibri" panose="020F0502020204030204" pitchFamily="34" charset="0"/>
              </a:rPr>
              <a:t>Osobní motivační a vysvětlovací návštěvy odborných garantů P-KAP u ředitelů škol, </a:t>
            </a:r>
          </a:p>
          <a:p>
            <a:pPr marL="457200" lvl="0" indent="-457200">
              <a:spcBef>
                <a:spcPts val="400"/>
              </a:spcBef>
            </a:pPr>
            <a:r>
              <a:rPr lang="cs-CZ" sz="2800" dirty="0">
                <a:solidFill>
                  <a:srgbClr val="0A091B"/>
                </a:solidFill>
                <a:latin typeface="Calibri" panose="020F0502020204030204" pitchFamily="34" charset="0"/>
              </a:rPr>
              <a:t>spojené s předáním Metodiky tvorby ŠAP a odkazu na </a:t>
            </a:r>
            <a:r>
              <a:rPr lang="cs-CZ" sz="2800" dirty="0" err="1">
                <a:solidFill>
                  <a:srgbClr val="0A091B"/>
                </a:solidFill>
                <a:latin typeface="Calibri" panose="020F0502020204030204" pitchFamily="34" charset="0"/>
              </a:rPr>
              <a:t>videometodiku</a:t>
            </a:r>
            <a:endParaRPr lang="cs-CZ" sz="2800" dirty="0">
              <a:solidFill>
                <a:srgbClr val="0A091B"/>
              </a:solidFill>
              <a:latin typeface="Calibri" panose="020F0502020204030204" pitchFamily="34" charset="0"/>
            </a:endParaRPr>
          </a:p>
          <a:p>
            <a:pPr marL="457200" lvl="0" indent="-457200">
              <a:spcBef>
                <a:spcPts val="400"/>
              </a:spcBef>
            </a:pPr>
            <a:r>
              <a:rPr lang="cs-CZ" sz="2800" dirty="0">
                <a:solidFill>
                  <a:srgbClr val="0A091B"/>
                </a:solidFill>
                <a:latin typeface="Calibri" panose="020F0502020204030204" pitchFamily="34" charset="0"/>
              </a:rPr>
              <a:t>a s nabídkou účasti při promítání </a:t>
            </a:r>
            <a:r>
              <a:rPr lang="cs-CZ" sz="2800" dirty="0" err="1">
                <a:solidFill>
                  <a:srgbClr val="0A091B"/>
                </a:solidFill>
                <a:latin typeface="Calibri" panose="020F0502020204030204" pitchFamily="34" charset="0"/>
              </a:rPr>
              <a:t>videometodiky</a:t>
            </a:r>
            <a:r>
              <a:rPr lang="cs-CZ" sz="2800" dirty="0">
                <a:solidFill>
                  <a:srgbClr val="0A091B"/>
                </a:solidFill>
                <a:latin typeface="Calibri" panose="020F0502020204030204" pitchFamily="34" charset="0"/>
              </a:rPr>
              <a:t> pro školní tým určený pro tvorbu ŠAP.</a:t>
            </a:r>
          </a:p>
          <a:p>
            <a:pPr marL="457200" lvl="0" indent="-457200">
              <a:spcBef>
                <a:spcPts val="2400"/>
              </a:spcBef>
            </a:pPr>
            <a:r>
              <a:rPr lang="cs-CZ" sz="2800" b="1" u="sng" dirty="0">
                <a:solidFill>
                  <a:srgbClr val="0A091B"/>
                </a:solidFill>
                <a:latin typeface="Calibri" panose="020F0502020204030204" pitchFamily="34" charset="0"/>
              </a:rPr>
              <a:t>2017</a:t>
            </a:r>
            <a:r>
              <a:rPr lang="cs-CZ" sz="2800" b="1" dirty="0">
                <a:solidFill>
                  <a:srgbClr val="0A091B"/>
                </a:solidFill>
                <a:latin typeface="Calibri" panose="020F0502020204030204" pitchFamily="34" charset="0"/>
              </a:rPr>
              <a:t> </a:t>
            </a:r>
            <a:r>
              <a:rPr lang="cs-CZ" sz="2800" i="1" dirty="0">
                <a:solidFill>
                  <a:srgbClr val="0A091B"/>
                </a:solidFill>
                <a:latin typeface="Calibri" panose="020F0502020204030204" pitchFamily="34" charset="0"/>
              </a:rPr>
              <a:t>(po uzavření výběrového řízení, předpoklad od ledna 2017)</a:t>
            </a:r>
          </a:p>
          <a:p>
            <a:pPr marL="514350" lvl="0" indent="-514350">
              <a:spcBef>
                <a:spcPts val="1200"/>
              </a:spcBef>
            </a:pPr>
            <a:r>
              <a:rPr lang="cs-CZ" sz="2800" b="1" dirty="0">
                <a:solidFill>
                  <a:srgbClr val="0A091B"/>
                </a:solidFill>
                <a:latin typeface="Calibri" panose="020F0502020204030204" pitchFamily="34" charset="0"/>
              </a:rPr>
              <a:t>1. série seminářů </a:t>
            </a:r>
          </a:p>
          <a:p>
            <a:pPr marL="514350" lvl="0" indent="-514350">
              <a:spcBef>
                <a:spcPts val="400"/>
              </a:spcBef>
            </a:pPr>
            <a:r>
              <a:rPr lang="cs-CZ" sz="2800" dirty="0">
                <a:solidFill>
                  <a:srgbClr val="0A091B"/>
                </a:solidFill>
                <a:latin typeface="Calibri" panose="020F0502020204030204" pitchFamily="34" charset="0"/>
              </a:rPr>
              <a:t>Zaměřeno na přípravu ŠAP a PA</a:t>
            </a:r>
          </a:p>
          <a:p>
            <a:pPr marL="514350" lvl="0" indent="-514350">
              <a:spcBef>
                <a:spcPts val="400"/>
              </a:spcBef>
            </a:pPr>
            <a:r>
              <a:rPr lang="cs-CZ" sz="2800" dirty="0">
                <a:solidFill>
                  <a:srgbClr val="0A091B"/>
                </a:solidFill>
                <a:latin typeface="Calibri" panose="020F0502020204030204" pitchFamily="34" charset="0"/>
              </a:rPr>
              <a:t>Bude nabídnuto všem školám, počty seminářů podle počtů škol v krajích.</a:t>
            </a:r>
            <a:endParaRPr lang="en-US" sz="2800" dirty="0">
              <a:solidFill>
                <a:srgbClr val="0A091B"/>
              </a:solidFill>
              <a:latin typeface="Calibri" panose="020F0502020204030204" pitchFamily="34" charset="0"/>
            </a:endParaRPr>
          </a:p>
          <a:p>
            <a:pPr marL="457200" lvl="0" indent="-457200">
              <a:spcBef>
                <a:spcPts val="1800"/>
              </a:spcBef>
            </a:pPr>
            <a:r>
              <a:rPr lang="cs-CZ" sz="2800" b="1" dirty="0">
                <a:solidFill>
                  <a:srgbClr val="0A091B"/>
                </a:solidFill>
                <a:latin typeface="Calibri" panose="020F0502020204030204" pitchFamily="34" charset="0"/>
              </a:rPr>
              <a:t>2. série seminářů</a:t>
            </a:r>
          </a:p>
          <a:p>
            <a:pPr marL="457200" lvl="0" indent="-457200">
              <a:spcBef>
                <a:spcPts val="400"/>
              </a:spcBef>
            </a:pPr>
            <a:r>
              <a:rPr lang="cs-CZ" sz="2800" dirty="0">
                <a:solidFill>
                  <a:srgbClr val="0A091B"/>
                </a:solidFill>
                <a:latin typeface="Calibri" panose="020F0502020204030204" pitchFamily="34" charset="0"/>
              </a:rPr>
              <a:t>Zaměřeno na jednotlivé oblasti intervencí podle zájmu škol.</a:t>
            </a:r>
          </a:p>
          <a:p>
            <a:pPr marL="457200" lvl="0" indent="-457200">
              <a:spcBef>
                <a:spcPts val="2400"/>
              </a:spcBef>
            </a:pPr>
            <a:r>
              <a:rPr lang="cs-CZ" sz="2800" b="1" u="sng" dirty="0">
                <a:solidFill>
                  <a:srgbClr val="0A091B"/>
                </a:solidFill>
                <a:latin typeface="Calibri" panose="020F0502020204030204" pitchFamily="34" charset="0"/>
              </a:rPr>
              <a:t>2018</a:t>
            </a:r>
          </a:p>
          <a:p>
            <a:pPr marL="514350" lvl="0" indent="-514350">
              <a:spcBef>
                <a:spcPts val="600"/>
              </a:spcBef>
            </a:pPr>
            <a:r>
              <a:rPr lang="cs-CZ" sz="2800" dirty="0">
                <a:solidFill>
                  <a:srgbClr val="0A091B"/>
                </a:solidFill>
                <a:latin typeface="Calibri" panose="020F0502020204030204" pitchFamily="34" charset="0"/>
              </a:rPr>
              <a:t>Zaměřeno na výměnu zkušeností, na tematické oblasti intervencí při naplňování ŠAP a </a:t>
            </a:r>
            <a:r>
              <a:rPr lang="cs-CZ" sz="2800" dirty="0" smtClean="0">
                <a:solidFill>
                  <a:srgbClr val="0A091B"/>
                </a:solidFill>
                <a:latin typeface="Calibri" panose="020F0502020204030204" pitchFamily="34" charset="0"/>
              </a:rPr>
              <a:t>PA na </a:t>
            </a:r>
            <a:r>
              <a:rPr lang="cs-CZ" sz="2800" dirty="0">
                <a:solidFill>
                  <a:srgbClr val="0A091B"/>
                </a:solidFill>
                <a:latin typeface="Calibri" panose="020F0502020204030204" pitchFamily="34" charset="0"/>
              </a:rPr>
              <a:t>přípravu ŠAP II.</a:t>
            </a:r>
          </a:p>
          <a:p>
            <a:pPr marL="457200" indent="-457200">
              <a:buSzPct val="25000"/>
              <a:buFontTx/>
              <a:buChar char="-"/>
            </a:pPr>
            <a:endParaRPr lang="cs-CZ" sz="3000" kern="0" dirty="0" smtClea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SzPct val="25000"/>
              <a:buFontTx/>
              <a:buChar char="-"/>
            </a:pPr>
            <a:endParaRPr lang="cs-CZ" sz="3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0589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</a:t>
            </a:r>
            <a:r>
              <a:rPr lang="cs-CZ" dirty="0" smtClean="0"/>
              <a:t>budou platformy podpory ŠAP a PA?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838200" y="4914900"/>
            <a:ext cx="3048000" cy="16002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Analytické</a:t>
            </a:r>
          </a:p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 metodické zázemí</a:t>
            </a:r>
            <a:endParaRPr lang="cs-CZ" sz="32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4876800" y="2781300"/>
            <a:ext cx="2397000" cy="27432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v krajích 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4876800" y="5981700"/>
            <a:ext cx="2397000" cy="28194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intervencí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9067800" y="2781300"/>
            <a:ext cx="5334000" cy="685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Workshopy s řediteli škol</a:t>
            </a:r>
            <a:endParaRPr lang="cs-CZ" sz="3200" dirty="0">
              <a:latin typeface="Tahoma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9067800" y="5067300"/>
            <a:ext cx="5410200" cy="3733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 </a:t>
            </a:r>
            <a:r>
              <a:rPr lang="cs-CZ" sz="3200" b="1" dirty="0" smtClean="0">
                <a:solidFill>
                  <a:schemeClr val="tx1"/>
                </a:solidFill>
                <a:latin typeface="Tahoma" pitchFamily="34" charset="0"/>
              </a:rPr>
              <a:t>Semináře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Příprava ŠAP a PA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Uplatňování intervencí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Realizace ŠAP</a:t>
            </a:r>
          </a:p>
          <a:p>
            <a:pPr>
              <a:spcBef>
                <a:spcPts val="1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Výměna zkušeností</a:t>
            </a:r>
          </a:p>
          <a:p>
            <a:pPr algn="ctr">
              <a:buFont typeface="Arial" charset="0"/>
              <a:buNone/>
            </a:pP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" name="Šipka doprava 11"/>
          <p:cNvSpPr/>
          <p:nvPr/>
        </p:nvSpPr>
        <p:spPr>
          <a:xfrm>
            <a:off x="7391400" y="29337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7391400" y="4000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7391400" y="50673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>
            <a:off x="7391400" y="7048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1" name="Ohnutá šipka 20"/>
          <p:cNvSpPr/>
          <p:nvPr/>
        </p:nvSpPr>
        <p:spPr>
          <a:xfrm>
            <a:off x="2286000" y="4000500"/>
            <a:ext cx="2438400" cy="8382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2" name="Ohnutá šipka 21"/>
          <p:cNvSpPr/>
          <p:nvPr/>
        </p:nvSpPr>
        <p:spPr>
          <a:xfrm flipV="1">
            <a:off x="2362200" y="6591300"/>
            <a:ext cx="2362200" cy="9906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3" name="Zástupný symbol pro obsah 2"/>
          <p:cNvSpPr txBox="1">
            <a:spLocks/>
          </p:cNvSpPr>
          <p:nvPr/>
        </p:nvSpPr>
        <p:spPr bwMode="auto">
          <a:xfrm>
            <a:off x="9067800" y="3924300"/>
            <a:ext cx="5410200" cy="6858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 Osobní návštěvy škol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4" name="Zaoblený obdélník 23"/>
          <p:cNvSpPr/>
          <p:nvPr/>
        </p:nvSpPr>
        <p:spPr>
          <a:xfrm>
            <a:off x="8534400" y="3695700"/>
            <a:ext cx="6324600" cy="5486400"/>
          </a:xfrm>
          <a:prstGeom prst="roundRect">
            <a:avLst>
              <a:gd name="adj" fmla="val 7018"/>
            </a:avLst>
          </a:prstGeom>
          <a:solidFill>
            <a:srgbClr val="66FF33">
              <a:alpha val="0"/>
            </a:srgbClr>
          </a:solidFill>
          <a:ln w="635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3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Jaký</a:t>
            </a:r>
            <a:r>
              <a:rPr kumimoji="0" lang="pl-PL" sz="4000" b="1" i="0" u="none" strike="noStrike" kern="1200" cap="none" spc="0" normalizeH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 je rozdí ŠAP a PA?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ovéPole 14"/>
          <p:cNvSpPr txBox="1">
            <a:spLocks noChangeArrowheads="1"/>
          </p:cNvSpPr>
          <p:nvPr/>
        </p:nvSpPr>
        <p:spPr bwMode="auto">
          <a:xfrm>
            <a:off x="914400" y="2019300"/>
            <a:ext cx="162072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3200" b="1" dirty="0"/>
              <a:t>Pro tvorbu PA platí stejná pravidla a postupy jako pro tvorbu ŠAP.</a:t>
            </a:r>
          </a:p>
          <a:p>
            <a:pPr>
              <a:spcBef>
                <a:spcPts val="1200"/>
              </a:spcBef>
            </a:pPr>
            <a:endParaRPr lang="cs-CZ" sz="3200" dirty="0" smtClean="0"/>
          </a:p>
          <a:p>
            <a:pPr>
              <a:spcBef>
                <a:spcPts val="1200"/>
              </a:spcBef>
            </a:pPr>
            <a:r>
              <a:rPr lang="cs-CZ" sz="3200" dirty="0" smtClean="0"/>
              <a:t>Rozdíl </a:t>
            </a:r>
            <a:r>
              <a:rPr lang="cs-CZ" sz="3200" dirty="0"/>
              <a:t>mezi ŠAP a PA: 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/>
              <a:t>  ŠAP </a:t>
            </a:r>
            <a:r>
              <a:rPr lang="cs-CZ" sz="3200" dirty="0" smtClean="0"/>
              <a:t>- pro </a:t>
            </a:r>
            <a:r>
              <a:rPr lang="cs-CZ" sz="3200" dirty="0"/>
              <a:t>všechny povinné oblasti (+ příp. další nepovinné i vlastní)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/>
              <a:t>  PA </a:t>
            </a:r>
            <a:r>
              <a:rPr lang="cs-CZ" sz="3200" dirty="0" smtClean="0"/>
              <a:t>- jen </a:t>
            </a:r>
            <a:r>
              <a:rPr lang="cs-CZ" sz="3200" dirty="0"/>
              <a:t>pro vybranou oblast nebo oblasti (povinné, nepovinné i vlastní</a:t>
            </a:r>
            <a:r>
              <a:rPr lang="cs-CZ" sz="3200" dirty="0" smtClean="0"/>
              <a:t>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endParaRPr lang="cs-CZ" sz="3200" dirty="0" smtClean="0"/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endParaRPr lang="cs-CZ" sz="3200" dirty="0" smtClean="0"/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cs-CZ" sz="3200" dirty="0" smtClean="0"/>
              <a:t>  PA podmínkou pro šablony (kromě 2016)</a:t>
            </a:r>
          </a:p>
          <a:p>
            <a:pPr>
              <a:spcBef>
                <a:spcPts val="1200"/>
              </a:spcBef>
              <a:buFont typeface="Wingdings" pitchFamily="2" charset="2"/>
              <a:buChar char="q"/>
            </a:pPr>
            <a:r>
              <a:rPr lang="cs-CZ" sz="3200" dirty="0" smtClean="0"/>
              <a:t>  ŠAP podmínkou pro IPO či bonifikovaných šablon.</a:t>
            </a:r>
            <a:endParaRPr lang="cs-CZ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3"/>
          <p:cNvSpPr txBox="1"/>
          <p:nvPr/>
        </p:nvSpPr>
        <p:spPr>
          <a:xfrm>
            <a:off x="1409700" y="1738372"/>
            <a:ext cx="156210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Zpracování výsledků dotazníkového šetření </a:t>
            </a:r>
            <a:endParaRPr lang="en-US" sz="3600" b="1" dirty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První vlna šetření proběhla v období 25.11.2015 – 19.1.2016, v období 9.5.2016 – 30.6.2016 realizován dosběr – celková návratnost činí 98 %.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Pro každý kraj byl vytvořen detailní report s výsledky dotazníkového šetření v úplné                  a zkrácené podobě, vždy pro příslušný kraj.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Momentálně jsou připravovány podklady pro celorepublikovou analýzu a následně komparační analýzu výsledků.</a:t>
            </a:r>
          </a:p>
          <a:p>
            <a:pPr marL="457200" indent="-457200">
              <a:spcBef>
                <a:spcPts val="1200"/>
              </a:spcBef>
            </a:pPr>
            <a:endParaRPr lang="cs-CZ" sz="3200" dirty="0" smtClean="0"/>
          </a:p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Zpracování regionálně specifických dat</a:t>
            </a:r>
            <a:endParaRPr lang="en-US" sz="3600" b="1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Pro každý kraj byly zpracovány výstupy obsahující informace o struktuře pracovní síly, vývoji vzdělanostní struktury a nezaměstnanosti.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2800" dirty="0" smtClean="0"/>
              <a:t>Výstupy obsahují časové řady, které budou dále aktualizovány.</a:t>
            </a:r>
          </a:p>
          <a:p>
            <a:pPr marL="457200" indent="-457200">
              <a:spcBef>
                <a:spcPts val="1200"/>
              </a:spcBef>
            </a:pPr>
            <a:endParaRPr lang="en-US" sz="3200" dirty="0" smtClean="0"/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7344878" cy="646331"/>
          </a:xfrm>
        </p:spPr>
        <p:txBody>
          <a:bodyPr/>
          <a:lstStyle/>
          <a:p>
            <a:r>
              <a:rPr lang="cs-CZ" spc="-20" dirty="0" smtClean="0"/>
              <a:t>Jaké byly vytvořeny analytické výstupy?</a:t>
            </a:r>
            <a:endParaRPr lang="cs-CZ" spc="-20" dirty="0"/>
          </a:p>
        </p:txBody>
      </p:sp>
    </p:spTree>
    <p:extLst>
      <p:ext uri="{BB962C8B-B14F-4D97-AF65-F5344CB8AC3E}">
        <p14:creationId xmlns:p14="http://schemas.microsoft.com/office/powerpoint/2010/main" val="214423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43122" y="804259"/>
            <a:ext cx="17344878" cy="646331"/>
          </a:xfrm>
        </p:spPr>
        <p:txBody>
          <a:bodyPr/>
          <a:lstStyle/>
          <a:p>
            <a:r>
              <a:rPr lang="cs-CZ" spc="-20" dirty="0" smtClean="0"/>
              <a:t>Jaké metodické materiály byly vytvořeny na podporu tvorby KAP?</a:t>
            </a:r>
            <a:endParaRPr lang="cs-CZ" dirty="0"/>
          </a:p>
        </p:txBody>
      </p:sp>
      <p:sp>
        <p:nvSpPr>
          <p:cNvPr id="5" name="TextBox 23"/>
          <p:cNvSpPr txBox="1"/>
          <p:nvPr/>
        </p:nvSpPr>
        <p:spPr>
          <a:xfrm>
            <a:off x="1409700" y="1738372"/>
            <a:ext cx="15621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Metodické listy pro jednotlivé fáze tvorby KAP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01 – Analýza potřeb v území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02 – Rámec pro investice do infrastruktury (+ ML 06 k jeho aktualizaci)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03 – Analýza potřeb škol</a:t>
            </a:r>
            <a:endParaRPr lang="en-US" sz="3200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04 – </a:t>
            </a:r>
            <a:r>
              <a:rPr lang="cs-CZ" sz="3200" dirty="0" err="1" smtClean="0"/>
              <a:t>Prioritizace</a:t>
            </a:r>
            <a:r>
              <a:rPr lang="cs-CZ" sz="3200" dirty="0" smtClean="0"/>
              <a:t> potřeb</a:t>
            </a:r>
            <a:endParaRPr lang="en-US" sz="3200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05 – Sestavení krajského akčního plánu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ML 07 – Dokumentace krajského akčního plánu</a:t>
            </a:r>
          </a:p>
          <a:p>
            <a:pPr>
              <a:spcBef>
                <a:spcPts val="1200"/>
              </a:spcBef>
            </a:pPr>
            <a:endParaRPr lang="cs-CZ" sz="3200" dirty="0"/>
          </a:p>
          <a:p>
            <a:pPr>
              <a:spcBef>
                <a:spcPts val="1200"/>
              </a:spcBef>
            </a:pPr>
            <a:endParaRPr lang="cs-CZ" sz="32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200" y="6828059"/>
            <a:ext cx="2859272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3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pc="-20" dirty="0" smtClean="0"/>
              <a:t>Jaké metodické materiály byly vytvořeny pro podporu tvorby ŠAP a PA?</a:t>
            </a:r>
            <a:endParaRPr lang="cs-CZ" dirty="0"/>
          </a:p>
        </p:txBody>
      </p:sp>
      <p:sp>
        <p:nvSpPr>
          <p:cNvPr id="4" name="TextBox 23"/>
          <p:cNvSpPr txBox="1"/>
          <p:nvPr/>
        </p:nvSpPr>
        <p:spPr>
          <a:xfrm>
            <a:off x="1385961" y="1790700"/>
            <a:ext cx="15621000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Základní metodika </a:t>
            </a:r>
            <a:endParaRPr lang="en-US" sz="3600" b="1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Metodika tvorby školního akčního plánu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Příloha 1 k metodice - příklady částí ŠAP pro všechny povinné oblasti intervencí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Příloha 2 k metodice - šablona ŠAP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Příloha 3 k metodice - specifika PA oproti ŠAP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Příloha 4 k metodice - šablona PA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endParaRPr lang="cs-CZ" sz="3200" dirty="0" smtClean="0"/>
          </a:p>
          <a:p>
            <a:pPr marL="457200" indent="-457200">
              <a:spcBef>
                <a:spcPts val="1200"/>
              </a:spcBef>
            </a:pPr>
            <a:r>
              <a:rPr lang="cs-CZ" sz="3600" b="1" dirty="0" smtClean="0"/>
              <a:t>Školicí/metodické prezentace </a:t>
            </a:r>
            <a:endParaRPr lang="en-US" sz="3600" b="1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Prezentace pro využití na workshopech s řediteli škol – kratší verze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Prezentace pro využití na workshopech s řediteli škol – delší verze</a:t>
            </a:r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err="1" smtClean="0"/>
              <a:t>Videometodika</a:t>
            </a:r>
            <a:r>
              <a:rPr lang="cs-CZ" sz="3200" dirty="0" smtClean="0"/>
              <a:t>  „Proč a jak tvořit ŠAP a PA“ </a:t>
            </a:r>
            <a:endParaRPr lang="en-US" sz="3200" dirty="0" smtClean="0"/>
          </a:p>
          <a:p>
            <a:pPr marL="457200" indent="-45720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 smtClean="0"/>
              <a:t>Jsou připraveny školicí prezentace pro prvé kolo seminářů k tvorbě ŠAP a PA</a:t>
            </a:r>
            <a:endParaRPr lang="en-US" sz="3200" dirty="0"/>
          </a:p>
          <a:p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2318657" y="3349994"/>
            <a:ext cx="149787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800" i="1" dirty="0" smtClean="0"/>
              <a:t>Děkuji Vám za pozornost.</a:t>
            </a:r>
            <a:r>
              <a:rPr lang="en-US" sz="8800" i="1" dirty="0" smtClean="0"/>
              <a:t>    </a:t>
            </a:r>
            <a:endParaRPr lang="uk-UA" sz="8800" i="1" dirty="0"/>
          </a:p>
        </p:txBody>
      </p:sp>
      <p:sp>
        <p:nvSpPr>
          <p:cNvPr id="9" name="TextBox 2"/>
          <p:cNvSpPr txBox="1"/>
          <p:nvPr/>
        </p:nvSpPr>
        <p:spPr>
          <a:xfrm>
            <a:off x="2318657" y="5270622"/>
            <a:ext cx="14597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4400" dirty="0" smtClean="0"/>
              <a:t>Elena Pešková</a:t>
            </a:r>
          </a:p>
          <a:p>
            <a:pPr algn="r"/>
            <a:r>
              <a:rPr lang="cs-CZ" sz="4400" dirty="0" smtClean="0"/>
              <a:t>Odborný garant pro Pardubický kraj</a:t>
            </a:r>
          </a:p>
          <a:p>
            <a:pPr algn="r"/>
            <a:r>
              <a:rPr lang="cs-CZ" sz="4400" dirty="0" smtClean="0"/>
              <a:t>724652040</a:t>
            </a:r>
          </a:p>
          <a:p>
            <a:pPr algn="r"/>
            <a:r>
              <a:rPr lang="cs-CZ" sz="4400" dirty="0" smtClean="0"/>
              <a:t>Elena.peskova@nuv.cz</a:t>
            </a:r>
            <a:endParaRPr lang="uk-UA" sz="3200" dirty="0"/>
          </a:p>
        </p:txBody>
      </p:sp>
      <p:sp>
        <p:nvSpPr>
          <p:cNvPr id="10" name="Obdélník 9"/>
          <p:cNvSpPr/>
          <p:nvPr/>
        </p:nvSpPr>
        <p:spPr>
          <a:xfrm>
            <a:off x="9601200" y="8496300"/>
            <a:ext cx="5700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Národní ústav pro vzdělávání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</a:rPr>
              <a:t>Podpora </a:t>
            </a:r>
            <a:r>
              <a:rPr lang="cs-CZ" sz="2400" dirty="0">
                <a:solidFill>
                  <a:schemeClr val="tx2">
                    <a:lumMod val="75000"/>
                  </a:schemeClr>
                </a:solidFill>
              </a:rPr>
              <a:t>krajského akčního plánování</a:t>
            </a:r>
          </a:p>
          <a:p>
            <a:pPr algn="r"/>
            <a:r>
              <a:rPr lang="cs-CZ" sz="2400" b="1" dirty="0">
                <a:solidFill>
                  <a:schemeClr val="tx2">
                    <a:lumMod val="75000"/>
                  </a:schemeClr>
                </a:solidFill>
              </a:rPr>
              <a:t>www.pkap.cz</a:t>
            </a: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15697200" y="8496300"/>
            <a:ext cx="1092200" cy="1336202"/>
            <a:chOff x="5384" y="2780"/>
            <a:chExt cx="752" cy="920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84" y="2780"/>
              <a:ext cx="752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5384" y="2780"/>
              <a:ext cx="346" cy="374"/>
            </a:xfrm>
            <a:custGeom>
              <a:avLst/>
              <a:gdLst>
                <a:gd name="T0" fmla="*/ 1192 w 1491"/>
                <a:gd name="T1" fmla="*/ 1239 h 1629"/>
                <a:gd name="T2" fmla="*/ 1491 w 1491"/>
                <a:gd name="T3" fmla="*/ 391 h 1629"/>
                <a:gd name="T4" fmla="*/ 1444 w 1491"/>
                <a:gd name="T5" fmla="*/ 0 h 1629"/>
                <a:gd name="T6" fmla="*/ 691 w 1491"/>
                <a:gd name="T7" fmla="*/ 0 h 1629"/>
                <a:gd name="T8" fmla="*/ 762 w 1491"/>
                <a:gd name="T9" fmla="*/ 384 h 1629"/>
                <a:gd name="T10" fmla="*/ 248 w 1491"/>
                <a:gd name="T11" fmla="*/ 1056 h 1629"/>
                <a:gd name="T12" fmla="*/ 0 w 1491"/>
                <a:gd name="T13" fmla="*/ 988 h 1629"/>
                <a:gd name="T14" fmla="*/ 0 w 1491"/>
                <a:gd name="T15" fmla="*/ 1609 h 1629"/>
                <a:gd name="T16" fmla="*/ 248 w 1491"/>
                <a:gd name="T17" fmla="*/ 1629 h 1629"/>
                <a:gd name="T18" fmla="*/ 1192 w 1491"/>
                <a:gd name="T19" fmla="*/ 1239 h 1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1" h="1629">
                  <a:moveTo>
                    <a:pt x="1192" y="1239"/>
                  </a:moveTo>
                  <a:cubicBezTo>
                    <a:pt x="1379" y="1024"/>
                    <a:pt x="1491" y="707"/>
                    <a:pt x="1491" y="391"/>
                  </a:cubicBezTo>
                  <a:cubicBezTo>
                    <a:pt x="1491" y="251"/>
                    <a:pt x="1475" y="122"/>
                    <a:pt x="1444" y="0"/>
                  </a:cubicBezTo>
                  <a:lnTo>
                    <a:pt x="691" y="0"/>
                  </a:lnTo>
                  <a:cubicBezTo>
                    <a:pt x="737" y="105"/>
                    <a:pt x="762" y="235"/>
                    <a:pt x="762" y="384"/>
                  </a:cubicBezTo>
                  <a:cubicBezTo>
                    <a:pt x="762" y="788"/>
                    <a:pt x="556" y="1056"/>
                    <a:pt x="248" y="1056"/>
                  </a:cubicBezTo>
                  <a:cubicBezTo>
                    <a:pt x="154" y="1056"/>
                    <a:pt x="71" y="1032"/>
                    <a:pt x="0" y="988"/>
                  </a:cubicBezTo>
                  <a:lnTo>
                    <a:pt x="0" y="1609"/>
                  </a:lnTo>
                  <a:cubicBezTo>
                    <a:pt x="79" y="1622"/>
                    <a:pt x="162" y="1629"/>
                    <a:pt x="248" y="1629"/>
                  </a:cubicBezTo>
                  <a:cubicBezTo>
                    <a:pt x="641" y="1629"/>
                    <a:pt x="967" y="1493"/>
                    <a:pt x="1192" y="1239"/>
                  </a:cubicBezTo>
                  <a:close/>
                </a:path>
              </a:pathLst>
            </a:custGeom>
            <a:solidFill>
              <a:srgbClr val="707E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5384" y="2780"/>
              <a:ext cx="758" cy="927"/>
            </a:xfrm>
            <a:custGeom>
              <a:avLst/>
              <a:gdLst>
                <a:gd name="T0" fmla="*/ 247 w 3263"/>
                <a:gd name="T1" fmla="*/ 1623 h 4032"/>
                <a:gd name="T2" fmla="*/ 934 w 3263"/>
                <a:gd name="T3" fmla="*/ 2408 h 4032"/>
                <a:gd name="T4" fmla="*/ 1699 w 3263"/>
                <a:gd name="T5" fmla="*/ 2408 h 4032"/>
                <a:gd name="T6" fmla="*/ 2252 w 3263"/>
                <a:gd name="T7" fmla="*/ 2408 h 4032"/>
                <a:gd name="T8" fmla="*/ 2910 w 3263"/>
                <a:gd name="T9" fmla="*/ 2408 h 4032"/>
                <a:gd name="T10" fmla="*/ 3263 w 3263"/>
                <a:gd name="T11" fmla="*/ 0 h 4032"/>
                <a:gd name="T12" fmla="*/ 280 w 3263"/>
                <a:gd name="T13" fmla="*/ 3638 h 4032"/>
                <a:gd name="T14" fmla="*/ 211 w 3263"/>
                <a:gd name="T15" fmla="*/ 3792 h 4032"/>
                <a:gd name="T16" fmla="*/ 143 w 3263"/>
                <a:gd name="T17" fmla="*/ 3638 h 4032"/>
                <a:gd name="T18" fmla="*/ 186 w 3263"/>
                <a:gd name="T19" fmla="*/ 3874 h 4032"/>
                <a:gd name="T20" fmla="*/ 409 w 3263"/>
                <a:gd name="T21" fmla="*/ 3773 h 4032"/>
                <a:gd name="T22" fmla="*/ 322 w 3263"/>
                <a:gd name="T23" fmla="*/ 3510 h 4032"/>
                <a:gd name="T24" fmla="*/ 120 w 3263"/>
                <a:gd name="T25" fmla="*/ 3506 h 4032"/>
                <a:gd name="T26" fmla="*/ 133 w 3263"/>
                <a:gd name="T27" fmla="*/ 3827 h 4032"/>
                <a:gd name="T28" fmla="*/ 434 w 3263"/>
                <a:gd name="T29" fmla="*/ 3693 h 4032"/>
                <a:gd name="T30" fmla="*/ 764 w 3263"/>
                <a:gd name="T31" fmla="*/ 3865 h 4032"/>
                <a:gd name="T32" fmla="*/ 764 w 3263"/>
                <a:gd name="T33" fmla="*/ 3520 h 4032"/>
                <a:gd name="T34" fmla="*/ 720 w 3263"/>
                <a:gd name="T35" fmla="*/ 3635 h 4032"/>
                <a:gd name="T36" fmla="*/ 649 w 3263"/>
                <a:gd name="T37" fmla="*/ 3798 h 4032"/>
                <a:gd name="T38" fmla="*/ 578 w 3263"/>
                <a:gd name="T39" fmla="*/ 3635 h 4032"/>
                <a:gd name="T40" fmla="*/ 1167 w 3263"/>
                <a:gd name="T41" fmla="*/ 3558 h 4032"/>
                <a:gd name="T42" fmla="*/ 899 w 3263"/>
                <a:gd name="T43" fmla="*/ 3586 h 4032"/>
                <a:gd name="T44" fmla="*/ 978 w 3263"/>
                <a:gd name="T45" fmla="*/ 3871 h 4032"/>
                <a:gd name="T46" fmla="*/ 1180 w 3263"/>
                <a:gd name="T47" fmla="*/ 3880 h 4032"/>
                <a:gd name="T48" fmla="*/ 1167 w 3263"/>
                <a:gd name="T49" fmla="*/ 2871 h 4032"/>
                <a:gd name="T50" fmla="*/ 1156 w 3263"/>
                <a:gd name="T51" fmla="*/ 3636 h 4032"/>
                <a:gd name="T52" fmla="*/ 1087 w 3263"/>
                <a:gd name="T53" fmla="*/ 3790 h 4032"/>
                <a:gd name="T54" fmla="*/ 1020 w 3263"/>
                <a:gd name="T55" fmla="*/ 3637 h 4032"/>
                <a:gd name="T56" fmla="*/ 1582 w 3263"/>
                <a:gd name="T57" fmla="*/ 3604 h 4032"/>
                <a:gd name="T58" fmla="*/ 1581 w 3263"/>
                <a:gd name="T59" fmla="*/ 3780 h 4032"/>
                <a:gd name="T60" fmla="*/ 1462 w 3263"/>
                <a:gd name="T61" fmla="*/ 3693 h 4032"/>
                <a:gd name="T62" fmla="*/ 1462 w 3263"/>
                <a:gd name="T63" fmla="*/ 3827 h 4032"/>
                <a:gd name="T64" fmla="*/ 1703 w 3263"/>
                <a:gd name="T65" fmla="*/ 3835 h 4032"/>
                <a:gd name="T66" fmla="*/ 1704 w 3263"/>
                <a:gd name="T67" fmla="*/ 3548 h 4032"/>
                <a:gd name="T68" fmla="*/ 1449 w 3263"/>
                <a:gd name="T69" fmla="*/ 3577 h 4032"/>
                <a:gd name="T70" fmla="*/ 1462 w 3263"/>
                <a:gd name="T71" fmla="*/ 4032 h 4032"/>
                <a:gd name="T72" fmla="*/ 1798 w 3263"/>
                <a:gd name="T73" fmla="*/ 3587 h 4032"/>
                <a:gd name="T74" fmla="*/ 1987 w 3263"/>
                <a:gd name="T75" fmla="*/ 3889 h 4032"/>
                <a:gd name="T76" fmla="*/ 2177 w 3263"/>
                <a:gd name="T77" fmla="*/ 3587 h 4032"/>
                <a:gd name="T78" fmla="*/ 2030 w 3263"/>
                <a:gd name="T79" fmla="*/ 3598 h 4032"/>
                <a:gd name="T80" fmla="*/ 2030 w 3263"/>
                <a:gd name="T81" fmla="*/ 3785 h 4032"/>
                <a:gd name="T82" fmla="*/ 1906 w 3263"/>
                <a:gd name="T83" fmla="*/ 3692 h 4032"/>
                <a:gd name="T84" fmla="*/ 2495 w 3263"/>
                <a:gd name="T85" fmla="*/ 3500 h 4032"/>
                <a:gd name="T86" fmla="*/ 2343 w 3263"/>
                <a:gd name="T87" fmla="*/ 3577 h 4032"/>
                <a:gd name="T88" fmla="*/ 2356 w 3263"/>
                <a:gd name="T89" fmla="*/ 3880 h 4032"/>
                <a:gd name="T90" fmla="*/ 2469 w 3263"/>
                <a:gd name="T91" fmla="*/ 3606 h 4032"/>
                <a:gd name="T92" fmla="*/ 2826 w 3263"/>
                <a:gd name="T93" fmla="*/ 3578 h 4032"/>
                <a:gd name="T94" fmla="*/ 2519 w 3263"/>
                <a:gd name="T95" fmla="*/ 3521 h 4032"/>
                <a:gd name="T96" fmla="*/ 2700 w 3263"/>
                <a:gd name="T97" fmla="*/ 3592 h 4032"/>
                <a:gd name="T98" fmla="*/ 2523 w 3263"/>
                <a:gd name="T99" fmla="*/ 3673 h 4032"/>
                <a:gd name="T100" fmla="*/ 2598 w 3263"/>
                <a:gd name="T101" fmla="*/ 3884 h 4032"/>
                <a:gd name="T102" fmla="*/ 2844 w 3263"/>
                <a:gd name="T103" fmla="*/ 3880 h 4032"/>
                <a:gd name="T104" fmla="*/ 2723 w 3263"/>
                <a:gd name="T105" fmla="*/ 3721 h 4032"/>
                <a:gd name="T106" fmla="*/ 2618 w 3263"/>
                <a:gd name="T107" fmla="*/ 3799 h 4032"/>
                <a:gd name="T108" fmla="*/ 2642 w 3263"/>
                <a:gd name="T109" fmla="*/ 3715 h 4032"/>
                <a:gd name="T110" fmla="*/ 2272 w 3263"/>
                <a:gd name="T111" fmla="*/ 3090 h 4032"/>
                <a:gd name="T112" fmla="*/ 3263 w 3263"/>
                <a:gd name="T113" fmla="*/ 3263 h 4032"/>
                <a:gd name="T114" fmla="*/ 2831 w 3263"/>
                <a:gd name="T115" fmla="*/ 2971 h 4032"/>
                <a:gd name="T116" fmla="*/ 1993 w 3263"/>
                <a:gd name="T117" fmla="*/ 2925 h 4032"/>
                <a:gd name="T118" fmla="*/ 2998 w 3263"/>
                <a:gd name="T119" fmla="*/ 2597 h 4032"/>
                <a:gd name="T120" fmla="*/ 2831 w 3263"/>
                <a:gd name="T121" fmla="*/ 2815 h 4032"/>
                <a:gd name="T122" fmla="*/ 0 w 3263"/>
                <a:gd name="T123" fmla="*/ 0 h 4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63" h="4032">
                  <a:moveTo>
                    <a:pt x="1439" y="0"/>
                  </a:moveTo>
                  <a:cubicBezTo>
                    <a:pt x="1470" y="121"/>
                    <a:pt x="1486" y="251"/>
                    <a:pt x="1486" y="390"/>
                  </a:cubicBezTo>
                  <a:cubicBezTo>
                    <a:pt x="1486" y="705"/>
                    <a:pt x="1374" y="1020"/>
                    <a:pt x="1188" y="1235"/>
                  </a:cubicBezTo>
                  <a:cubicBezTo>
                    <a:pt x="964" y="1487"/>
                    <a:pt x="639" y="1623"/>
                    <a:pt x="247" y="1623"/>
                  </a:cubicBezTo>
                  <a:cubicBezTo>
                    <a:pt x="162" y="1623"/>
                    <a:pt x="79" y="1617"/>
                    <a:pt x="0" y="1604"/>
                  </a:cubicBezTo>
                  <a:lnTo>
                    <a:pt x="0" y="3263"/>
                  </a:lnTo>
                  <a:lnTo>
                    <a:pt x="934" y="3263"/>
                  </a:lnTo>
                  <a:lnTo>
                    <a:pt x="934" y="2408"/>
                  </a:lnTo>
                  <a:lnTo>
                    <a:pt x="1167" y="2408"/>
                  </a:lnTo>
                  <a:lnTo>
                    <a:pt x="1167" y="2782"/>
                  </a:lnTo>
                  <a:lnTo>
                    <a:pt x="1438" y="2408"/>
                  </a:lnTo>
                  <a:lnTo>
                    <a:pt x="1699" y="2408"/>
                  </a:lnTo>
                  <a:lnTo>
                    <a:pt x="1378" y="2805"/>
                  </a:lnTo>
                  <a:lnTo>
                    <a:pt x="1670" y="3191"/>
                  </a:lnTo>
                  <a:lnTo>
                    <a:pt x="1971" y="2408"/>
                  </a:lnTo>
                  <a:lnTo>
                    <a:pt x="2252" y="2408"/>
                  </a:lnTo>
                  <a:lnTo>
                    <a:pt x="2580" y="3263"/>
                  </a:lnTo>
                  <a:lnTo>
                    <a:pt x="2598" y="3263"/>
                  </a:lnTo>
                  <a:lnTo>
                    <a:pt x="2598" y="2408"/>
                  </a:lnTo>
                  <a:lnTo>
                    <a:pt x="2910" y="2408"/>
                  </a:lnTo>
                  <a:cubicBezTo>
                    <a:pt x="2991" y="2408"/>
                    <a:pt x="3058" y="2418"/>
                    <a:pt x="3111" y="2437"/>
                  </a:cubicBezTo>
                  <a:cubicBezTo>
                    <a:pt x="3165" y="2457"/>
                    <a:pt x="3204" y="2487"/>
                    <a:pt x="3231" y="2528"/>
                  </a:cubicBezTo>
                  <a:cubicBezTo>
                    <a:pt x="3246" y="2551"/>
                    <a:pt x="3256" y="2578"/>
                    <a:pt x="3263" y="2608"/>
                  </a:cubicBezTo>
                  <a:lnTo>
                    <a:pt x="3263" y="0"/>
                  </a:lnTo>
                  <a:lnTo>
                    <a:pt x="1439" y="0"/>
                  </a:lnTo>
                  <a:close/>
                  <a:moveTo>
                    <a:pt x="213" y="3592"/>
                  </a:moveTo>
                  <a:cubicBezTo>
                    <a:pt x="228" y="3592"/>
                    <a:pt x="242" y="3596"/>
                    <a:pt x="253" y="3604"/>
                  </a:cubicBezTo>
                  <a:cubicBezTo>
                    <a:pt x="265" y="3612"/>
                    <a:pt x="274" y="3623"/>
                    <a:pt x="280" y="3638"/>
                  </a:cubicBezTo>
                  <a:cubicBezTo>
                    <a:pt x="286" y="3652"/>
                    <a:pt x="290" y="3669"/>
                    <a:pt x="290" y="3689"/>
                  </a:cubicBezTo>
                  <a:cubicBezTo>
                    <a:pt x="290" y="3711"/>
                    <a:pt x="286" y="3730"/>
                    <a:pt x="280" y="3745"/>
                  </a:cubicBezTo>
                  <a:cubicBezTo>
                    <a:pt x="273" y="3760"/>
                    <a:pt x="264" y="3772"/>
                    <a:pt x="252" y="3780"/>
                  </a:cubicBezTo>
                  <a:cubicBezTo>
                    <a:pt x="240" y="3788"/>
                    <a:pt x="226" y="3793"/>
                    <a:pt x="211" y="3792"/>
                  </a:cubicBezTo>
                  <a:cubicBezTo>
                    <a:pt x="195" y="3792"/>
                    <a:pt x="181" y="3788"/>
                    <a:pt x="170" y="3781"/>
                  </a:cubicBezTo>
                  <a:cubicBezTo>
                    <a:pt x="158" y="3773"/>
                    <a:pt x="149" y="3761"/>
                    <a:pt x="143" y="3746"/>
                  </a:cubicBezTo>
                  <a:cubicBezTo>
                    <a:pt x="136" y="3732"/>
                    <a:pt x="133" y="3714"/>
                    <a:pt x="133" y="3693"/>
                  </a:cubicBezTo>
                  <a:cubicBezTo>
                    <a:pt x="133" y="3671"/>
                    <a:pt x="136" y="3653"/>
                    <a:pt x="143" y="3638"/>
                  </a:cubicBezTo>
                  <a:cubicBezTo>
                    <a:pt x="149" y="3623"/>
                    <a:pt x="158" y="3612"/>
                    <a:pt x="170" y="3604"/>
                  </a:cubicBezTo>
                  <a:cubicBezTo>
                    <a:pt x="182" y="3596"/>
                    <a:pt x="196" y="3592"/>
                    <a:pt x="213" y="3592"/>
                  </a:cubicBezTo>
                  <a:close/>
                  <a:moveTo>
                    <a:pt x="133" y="3827"/>
                  </a:moveTo>
                  <a:cubicBezTo>
                    <a:pt x="148" y="3848"/>
                    <a:pt x="165" y="3864"/>
                    <a:pt x="186" y="3874"/>
                  </a:cubicBezTo>
                  <a:cubicBezTo>
                    <a:pt x="206" y="3885"/>
                    <a:pt x="229" y="3890"/>
                    <a:pt x="256" y="3890"/>
                  </a:cubicBezTo>
                  <a:cubicBezTo>
                    <a:pt x="280" y="3890"/>
                    <a:pt x="302" y="3885"/>
                    <a:pt x="322" y="3876"/>
                  </a:cubicBezTo>
                  <a:cubicBezTo>
                    <a:pt x="342" y="3866"/>
                    <a:pt x="360" y="3853"/>
                    <a:pt x="375" y="3835"/>
                  </a:cubicBezTo>
                  <a:cubicBezTo>
                    <a:pt x="389" y="3818"/>
                    <a:pt x="401" y="3797"/>
                    <a:pt x="409" y="3773"/>
                  </a:cubicBezTo>
                  <a:cubicBezTo>
                    <a:pt x="418" y="3748"/>
                    <a:pt x="422" y="3721"/>
                    <a:pt x="422" y="3691"/>
                  </a:cubicBezTo>
                  <a:cubicBezTo>
                    <a:pt x="422" y="3661"/>
                    <a:pt x="418" y="3634"/>
                    <a:pt x="410" y="3610"/>
                  </a:cubicBezTo>
                  <a:cubicBezTo>
                    <a:pt x="402" y="3586"/>
                    <a:pt x="390" y="3565"/>
                    <a:pt x="375" y="3548"/>
                  </a:cubicBezTo>
                  <a:cubicBezTo>
                    <a:pt x="360" y="3531"/>
                    <a:pt x="343" y="3519"/>
                    <a:pt x="322" y="3510"/>
                  </a:cubicBezTo>
                  <a:cubicBezTo>
                    <a:pt x="302" y="3501"/>
                    <a:pt x="279" y="3496"/>
                    <a:pt x="254" y="3496"/>
                  </a:cubicBezTo>
                  <a:cubicBezTo>
                    <a:pt x="225" y="3496"/>
                    <a:pt x="199" y="3503"/>
                    <a:pt x="176" y="3517"/>
                  </a:cubicBezTo>
                  <a:cubicBezTo>
                    <a:pt x="153" y="3531"/>
                    <a:pt x="134" y="3551"/>
                    <a:pt x="120" y="3577"/>
                  </a:cubicBezTo>
                  <a:lnTo>
                    <a:pt x="120" y="3506"/>
                  </a:lnTo>
                  <a:lnTo>
                    <a:pt x="5" y="3506"/>
                  </a:lnTo>
                  <a:lnTo>
                    <a:pt x="5" y="4032"/>
                  </a:lnTo>
                  <a:lnTo>
                    <a:pt x="133" y="4032"/>
                  </a:lnTo>
                  <a:lnTo>
                    <a:pt x="133" y="3827"/>
                  </a:lnTo>
                  <a:close/>
                  <a:moveTo>
                    <a:pt x="649" y="3496"/>
                  </a:moveTo>
                  <a:cubicBezTo>
                    <a:pt x="603" y="3496"/>
                    <a:pt x="565" y="3504"/>
                    <a:pt x="533" y="3520"/>
                  </a:cubicBezTo>
                  <a:cubicBezTo>
                    <a:pt x="501" y="3535"/>
                    <a:pt x="477" y="3558"/>
                    <a:pt x="460" y="3587"/>
                  </a:cubicBezTo>
                  <a:cubicBezTo>
                    <a:pt x="443" y="3617"/>
                    <a:pt x="434" y="3652"/>
                    <a:pt x="434" y="3693"/>
                  </a:cubicBezTo>
                  <a:cubicBezTo>
                    <a:pt x="434" y="3734"/>
                    <a:pt x="443" y="3769"/>
                    <a:pt x="460" y="3798"/>
                  </a:cubicBezTo>
                  <a:cubicBezTo>
                    <a:pt x="477" y="3828"/>
                    <a:pt x="501" y="3850"/>
                    <a:pt x="533" y="3865"/>
                  </a:cubicBezTo>
                  <a:cubicBezTo>
                    <a:pt x="565" y="3881"/>
                    <a:pt x="604" y="3889"/>
                    <a:pt x="649" y="3889"/>
                  </a:cubicBezTo>
                  <a:cubicBezTo>
                    <a:pt x="694" y="3889"/>
                    <a:pt x="732" y="3881"/>
                    <a:pt x="764" y="3865"/>
                  </a:cubicBezTo>
                  <a:cubicBezTo>
                    <a:pt x="796" y="3850"/>
                    <a:pt x="821" y="3828"/>
                    <a:pt x="838" y="3798"/>
                  </a:cubicBezTo>
                  <a:cubicBezTo>
                    <a:pt x="855" y="3769"/>
                    <a:pt x="864" y="3734"/>
                    <a:pt x="864" y="3693"/>
                  </a:cubicBezTo>
                  <a:cubicBezTo>
                    <a:pt x="864" y="3652"/>
                    <a:pt x="855" y="3617"/>
                    <a:pt x="838" y="3587"/>
                  </a:cubicBezTo>
                  <a:cubicBezTo>
                    <a:pt x="821" y="3558"/>
                    <a:pt x="796" y="3535"/>
                    <a:pt x="764" y="3520"/>
                  </a:cubicBezTo>
                  <a:cubicBezTo>
                    <a:pt x="732" y="3504"/>
                    <a:pt x="694" y="3496"/>
                    <a:pt x="649" y="3496"/>
                  </a:cubicBezTo>
                  <a:close/>
                  <a:moveTo>
                    <a:pt x="649" y="3585"/>
                  </a:moveTo>
                  <a:cubicBezTo>
                    <a:pt x="665" y="3585"/>
                    <a:pt x="679" y="3590"/>
                    <a:pt x="691" y="3598"/>
                  </a:cubicBezTo>
                  <a:cubicBezTo>
                    <a:pt x="703" y="3607"/>
                    <a:pt x="713" y="3619"/>
                    <a:pt x="720" y="3635"/>
                  </a:cubicBezTo>
                  <a:cubicBezTo>
                    <a:pt x="726" y="3651"/>
                    <a:pt x="730" y="3670"/>
                    <a:pt x="730" y="3692"/>
                  </a:cubicBezTo>
                  <a:cubicBezTo>
                    <a:pt x="730" y="3714"/>
                    <a:pt x="726" y="3733"/>
                    <a:pt x="720" y="3749"/>
                  </a:cubicBezTo>
                  <a:cubicBezTo>
                    <a:pt x="713" y="3765"/>
                    <a:pt x="703" y="3777"/>
                    <a:pt x="691" y="3785"/>
                  </a:cubicBezTo>
                  <a:cubicBezTo>
                    <a:pt x="679" y="3794"/>
                    <a:pt x="665" y="3798"/>
                    <a:pt x="649" y="3798"/>
                  </a:cubicBezTo>
                  <a:cubicBezTo>
                    <a:pt x="633" y="3798"/>
                    <a:pt x="619" y="3794"/>
                    <a:pt x="607" y="3785"/>
                  </a:cubicBezTo>
                  <a:cubicBezTo>
                    <a:pt x="595" y="3777"/>
                    <a:pt x="585" y="3765"/>
                    <a:pt x="578" y="3749"/>
                  </a:cubicBezTo>
                  <a:cubicBezTo>
                    <a:pt x="571" y="3733"/>
                    <a:pt x="567" y="3714"/>
                    <a:pt x="567" y="3692"/>
                  </a:cubicBezTo>
                  <a:cubicBezTo>
                    <a:pt x="567" y="3670"/>
                    <a:pt x="571" y="3651"/>
                    <a:pt x="578" y="3635"/>
                  </a:cubicBezTo>
                  <a:cubicBezTo>
                    <a:pt x="585" y="3620"/>
                    <a:pt x="594" y="3607"/>
                    <a:pt x="606" y="3599"/>
                  </a:cubicBezTo>
                  <a:cubicBezTo>
                    <a:pt x="619" y="3590"/>
                    <a:pt x="633" y="3585"/>
                    <a:pt x="649" y="3585"/>
                  </a:cubicBezTo>
                  <a:close/>
                  <a:moveTo>
                    <a:pt x="1167" y="3263"/>
                  </a:moveTo>
                  <a:lnTo>
                    <a:pt x="1167" y="3558"/>
                  </a:lnTo>
                  <a:cubicBezTo>
                    <a:pt x="1152" y="3537"/>
                    <a:pt x="1135" y="3522"/>
                    <a:pt x="1114" y="3511"/>
                  </a:cubicBezTo>
                  <a:cubicBezTo>
                    <a:pt x="1093" y="3501"/>
                    <a:pt x="1070" y="3496"/>
                    <a:pt x="1044" y="3496"/>
                  </a:cubicBezTo>
                  <a:cubicBezTo>
                    <a:pt x="1010" y="3496"/>
                    <a:pt x="981" y="3504"/>
                    <a:pt x="957" y="3520"/>
                  </a:cubicBezTo>
                  <a:cubicBezTo>
                    <a:pt x="932" y="3535"/>
                    <a:pt x="913" y="3557"/>
                    <a:pt x="899" y="3586"/>
                  </a:cubicBezTo>
                  <a:cubicBezTo>
                    <a:pt x="886" y="3614"/>
                    <a:pt x="879" y="3648"/>
                    <a:pt x="879" y="3688"/>
                  </a:cubicBezTo>
                  <a:cubicBezTo>
                    <a:pt x="879" y="3718"/>
                    <a:pt x="883" y="3745"/>
                    <a:pt x="891" y="3769"/>
                  </a:cubicBezTo>
                  <a:cubicBezTo>
                    <a:pt x="899" y="3794"/>
                    <a:pt x="910" y="3814"/>
                    <a:pt x="925" y="3832"/>
                  </a:cubicBezTo>
                  <a:cubicBezTo>
                    <a:pt x="940" y="3849"/>
                    <a:pt x="957" y="3862"/>
                    <a:pt x="978" y="3871"/>
                  </a:cubicBezTo>
                  <a:cubicBezTo>
                    <a:pt x="998" y="3881"/>
                    <a:pt x="1021" y="3885"/>
                    <a:pt x="1045" y="3885"/>
                  </a:cubicBezTo>
                  <a:cubicBezTo>
                    <a:pt x="1075" y="3885"/>
                    <a:pt x="1101" y="3878"/>
                    <a:pt x="1124" y="3865"/>
                  </a:cubicBezTo>
                  <a:cubicBezTo>
                    <a:pt x="1147" y="3851"/>
                    <a:pt x="1166" y="3831"/>
                    <a:pt x="1180" y="3805"/>
                  </a:cubicBezTo>
                  <a:lnTo>
                    <a:pt x="1180" y="3880"/>
                  </a:lnTo>
                  <a:lnTo>
                    <a:pt x="1295" y="3880"/>
                  </a:lnTo>
                  <a:lnTo>
                    <a:pt x="1295" y="3263"/>
                  </a:lnTo>
                  <a:lnTo>
                    <a:pt x="1435" y="3263"/>
                  </a:lnTo>
                  <a:lnTo>
                    <a:pt x="1167" y="2871"/>
                  </a:lnTo>
                  <a:lnTo>
                    <a:pt x="1167" y="3263"/>
                  </a:lnTo>
                  <a:close/>
                  <a:moveTo>
                    <a:pt x="1084" y="3590"/>
                  </a:moveTo>
                  <a:cubicBezTo>
                    <a:pt x="1101" y="3590"/>
                    <a:pt x="1115" y="3594"/>
                    <a:pt x="1128" y="3602"/>
                  </a:cubicBezTo>
                  <a:cubicBezTo>
                    <a:pt x="1140" y="3610"/>
                    <a:pt x="1149" y="3621"/>
                    <a:pt x="1156" y="3636"/>
                  </a:cubicBezTo>
                  <a:cubicBezTo>
                    <a:pt x="1163" y="3651"/>
                    <a:pt x="1166" y="3669"/>
                    <a:pt x="1166" y="3690"/>
                  </a:cubicBezTo>
                  <a:cubicBezTo>
                    <a:pt x="1166" y="3711"/>
                    <a:pt x="1163" y="3729"/>
                    <a:pt x="1157" y="3744"/>
                  </a:cubicBezTo>
                  <a:cubicBezTo>
                    <a:pt x="1150" y="3759"/>
                    <a:pt x="1141" y="3770"/>
                    <a:pt x="1129" y="3778"/>
                  </a:cubicBezTo>
                  <a:cubicBezTo>
                    <a:pt x="1118" y="3786"/>
                    <a:pt x="1104" y="3790"/>
                    <a:pt x="1087" y="3790"/>
                  </a:cubicBezTo>
                  <a:cubicBezTo>
                    <a:pt x="1072" y="3790"/>
                    <a:pt x="1058" y="3786"/>
                    <a:pt x="1046" y="3778"/>
                  </a:cubicBezTo>
                  <a:cubicBezTo>
                    <a:pt x="1035" y="3771"/>
                    <a:pt x="1026" y="3759"/>
                    <a:pt x="1019" y="3745"/>
                  </a:cubicBezTo>
                  <a:cubicBezTo>
                    <a:pt x="1013" y="3730"/>
                    <a:pt x="1010" y="3712"/>
                    <a:pt x="1010" y="3691"/>
                  </a:cubicBezTo>
                  <a:cubicBezTo>
                    <a:pt x="1010" y="3671"/>
                    <a:pt x="1013" y="3652"/>
                    <a:pt x="1020" y="3637"/>
                  </a:cubicBezTo>
                  <a:cubicBezTo>
                    <a:pt x="1026" y="3622"/>
                    <a:pt x="1035" y="3610"/>
                    <a:pt x="1047" y="3602"/>
                  </a:cubicBezTo>
                  <a:cubicBezTo>
                    <a:pt x="1058" y="3594"/>
                    <a:pt x="1070" y="3590"/>
                    <a:pt x="1084" y="3590"/>
                  </a:cubicBezTo>
                  <a:close/>
                  <a:moveTo>
                    <a:pt x="1542" y="3592"/>
                  </a:moveTo>
                  <a:cubicBezTo>
                    <a:pt x="1557" y="3592"/>
                    <a:pt x="1570" y="3596"/>
                    <a:pt x="1582" y="3604"/>
                  </a:cubicBezTo>
                  <a:cubicBezTo>
                    <a:pt x="1593" y="3612"/>
                    <a:pt x="1602" y="3623"/>
                    <a:pt x="1609" y="3638"/>
                  </a:cubicBezTo>
                  <a:cubicBezTo>
                    <a:pt x="1615" y="3652"/>
                    <a:pt x="1618" y="3669"/>
                    <a:pt x="1619" y="3689"/>
                  </a:cubicBezTo>
                  <a:cubicBezTo>
                    <a:pt x="1618" y="3711"/>
                    <a:pt x="1615" y="3730"/>
                    <a:pt x="1609" y="3745"/>
                  </a:cubicBezTo>
                  <a:cubicBezTo>
                    <a:pt x="1602" y="3760"/>
                    <a:pt x="1593" y="3772"/>
                    <a:pt x="1581" y="3780"/>
                  </a:cubicBezTo>
                  <a:cubicBezTo>
                    <a:pt x="1569" y="3788"/>
                    <a:pt x="1555" y="3792"/>
                    <a:pt x="1539" y="3792"/>
                  </a:cubicBezTo>
                  <a:cubicBezTo>
                    <a:pt x="1524" y="3792"/>
                    <a:pt x="1510" y="3788"/>
                    <a:pt x="1499" y="3781"/>
                  </a:cubicBezTo>
                  <a:cubicBezTo>
                    <a:pt x="1487" y="3773"/>
                    <a:pt x="1478" y="3761"/>
                    <a:pt x="1471" y="3746"/>
                  </a:cubicBezTo>
                  <a:cubicBezTo>
                    <a:pt x="1465" y="3732"/>
                    <a:pt x="1462" y="3714"/>
                    <a:pt x="1462" y="3693"/>
                  </a:cubicBezTo>
                  <a:cubicBezTo>
                    <a:pt x="1462" y="3671"/>
                    <a:pt x="1465" y="3653"/>
                    <a:pt x="1472" y="3638"/>
                  </a:cubicBezTo>
                  <a:cubicBezTo>
                    <a:pt x="1478" y="3623"/>
                    <a:pt x="1487" y="3612"/>
                    <a:pt x="1499" y="3604"/>
                  </a:cubicBezTo>
                  <a:cubicBezTo>
                    <a:pt x="1511" y="3596"/>
                    <a:pt x="1525" y="3592"/>
                    <a:pt x="1542" y="3592"/>
                  </a:cubicBezTo>
                  <a:close/>
                  <a:moveTo>
                    <a:pt x="1462" y="3827"/>
                  </a:moveTo>
                  <a:cubicBezTo>
                    <a:pt x="1477" y="3848"/>
                    <a:pt x="1494" y="3864"/>
                    <a:pt x="1515" y="3874"/>
                  </a:cubicBezTo>
                  <a:cubicBezTo>
                    <a:pt x="1535" y="3885"/>
                    <a:pt x="1558" y="3890"/>
                    <a:pt x="1584" y="3890"/>
                  </a:cubicBezTo>
                  <a:cubicBezTo>
                    <a:pt x="1608" y="3890"/>
                    <a:pt x="1630" y="3885"/>
                    <a:pt x="1651" y="3876"/>
                  </a:cubicBezTo>
                  <a:cubicBezTo>
                    <a:pt x="1671" y="3866"/>
                    <a:pt x="1688" y="3853"/>
                    <a:pt x="1703" y="3835"/>
                  </a:cubicBezTo>
                  <a:cubicBezTo>
                    <a:pt x="1718" y="3818"/>
                    <a:pt x="1730" y="3797"/>
                    <a:pt x="1738" y="3773"/>
                  </a:cubicBezTo>
                  <a:cubicBezTo>
                    <a:pt x="1746" y="3748"/>
                    <a:pt x="1751" y="3721"/>
                    <a:pt x="1751" y="3691"/>
                  </a:cubicBezTo>
                  <a:cubicBezTo>
                    <a:pt x="1751" y="3661"/>
                    <a:pt x="1747" y="3634"/>
                    <a:pt x="1738" y="3610"/>
                  </a:cubicBezTo>
                  <a:cubicBezTo>
                    <a:pt x="1730" y="3586"/>
                    <a:pt x="1719" y="3565"/>
                    <a:pt x="1704" y="3548"/>
                  </a:cubicBezTo>
                  <a:cubicBezTo>
                    <a:pt x="1689" y="3531"/>
                    <a:pt x="1671" y="3519"/>
                    <a:pt x="1651" y="3510"/>
                  </a:cubicBezTo>
                  <a:cubicBezTo>
                    <a:pt x="1630" y="3501"/>
                    <a:pt x="1608" y="3496"/>
                    <a:pt x="1583" y="3496"/>
                  </a:cubicBezTo>
                  <a:cubicBezTo>
                    <a:pt x="1554" y="3496"/>
                    <a:pt x="1528" y="3503"/>
                    <a:pt x="1505" y="3517"/>
                  </a:cubicBezTo>
                  <a:cubicBezTo>
                    <a:pt x="1482" y="3531"/>
                    <a:pt x="1463" y="3551"/>
                    <a:pt x="1449" y="3577"/>
                  </a:cubicBezTo>
                  <a:lnTo>
                    <a:pt x="1449" y="3506"/>
                  </a:lnTo>
                  <a:lnTo>
                    <a:pt x="1334" y="3506"/>
                  </a:lnTo>
                  <a:lnTo>
                    <a:pt x="1334" y="4032"/>
                  </a:lnTo>
                  <a:lnTo>
                    <a:pt x="1462" y="4032"/>
                  </a:lnTo>
                  <a:lnTo>
                    <a:pt x="1462" y="3827"/>
                  </a:lnTo>
                  <a:close/>
                  <a:moveTo>
                    <a:pt x="1987" y="3496"/>
                  </a:moveTo>
                  <a:cubicBezTo>
                    <a:pt x="1942" y="3496"/>
                    <a:pt x="1903" y="3504"/>
                    <a:pt x="1871" y="3520"/>
                  </a:cubicBezTo>
                  <a:cubicBezTo>
                    <a:pt x="1840" y="3535"/>
                    <a:pt x="1815" y="3558"/>
                    <a:pt x="1798" y="3587"/>
                  </a:cubicBezTo>
                  <a:cubicBezTo>
                    <a:pt x="1781" y="3617"/>
                    <a:pt x="1773" y="3652"/>
                    <a:pt x="1773" y="3693"/>
                  </a:cubicBezTo>
                  <a:cubicBezTo>
                    <a:pt x="1773" y="3734"/>
                    <a:pt x="1781" y="3769"/>
                    <a:pt x="1798" y="3798"/>
                  </a:cubicBezTo>
                  <a:cubicBezTo>
                    <a:pt x="1815" y="3828"/>
                    <a:pt x="1840" y="3850"/>
                    <a:pt x="1872" y="3865"/>
                  </a:cubicBezTo>
                  <a:cubicBezTo>
                    <a:pt x="1904" y="3881"/>
                    <a:pt x="1942" y="3889"/>
                    <a:pt x="1987" y="3889"/>
                  </a:cubicBezTo>
                  <a:cubicBezTo>
                    <a:pt x="2032" y="3889"/>
                    <a:pt x="2071" y="3881"/>
                    <a:pt x="2103" y="3865"/>
                  </a:cubicBezTo>
                  <a:cubicBezTo>
                    <a:pt x="2135" y="3850"/>
                    <a:pt x="2159" y="3828"/>
                    <a:pt x="2177" y="3798"/>
                  </a:cubicBezTo>
                  <a:cubicBezTo>
                    <a:pt x="2193" y="3769"/>
                    <a:pt x="2202" y="3734"/>
                    <a:pt x="2202" y="3693"/>
                  </a:cubicBezTo>
                  <a:cubicBezTo>
                    <a:pt x="2202" y="3652"/>
                    <a:pt x="2193" y="3617"/>
                    <a:pt x="2177" y="3587"/>
                  </a:cubicBezTo>
                  <a:cubicBezTo>
                    <a:pt x="2159" y="3558"/>
                    <a:pt x="2135" y="3535"/>
                    <a:pt x="2103" y="3520"/>
                  </a:cubicBezTo>
                  <a:cubicBezTo>
                    <a:pt x="2071" y="3504"/>
                    <a:pt x="2032" y="3496"/>
                    <a:pt x="1987" y="3496"/>
                  </a:cubicBezTo>
                  <a:close/>
                  <a:moveTo>
                    <a:pt x="1987" y="3585"/>
                  </a:moveTo>
                  <a:cubicBezTo>
                    <a:pt x="2003" y="3585"/>
                    <a:pt x="2017" y="3590"/>
                    <a:pt x="2030" y="3598"/>
                  </a:cubicBezTo>
                  <a:cubicBezTo>
                    <a:pt x="2042" y="3607"/>
                    <a:pt x="2051" y="3619"/>
                    <a:pt x="2058" y="3635"/>
                  </a:cubicBezTo>
                  <a:cubicBezTo>
                    <a:pt x="2065" y="3651"/>
                    <a:pt x="2068" y="3670"/>
                    <a:pt x="2069" y="3692"/>
                  </a:cubicBezTo>
                  <a:cubicBezTo>
                    <a:pt x="2068" y="3714"/>
                    <a:pt x="2065" y="3733"/>
                    <a:pt x="2058" y="3749"/>
                  </a:cubicBezTo>
                  <a:cubicBezTo>
                    <a:pt x="2051" y="3765"/>
                    <a:pt x="2042" y="3777"/>
                    <a:pt x="2030" y="3785"/>
                  </a:cubicBezTo>
                  <a:cubicBezTo>
                    <a:pt x="2017" y="3794"/>
                    <a:pt x="2003" y="3798"/>
                    <a:pt x="1987" y="3798"/>
                  </a:cubicBezTo>
                  <a:cubicBezTo>
                    <a:pt x="1971" y="3798"/>
                    <a:pt x="1958" y="3794"/>
                    <a:pt x="1945" y="3785"/>
                  </a:cubicBezTo>
                  <a:cubicBezTo>
                    <a:pt x="1933" y="3777"/>
                    <a:pt x="1924" y="3765"/>
                    <a:pt x="1917" y="3749"/>
                  </a:cubicBezTo>
                  <a:cubicBezTo>
                    <a:pt x="1909" y="3733"/>
                    <a:pt x="1906" y="3714"/>
                    <a:pt x="1906" y="3692"/>
                  </a:cubicBezTo>
                  <a:cubicBezTo>
                    <a:pt x="1906" y="3670"/>
                    <a:pt x="1909" y="3651"/>
                    <a:pt x="1916" y="3635"/>
                  </a:cubicBezTo>
                  <a:cubicBezTo>
                    <a:pt x="1923" y="3620"/>
                    <a:pt x="1933" y="3607"/>
                    <a:pt x="1945" y="3599"/>
                  </a:cubicBezTo>
                  <a:cubicBezTo>
                    <a:pt x="1957" y="3590"/>
                    <a:pt x="1971" y="3585"/>
                    <a:pt x="1987" y="3585"/>
                  </a:cubicBezTo>
                  <a:close/>
                  <a:moveTo>
                    <a:pt x="2495" y="3500"/>
                  </a:moveTo>
                  <a:cubicBezTo>
                    <a:pt x="2488" y="3499"/>
                    <a:pt x="2481" y="3498"/>
                    <a:pt x="2474" y="3497"/>
                  </a:cubicBezTo>
                  <a:cubicBezTo>
                    <a:pt x="2468" y="3496"/>
                    <a:pt x="2462" y="3496"/>
                    <a:pt x="2457" y="3496"/>
                  </a:cubicBezTo>
                  <a:cubicBezTo>
                    <a:pt x="2431" y="3496"/>
                    <a:pt x="2409" y="3503"/>
                    <a:pt x="2390" y="3516"/>
                  </a:cubicBezTo>
                  <a:cubicBezTo>
                    <a:pt x="2371" y="3529"/>
                    <a:pt x="2356" y="3550"/>
                    <a:pt x="2343" y="3577"/>
                  </a:cubicBezTo>
                  <a:lnTo>
                    <a:pt x="2343" y="3506"/>
                  </a:lnTo>
                  <a:lnTo>
                    <a:pt x="2228" y="3506"/>
                  </a:lnTo>
                  <a:lnTo>
                    <a:pt x="2228" y="3880"/>
                  </a:lnTo>
                  <a:lnTo>
                    <a:pt x="2356" y="3880"/>
                  </a:lnTo>
                  <a:lnTo>
                    <a:pt x="2356" y="3721"/>
                  </a:lnTo>
                  <a:cubicBezTo>
                    <a:pt x="2356" y="3682"/>
                    <a:pt x="2364" y="3653"/>
                    <a:pt x="2380" y="3633"/>
                  </a:cubicBezTo>
                  <a:cubicBezTo>
                    <a:pt x="2395" y="3614"/>
                    <a:pt x="2418" y="3604"/>
                    <a:pt x="2449" y="3604"/>
                  </a:cubicBezTo>
                  <a:cubicBezTo>
                    <a:pt x="2456" y="3604"/>
                    <a:pt x="2463" y="3605"/>
                    <a:pt x="2469" y="3606"/>
                  </a:cubicBezTo>
                  <a:cubicBezTo>
                    <a:pt x="2476" y="3607"/>
                    <a:pt x="2482" y="3608"/>
                    <a:pt x="2489" y="3611"/>
                  </a:cubicBezTo>
                  <a:lnTo>
                    <a:pt x="2495" y="3500"/>
                  </a:lnTo>
                  <a:close/>
                  <a:moveTo>
                    <a:pt x="2844" y="3684"/>
                  </a:moveTo>
                  <a:cubicBezTo>
                    <a:pt x="2844" y="3641"/>
                    <a:pt x="2838" y="3606"/>
                    <a:pt x="2826" y="3578"/>
                  </a:cubicBezTo>
                  <a:cubicBezTo>
                    <a:pt x="2813" y="3550"/>
                    <a:pt x="2794" y="3529"/>
                    <a:pt x="2768" y="3516"/>
                  </a:cubicBezTo>
                  <a:cubicBezTo>
                    <a:pt x="2742" y="3502"/>
                    <a:pt x="2708" y="3495"/>
                    <a:pt x="2667" y="3495"/>
                  </a:cubicBezTo>
                  <a:cubicBezTo>
                    <a:pt x="2639" y="3495"/>
                    <a:pt x="2613" y="3497"/>
                    <a:pt x="2588" y="3502"/>
                  </a:cubicBezTo>
                  <a:cubicBezTo>
                    <a:pt x="2564" y="3506"/>
                    <a:pt x="2541" y="3512"/>
                    <a:pt x="2519" y="3521"/>
                  </a:cubicBezTo>
                  <a:lnTo>
                    <a:pt x="2521" y="3606"/>
                  </a:lnTo>
                  <a:cubicBezTo>
                    <a:pt x="2543" y="3596"/>
                    <a:pt x="2564" y="3588"/>
                    <a:pt x="2582" y="3583"/>
                  </a:cubicBezTo>
                  <a:cubicBezTo>
                    <a:pt x="2601" y="3578"/>
                    <a:pt x="2617" y="3575"/>
                    <a:pt x="2632" y="3575"/>
                  </a:cubicBezTo>
                  <a:cubicBezTo>
                    <a:pt x="2662" y="3575"/>
                    <a:pt x="2684" y="3581"/>
                    <a:pt x="2700" y="3592"/>
                  </a:cubicBezTo>
                  <a:cubicBezTo>
                    <a:pt x="2716" y="3602"/>
                    <a:pt x="2723" y="3618"/>
                    <a:pt x="2723" y="3638"/>
                  </a:cubicBezTo>
                  <a:lnTo>
                    <a:pt x="2723" y="3643"/>
                  </a:lnTo>
                  <a:lnTo>
                    <a:pt x="2673" y="3643"/>
                  </a:lnTo>
                  <a:cubicBezTo>
                    <a:pt x="2606" y="3643"/>
                    <a:pt x="2556" y="3653"/>
                    <a:pt x="2523" y="3673"/>
                  </a:cubicBezTo>
                  <a:cubicBezTo>
                    <a:pt x="2490" y="3693"/>
                    <a:pt x="2473" y="3724"/>
                    <a:pt x="2473" y="3766"/>
                  </a:cubicBezTo>
                  <a:cubicBezTo>
                    <a:pt x="2474" y="3789"/>
                    <a:pt x="2479" y="3810"/>
                    <a:pt x="2489" y="3828"/>
                  </a:cubicBezTo>
                  <a:cubicBezTo>
                    <a:pt x="2499" y="3846"/>
                    <a:pt x="2513" y="3859"/>
                    <a:pt x="2532" y="3869"/>
                  </a:cubicBezTo>
                  <a:cubicBezTo>
                    <a:pt x="2550" y="3879"/>
                    <a:pt x="2572" y="3884"/>
                    <a:pt x="2598" y="3884"/>
                  </a:cubicBezTo>
                  <a:cubicBezTo>
                    <a:pt x="2627" y="3884"/>
                    <a:pt x="2653" y="3879"/>
                    <a:pt x="2674" y="3869"/>
                  </a:cubicBezTo>
                  <a:cubicBezTo>
                    <a:pt x="2696" y="3859"/>
                    <a:pt x="2714" y="3844"/>
                    <a:pt x="2730" y="3822"/>
                  </a:cubicBezTo>
                  <a:lnTo>
                    <a:pt x="2733" y="3880"/>
                  </a:lnTo>
                  <a:lnTo>
                    <a:pt x="2844" y="3880"/>
                  </a:lnTo>
                  <a:lnTo>
                    <a:pt x="2844" y="3684"/>
                  </a:lnTo>
                  <a:close/>
                  <a:moveTo>
                    <a:pt x="2702" y="3710"/>
                  </a:moveTo>
                  <a:lnTo>
                    <a:pt x="2723" y="3710"/>
                  </a:lnTo>
                  <a:lnTo>
                    <a:pt x="2723" y="3721"/>
                  </a:lnTo>
                  <a:cubicBezTo>
                    <a:pt x="2723" y="3738"/>
                    <a:pt x="2720" y="3753"/>
                    <a:pt x="2713" y="3765"/>
                  </a:cubicBezTo>
                  <a:cubicBezTo>
                    <a:pt x="2706" y="3778"/>
                    <a:pt x="2697" y="3788"/>
                    <a:pt x="2685" y="3794"/>
                  </a:cubicBezTo>
                  <a:cubicBezTo>
                    <a:pt x="2673" y="3801"/>
                    <a:pt x="2659" y="3805"/>
                    <a:pt x="2644" y="3805"/>
                  </a:cubicBezTo>
                  <a:cubicBezTo>
                    <a:pt x="2634" y="3805"/>
                    <a:pt x="2626" y="3803"/>
                    <a:pt x="2618" y="3799"/>
                  </a:cubicBezTo>
                  <a:cubicBezTo>
                    <a:pt x="2611" y="3795"/>
                    <a:pt x="2605" y="3790"/>
                    <a:pt x="2602" y="3784"/>
                  </a:cubicBezTo>
                  <a:cubicBezTo>
                    <a:pt x="2598" y="3777"/>
                    <a:pt x="2596" y="3770"/>
                    <a:pt x="2596" y="3761"/>
                  </a:cubicBezTo>
                  <a:cubicBezTo>
                    <a:pt x="2596" y="3749"/>
                    <a:pt x="2599" y="3739"/>
                    <a:pt x="2607" y="3731"/>
                  </a:cubicBezTo>
                  <a:cubicBezTo>
                    <a:pt x="2615" y="3723"/>
                    <a:pt x="2626" y="3718"/>
                    <a:pt x="2642" y="3715"/>
                  </a:cubicBezTo>
                  <a:cubicBezTo>
                    <a:pt x="2658" y="3711"/>
                    <a:pt x="2678" y="3709"/>
                    <a:pt x="2702" y="3710"/>
                  </a:cubicBezTo>
                  <a:close/>
                  <a:moveTo>
                    <a:pt x="1873" y="3263"/>
                  </a:moveTo>
                  <a:lnTo>
                    <a:pt x="2331" y="3263"/>
                  </a:lnTo>
                  <a:lnTo>
                    <a:pt x="2272" y="3090"/>
                  </a:lnTo>
                  <a:lnTo>
                    <a:pt x="1935" y="3090"/>
                  </a:lnTo>
                  <a:lnTo>
                    <a:pt x="1873" y="3263"/>
                  </a:lnTo>
                  <a:close/>
                  <a:moveTo>
                    <a:pt x="2831" y="3263"/>
                  </a:moveTo>
                  <a:lnTo>
                    <a:pt x="3263" y="3263"/>
                  </a:lnTo>
                  <a:lnTo>
                    <a:pt x="3263" y="2758"/>
                  </a:lnTo>
                  <a:cubicBezTo>
                    <a:pt x="3251" y="2816"/>
                    <a:pt x="3224" y="2862"/>
                    <a:pt x="3183" y="2897"/>
                  </a:cubicBezTo>
                  <a:cubicBezTo>
                    <a:pt x="3126" y="2946"/>
                    <a:pt x="3042" y="2971"/>
                    <a:pt x="2931" y="2971"/>
                  </a:cubicBezTo>
                  <a:lnTo>
                    <a:pt x="2831" y="2971"/>
                  </a:lnTo>
                  <a:lnTo>
                    <a:pt x="2831" y="3263"/>
                  </a:lnTo>
                  <a:close/>
                  <a:moveTo>
                    <a:pt x="2107" y="2601"/>
                  </a:moveTo>
                  <a:lnTo>
                    <a:pt x="2217" y="2925"/>
                  </a:lnTo>
                  <a:lnTo>
                    <a:pt x="1993" y="2925"/>
                  </a:lnTo>
                  <a:lnTo>
                    <a:pt x="2107" y="2601"/>
                  </a:lnTo>
                  <a:close/>
                  <a:moveTo>
                    <a:pt x="2831" y="2564"/>
                  </a:moveTo>
                  <a:lnTo>
                    <a:pt x="2894" y="2564"/>
                  </a:lnTo>
                  <a:cubicBezTo>
                    <a:pt x="2940" y="2564"/>
                    <a:pt x="2975" y="2575"/>
                    <a:pt x="2998" y="2597"/>
                  </a:cubicBezTo>
                  <a:cubicBezTo>
                    <a:pt x="3022" y="2620"/>
                    <a:pt x="3034" y="2652"/>
                    <a:pt x="3034" y="2695"/>
                  </a:cubicBezTo>
                  <a:cubicBezTo>
                    <a:pt x="3034" y="2734"/>
                    <a:pt x="3022" y="2765"/>
                    <a:pt x="2998" y="2785"/>
                  </a:cubicBezTo>
                  <a:cubicBezTo>
                    <a:pt x="2975" y="2805"/>
                    <a:pt x="2939" y="2815"/>
                    <a:pt x="2893" y="2815"/>
                  </a:cubicBezTo>
                  <a:lnTo>
                    <a:pt x="2831" y="2815"/>
                  </a:lnTo>
                  <a:lnTo>
                    <a:pt x="2831" y="2564"/>
                  </a:lnTo>
                  <a:close/>
                  <a:moveTo>
                    <a:pt x="763" y="384"/>
                  </a:moveTo>
                  <a:cubicBezTo>
                    <a:pt x="763" y="235"/>
                    <a:pt x="737" y="105"/>
                    <a:pt x="691" y="0"/>
                  </a:cubicBezTo>
                  <a:lnTo>
                    <a:pt x="0" y="0"/>
                  </a:lnTo>
                  <a:lnTo>
                    <a:pt x="0" y="988"/>
                  </a:lnTo>
                  <a:cubicBezTo>
                    <a:pt x="71" y="1032"/>
                    <a:pt x="154" y="1056"/>
                    <a:pt x="248" y="1056"/>
                  </a:cubicBezTo>
                  <a:cubicBezTo>
                    <a:pt x="556" y="1056"/>
                    <a:pt x="763" y="788"/>
                    <a:pt x="763" y="384"/>
                  </a:cubicBezTo>
                  <a:close/>
                </a:path>
              </a:pathLst>
            </a:custGeom>
            <a:solidFill>
              <a:srgbClr val="4F60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5601" y="3334"/>
              <a:ext cx="541" cy="196"/>
            </a:xfrm>
            <a:custGeom>
              <a:avLst/>
              <a:gdLst>
                <a:gd name="T0" fmla="*/ 0 w 2329"/>
                <a:gd name="T1" fmla="*/ 855 h 855"/>
                <a:gd name="T2" fmla="*/ 233 w 2329"/>
                <a:gd name="T3" fmla="*/ 855 h 855"/>
                <a:gd name="T4" fmla="*/ 233 w 2329"/>
                <a:gd name="T5" fmla="*/ 463 h 855"/>
                <a:gd name="T6" fmla="*/ 501 w 2329"/>
                <a:gd name="T7" fmla="*/ 855 h 855"/>
                <a:gd name="T8" fmla="*/ 939 w 2329"/>
                <a:gd name="T9" fmla="*/ 855 h 855"/>
                <a:gd name="T10" fmla="*/ 1001 w 2329"/>
                <a:gd name="T11" fmla="*/ 682 h 855"/>
                <a:gd name="T12" fmla="*/ 1338 w 2329"/>
                <a:gd name="T13" fmla="*/ 682 h 855"/>
                <a:gd name="T14" fmla="*/ 1397 w 2329"/>
                <a:gd name="T15" fmla="*/ 855 h 855"/>
                <a:gd name="T16" fmla="*/ 1646 w 2329"/>
                <a:gd name="T17" fmla="*/ 855 h 855"/>
                <a:gd name="T18" fmla="*/ 1318 w 2329"/>
                <a:gd name="T19" fmla="*/ 0 h 855"/>
                <a:gd name="T20" fmla="*/ 1037 w 2329"/>
                <a:gd name="T21" fmla="*/ 0 h 855"/>
                <a:gd name="T22" fmla="*/ 736 w 2329"/>
                <a:gd name="T23" fmla="*/ 783 h 855"/>
                <a:gd name="T24" fmla="*/ 444 w 2329"/>
                <a:gd name="T25" fmla="*/ 397 h 855"/>
                <a:gd name="T26" fmla="*/ 765 w 2329"/>
                <a:gd name="T27" fmla="*/ 0 h 855"/>
                <a:gd name="T28" fmla="*/ 504 w 2329"/>
                <a:gd name="T29" fmla="*/ 0 h 855"/>
                <a:gd name="T30" fmla="*/ 233 w 2329"/>
                <a:gd name="T31" fmla="*/ 374 h 855"/>
                <a:gd name="T32" fmla="*/ 233 w 2329"/>
                <a:gd name="T33" fmla="*/ 0 h 855"/>
                <a:gd name="T34" fmla="*/ 0 w 2329"/>
                <a:gd name="T35" fmla="*/ 0 h 855"/>
                <a:gd name="T36" fmla="*/ 0 w 2329"/>
                <a:gd name="T37" fmla="*/ 855 h 855"/>
                <a:gd name="T38" fmla="*/ 1664 w 2329"/>
                <a:gd name="T39" fmla="*/ 855 h 855"/>
                <a:gd name="T40" fmla="*/ 1897 w 2329"/>
                <a:gd name="T41" fmla="*/ 855 h 855"/>
                <a:gd name="T42" fmla="*/ 1897 w 2329"/>
                <a:gd name="T43" fmla="*/ 563 h 855"/>
                <a:gd name="T44" fmla="*/ 1997 w 2329"/>
                <a:gd name="T45" fmla="*/ 563 h 855"/>
                <a:gd name="T46" fmla="*/ 2249 w 2329"/>
                <a:gd name="T47" fmla="*/ 489 h 855"/>
                <a:gd name="T48" fmla="*/ 2329 w 2329"/>
                <a:gd name="T49" fmla="*/ 350 h 855"/>
                <a:gd name="T50" fmla="*/ 2329 w 2329"/>
                <a:gd name="T51" fmla="*/ 200 h 855"/>
                <a:gd name="T52" fmla="*/ 2297 w 2329"/>
                <a:gd name="T53" fmla="*/ 120 h 855"/>
                <a:gd name="T54" fmla="*/ 2177 w 2329"/>
                <a:gd name="T55" fmla="*/ 29 h 855"/>
                <a:gd name="T56" fmla="*/ 1976 w 2329"/>
                <a:gd name="T57" fmla="*/ 0 h 855"/>
                <a:gd name="T58" fmla="*/ 1664 w 2329"/>
                <a:gd name="T59" fmla="*/ 0 h 855"/>
                <a:gd name="T60" fmla="*/ 1664 w 2329"/>
                <a:gd name="T61" fmla="*/ 855 h 855"/>
                <a:gd name="T62" fmla="*/ 1173 w 2329"/>
                <a:gd name="T63" fmla="*/ 193 h 855"/>
                <a:gd name="T64" fmla="*/ 1283 w 2329"/>
                <a:gd name="T65" fmla="*/ 517 h 855"/>
                <a:gd name="T66" fmla="*/ 1059 w 2329"/>
                <a:gd name="T67" fmla="*/ 517 h 855"/>
                <a:gd name="T68" fmla="*/ 1173 w 2329"/>
                <a:gd name="T69" fmla="*/ 193 h 855"/>
                <a:gd name="T70" fmla="*/ 1897 w 2329"/>
                <a:gd name="T71" fmla="*/ 156 h 855"/>
                <a:gd name="T72" fmla="*/ 1960 w 2329"/>
                <a:gd name="T73" fmla="*/ 156 h 855"/>
                <a:gd name="T74" fmla="*/ 2064 w 2329"/>
                <a:gd name="T75" fmla="*/ 189 h 855"/>
                <a:gd name="T76" fmla="*/ 2100 w 2329"/>
                <a:gd name="T77" fmla="*/ 287 h 855"/>
                <a:gd name="T78" fmla="*/ 2064 w 2329"/>
                <a:gd name="T79" fmla="*/ 377 h 855"/>
                <a:gd name="T80" fmla="*/ 1959 w 2329"/>
                <a:gd name="T81" fmla="*/ 407 h 855"/>
                <a:gd name="T82" fmla="*/ 1897 w 2329"/>
                <a:gd name="T83" fmla="*/ 407 h 855"/>
                <a:gd name="T84" fmla="*/ 1897 w 2329"/>
                <a:gd name="T85" fmla="*/ 156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29" h="855">
                  <a:moveTo>
                    <a:pt x="0" y="855"/>
                  </a:moveTo>
                  <a:lnTo>
                    <a:pt x="233" y="855"/>
                  </a:lnTo>
                  <a:lnTo>
                    <a:pt x="233" y="463"/>
                  </a:lnTo>
                  <a:lnTo>
                    <a:pt x="501" y="855"/>
                  </a:lnTo>
                  <a:lnTo>
                    <a:pt x="939" y="855"/>
                  </a:lnTo>
                  <a:lnTo>
                    <a:pt x="1001" y="682"/>
                  </a:lnTo>
                  <a:lnTo>
                    <a:pt x="1338" y="682"/>
                  </a:lnTo>
                  <a:lnTo>
                    <a:pt x="1397" y="855"/>
                  </a:lnTo>
                  <a:lnTo>
                    <a:pt x="1646" y="855"/>
                  </a:lnTo>
                  <a:lnTo>
                    <a:pt x="1318" y="0"/>
                  </a:lnTo>
                  <a:lnTo>
                    <a:pt x="1037" y="0"/>
                  </a:lnTo>
                  <a:lnTo>
                    <a:pt x="736" y="783"/>
                  </a:lnTo>
                  <a:lnTo>
                    <a:pt x="444" y="397"/>
                  </a:lnTo>
                  <a:lnTo>
                    <a:pt x="765" y="0"/>
                  </a:lnTo>
                  <a:lnTo>
                    <a:pt x="504" y="0"/>
                  </a:lnTo>
                  <a:lnTo>
                    <a:pt x="233" y="374"/>
                  </a:lnTo>
                  <a:lnTo>
                    <a:pt x="233" y="0"/>
                  </a:lnTo>
                  <a:lnTo>
                    <a:pt x="0" y="0"/>
                  </a:lnTo>
                  <a:lnTo>
                    <a:pt x="0" y="855"/>
                  </a:lnTo>
                  <a:close/>
                  <a:moveTo>
                    <a:pt x="1664" y="855"/>
                  </a:moveTo>
                  <a:lnTo>
                    <a:pt x="1897" y="855"/>
                  </a:lnTo>
                  <a:lnTo>
                    <a:pt x="1897" y="563"/>
                  </a:lnTo>
                  <a:lnTo>
                    <a:pt x="1997" y="563"/>
                  </a:lnTo>
                  <a:cubicBezTo>
                    <a:pt x="2108" y="563"/>
                    <a:pt x="2192" y="538"/>
                    <a:pt x="2249" y="489"/>
                  </a:cubicBezTo>
                  <a:cubicBezTo>
                    <a:pt x="2290" y="454"/>
                    <a:pt x="2317" y="408"/>
                    <a:pt x="2329" y="350"/>
                  </a:cubicBezTo>
                  <a:lnTo>
                    <a:pt x="2329" y="200"/>
                  </a:lnTo>
                  <a:cubicBezTo>
                    <a:pt x="2322" y="170"/>
                    <a:pt x="2312" y="143"/>
                    <a:pt x="2297" y="120"/>
                  </a:cubicBezTo>
                  <a:cubicBezTo>
                    <a:pt x="2270" y="79"/>
                    <a:pt x="2231" y="49"/>
                    <a:pt x="2177" y="29"/>
                  </a:cubicBezTo>
                  <a:cubicBezTo>
                    <a:pt x="2124" y="10"/>
                    <a:pt x="2057" y="0"/>
                    <a:pt x="1976" y="0"/>
                  </a:cubicBezTo>
                  <a:lnTo>
                    <a:pt x="1664" y="0"/>
                  </a:lnTo>
                  <a:lnTo>
                    <a:pt x="1664" y="855"/>
                  </a:lnTo>
                  <a:close/>
                  <a:moveTo>
                    <a:pt x="1173" y="193"/>
                  </a:moveTo>
                  <a:lnTo>
                    <a:pt x="1283" y="517"/>
                  </a:lnTo>
                  <a:lnTo>
                    <a:pt x="1059" y="517"/>
                  </a:lnTo>
                  <a:lnTo>
                    <a:pt x="1173" y="193"/>
                  </a:lnTo>
                  <a:close/>
                  <a:moveTo>
                    <a:pt x="1897" y="156"/>
                  </a:moveTo>
                  <a:lnTo>
                    <a:pt x="1960" y="156"/>
                  </a:lnTo>
                  <a:cubicBezTo>
                    <a:pt x="2006" y="156"/>
                    <a:pt x="2041" y="167"/>
                    <a:pt x="2064" y="189"/>
                  </a:cubicBezTo>
                  <a:cubicBezTo>
                    <a:pt x="2088" y="212"/>
                    <a:pt x="2100" y="244"/>
                    <a:pt x="2100" y="287"/>
                  </a:cubicBezTo>
                  <a:cubicBezTo>
                    <a:pt x="2100" y="326"/>
                    <a:pt x="2088" y="357"/>
                    <a:pt x="2064" y="377"/>
                  </a:cubicBezTo>
                  <a:cubicBezTo>
                    <a:pt x="2041" y="397"/>
                    <a:pt x="2005" y="407"/>
                    <a:pt x="1959" y="407"/>
                  </a:cubicBezTo>
                  <a:lnTo>
                    <a:pt x="1897" y="407"/>
                  </a:lnTo>
                  <a:lnTo>
                    <a:pt x="1897" y="156"/>
                  </a:lnTo>
                  <a:close/>
                </a:path>
              </a:pathLst>
            </a:custGeom>
            <a:solidFill>
              <a:srgbClr val="F0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756212"/>
            <a:ext cx="3011685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34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 descr="http://www.drevoastavby.cz/images/stories/doporucujeme/Nebytovy%20budovy_Otaznik1.jpg"/>
          <p:cNvPicPr>
            <a:picLocks noChangeAspect="1" noChangeArrowheads="1"/>
          </p:cNvPicPr>
          <p:nvPr/>
        </p:nvPicPr>
        <p:blipFill>
          <a:blip r:embed="rId3" cstate="print"/>
          <a:srcRect l="9442" r="7726" b="2190"/>
          <a:stretch>
            <a:fillRect/>
          </a:stretch>
        </p:blipFill>
        <p:spPr bwMode="auto">
          <a:xfrm>
            <a:off x="717550" y="1740695"/>
            <a:ext cx="16852900" cy="788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3092450" y="3848101"/>
            <a:ext cx="1514476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IROP</a:t>
            </a:r>
          </a:p>
        </p:txBody>
      </p:sp>
      <p:sp>
        <p:nvSpPr>
          <p:cNvPr id="2" name="Zástupný symbol pro obsah 2"/>
          <p:cNvSpPr txBox="1">
            <a:spLocks/>
          </p:cNvSpPr>
          <p:nvPr/>
        </p:nvSpPr>
        <p:spPr bwMode="auto">
          <a:xfrm>
            <a:off x="6480176" y="3848101"/>
            <a:ext cx="1727200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OP VVV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5112000" y="4764882"/>
            <a:ext cx="4320000" cy="91861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Strategické oblasti</a:t>
            </a:r>
          </a:p>
          <a:p>
            <a:pPr algn="ctr">
              <a:buFont typeface="Arial" charset="0"/>
              <a:buNone/>
            </a:pPr>
            <a:r>
              <a:rPr lang="cs-CZ" sz="2400" dirty="0">
                <a:latin typeface="Tahoma" pitchFamily="34" charset="0"/>
              </a:rPr>
              <a:t>(oblasti intervencí)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5976000" y="8923500"/>
            <a:ext cx="2448000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latin typeface="Tahoma" pitchFamily="34" charset="0"/>
              </a:rPr>
              <a:t>ŠAP, PA</a:t>
            </a:r>
          </a:p>
        </p:txBody>
      </p:sp>
      <p:sp>
        <p:nvSpPr>
          <p:cNvPr id="4111" name="Zástupný symbol pro obsah 2"/>
          <p:cNvSpPr txBox="1">
            <a:spLocks/>
          </p:cNvSpPr>
          <p:nvPr/>
        </p:nvSpPr>
        <p:spPr bwMode="auto">
          <a:xfrm>
            <a:off x="358777" y="3848100"/>
            <a:ext cx="1514474" cy="592932"/>
          </a:xfrm>
          <a:prstGeom prst="rect">
            <a:avLst/>
          </a:prstGeom>
          <a:solidFill>
            <a:srgbClr val="666699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ČR</a:t>
            </a:r>
          </a:p>
        </p:txBody>
      </p:sp>
      <p:sp>
        <p:nvSpPr>
          <p:cNvPr id="4112" name="Zástupný symbol pro obsah 2"/>
          <p:cNvSpPr txBox="1">
            <a:spLocks/>
          </p:cNvSpPr>
          <p:nvPr/>
        </p:nvSpPr>
        <p:spPr bwMode="auto">
          <a:xfrm>
            <a:off x="358777" y="6762751"/>
            <a:ext cx="1514474" cy="595313"/>
          </a:xfrm>
          <a:prstGeom prst="rect">
            <a:avLst/>
          </a:prstGeom>
          <a:solidFill>
            <a:srgbClr val="666699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Kraj</a:t>
            </a:r>
          </a:p>
        </p:txBody>
      </p:sp>
      <p:sp>
        <p:nvSpPr>
          <p:cNvPr id="4113" name="Zástupný symbol pro obsah 2"/>
          <p:cNvSpPr txBox="1">
            <a:spLocks/>
          </p:cNvSpPr>
          <p:nvPr/>
        </p:nvSpPr>
        <p:spPr bwMode="auto">
          <a:xfrm>
            <a:off x="358777" y="8978008"/>
            <a:ext cx="1514474" cy="592931"/>
          </a:xfrm>
          <a:prstGeom prst="rect">
            <a:avLst/>
          </a:prstGeom>
          <a:solidFill>
            <a:srgbClr val="666699"/>
          </a:solidFill>
          <a:ln w="9525">
            <a:solidFill>
              <a:srgbClr val="000000">
                <a:alpha val="1176"/>
              </a:srgbClr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solidFill>
                  <a:schemeClr val="bg1"/>
                </a:solidFill>
                <a:latin typeface="Tahoma" pitchFamily="34" charset="0"/>
              </a:rPr>
              <a:t>Škola</a:t>
            </a:r>
          </a:p>
        </p:txBody>
      </p:sp>
      <p:sp>
        <p:nvSpPr>
          <p:cNvPr id="4114" name="Line 38"/>
          <p:cNvSpPr>
            <a:spLocks noChangeShapeType="1"/>
          </p:cNvSpPr>
          <p:nvPr/>
        </p:nvSpPr>
        <p:spPr bwMode="auto">
          <a:xfrm>
            <a:off x="0" y="5791500"/>
            <a:ext cx="18288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15" name="Line 39"/>
          <p:cNvSpPr>
            <a:spLocks noChangeShapeType="1"/>
          </p:cNvSpPr>
          <p:nvPr/>
        </p:nvSpPr>
        <p:spPr bwMode="auto">
          <a:xfrm>
            <a:off x="0" y="8167500"/>
            <a:ext cx="18288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 bwMode="auto">
          <a:xfrm>
            <a:off x="3092450" y="6762750"/>
            <a:ext cx="1514476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latin typeface="Tahoma" pitchFamily="34" charset="0"/>
              </a:rPr>
              <a:t>RAP</a:t>
            </a:r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>
            <a:off x="3813176" y="4386263"/>
            <a:ext cx="0" cy="237648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7270750" y="4386263"/>
            <a:ext cx="0" cy="37862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 bwMode="auto">
          <a:xfrm>
            <a:off x="5397501" y="2928938"/>
            <a:ext cx="3743326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i="1" dirty="0">
                <a:latin typeface="Tahoma" pitchFamily="34" charset="0"/>
              </a:rPr>
              <a:t>Strategie VP 2020</a:t>
            </a:r>
          </a:p>
        </p:txBody>
      </p:sp>
      <p:sp>
        <p:nvSpPr>
          <p:cNvPr id="4120" name="Line 57"/>
          <p:cNvSpPr>
            <a:spLocks noChangeShapeType="1"/>
          </p:cNvSpPr>
          <p:nvPr/>
        </p:nvSpPr>
        <p:spPr bwMode="auto">
          <a:xfrm>
            <a:off x="0" y="2821782"/>
            <a:ext cx="18288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55" name="Line 59"/>
          <p:cNvSpPr>
            <a:spLocks noChangeShapeType="1"/>
          </p:cNvSpPr>
          <p:nvPr/>
        </p:nvSpPr>
        <p:spPr bwMode="auto">
          <a:xfrm>
            <a:off x="7270750" y="3469482"/>
            <a:ext cx="0" cy="37861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7" name="Zástupný symbol pro obsah 2"/>
          <p:cNvSpPr txBox="1">
            <a:spLocks/>
          </p:cNvSpPr>
          <p:nvPr/>
        </p:nvSpPr>
        <p:spPr bwMode="auto">
          <a:xfrm>
            <a:off x="2517776" y="2928938"/>
            <a:ext cx="2590800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i="1" dirty="0">
                <a:latin typeface="Tahoma" pitchFamily="34" charset="0"/>
              </a:rPr>
              <a:t>Strategie RR</a:t>
            </a:r>
          </a:p>
        </p:txBody>
      </p:sp>
      <p:sp>
        <p:nvSpPr>
          <p:cNvPr id="4157" name="Line 61"/>
          <p:cNvSpPr>
            <a:spLocks noChangeShapeType="1"/>
          </p:cNvSpPr>
          <p:nvPr/>
        </p:nvSpPr>
        <p:spPr bwMode="auto">
          <a:xfrm>
            <a:off x="3813176" y="3469482"/>
            <a:ext cx="0" cy="37861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58" name="Line 62"/>
          <p:cNvSpPr>
            <a:spLocks noChangeShapeType="1"/>
          </p:cNvSpPr>
          <p:nvPr/>
        </p:nvSpPr>
        <p:spPr bwMode="auto">
          <a:xfrm>
            <a:off x="7270748" y="7412832"/>
            <a:ext cx="1252" cy="1510668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 bwMode="auto">
          <a:xfrm>
            <a:off x="2376000" y="9031501"/>
            <a:ext cx="2806700" cy="538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000" dirty="0">
                <a:latin typeface="Tahoma" pitchFamily="34" charset="0"/>
              </a:rPr>
              <a:t>Potřeby škol</a:t>
            </a:r>
          </a:p>
        </p:txBody>
      </p:sp>
      <p:sp>
        <p:nvSpPr>
          <p:cNvPr id="4175" name="Line 79"/>
          <p:cNvSpPr>
            <a:spLocks noChangeShapeType="1"/>
          </p:cNvSpPr>
          <p:nvPr/>
        </p:nvSpPr>
        <p:spPr bwMode="auto">
          <a:xfrm>
            <a:off x="5256000" y="9247500"/>
            <a:ext cx="720000" cy="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84" name="Line 88"/>
          <p:cNvSpPr>
            <a:spLocks noChangeShapeType="1"/>
          </p:cNvSpPr>
          <p:nvPr/>
        </p:nvSpPr>
        <p:spPr bwMode="auto">
          <a:xfrm flipV="1">
            <a:off x="3960003" y="7411500"/>
            <a:ext cx="2591998" cy="162000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4187" name="Line 91"/>
          <p:cNvSpPr>
            <a:spLocks noChangeShapeType="1"/>
          </p:cNvSpPr>
          <p:nvPr/>
        </p:nvSpPr>
        <p:spPr bwMode="auto">
          <a:xfrm flipH="1">
            <a:off x="7270749" y="5683500"/>
            <a:ext cx="1250" cy="107925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 bwMode="auto">
          <a:xfrm>
            <a:off x="6480177" y="6762750"/>
            <a:ext cx="1514474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64285" rIns="0" bIns="19286"/>
          <a:lstStyle/>
          <a:p>
            <a:pPr algn="ctr">
              <a:buFont typeface="Arial" charset="0"/>
              <a:buNone/>
            </a:pPr>
            <a:r>
              <a:rPr lang="cs-CZ" sz="3600" b="1" dirty="0">
                <a:latin typeface="Tahoma" pitchFamily="34" charset="0"/>
              </a:rPr>
              <a:t>KAP</a:t>
            </a:r>
          </a:p>
        </p:txBody>
      </p:sp>
      <p:sp>
        <p:nvSpPr>
          <p:cNvPr id="4189" name="Line 93"/>
          <p:cNvSpPr>
            <a:spLocks noChangeShapeType="1"/>
          </p:cNvSpPr>
          <p:nvPr/>
        </p:nvSpPr>
        <p:spPr bwMode="auto">
          <a:xfrm>
            <a:off x="4606927" y="7086600"/>
            <a:ext cx="1873250" cy="0"/>
          </a:xfrm>
          <a:prstGeom prst="line">
            <a:avLst/>
          </a:prstGeom>
          <a:noFill/>
          <a:ln w="15875">
            <a:solidFill>
              <a:srgbClr val="333333"/>
            </a:solidFill>
            <a:round/>
            <a:headEnd/>
            <a:tailEnd type="triangle" w="lg" len="lg"/>
          </a:ln>
        </p:spPr>
        <p:txBody>
          <a:bodyPr lIns="32143" tIns="19286" rIns="32143" bIns="19286"/>
          <a:lstStyle/>
          <a:p>
            <a:endParaRPr lang="cs-CZ" dirty="0"/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0151999" y="8491500"/>
            <a:ext cx="3093334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Projekty škol</a:t>
            </a:r>
          </a:p>
        </p:txBody>
      </p:sp>
      <p:sp>
        <p:nvSpPr>
          <p:cNvPr id="44" name="Text Box 1"/>
          <p:cNvSpPr txBox="1">
            <a:spLocks noChangeArrowheads="1"/>
          </p:cNvSpPr>
          <p:nvPr/>
        </p:nvSpPr>
        <p:spPr bwMode="auto">
          <a:xfrm>
            <a:off x="10152000" y="9355500"/>
            <a:ext cx="3744000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Další aktivity škol</a:t>
            </a:r>
          </a:p>
        </p:txBody>
      </p:sp>
      <p:sp>
        <p:nvSpPr>
          <p:cNvPr id="45" name="Text Box 1"/>
          <p:cNvSpPr txBox="1">
            <a:spLocks noChangeArrowheads="1"/>
          </p:cNvSpPr>
          <p:nvPr/>
        </p:nvSpPr>
        <p:spPr bwMode="auto">
          <a:xfrm>
            <a:off x="10151999" y="6331500"/>
            <a:ext cx="3093334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Projekty krajů</a:t>
            </a:r>
          </a:p>
        </p:txBody>
      </p:sp>
      <p:sp>
        <p:nvSpPr>
          <p:cNvPr id="46" name="Text Box 1"/>
          <p:cNvSpPr txBox="1">
            <a:spLocks noChangeArrowheads="1"/>
          </p:cNvSpPr>
          <p:nvPr/>
        </p:nvSpPr>
        <p:spPr bwMode="auto">
          <a:xfrm>
            <a:off x="10152000" y="7195500"/>
            <a:ext cx="3744000" cy="648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0" rIns="0" bIns="0" numCol="1" anchor="ctr" anchorCtr="0" compatLnSpc="1">
            <a:prstTxWarp prst="textNoShape">
              <a:avLst/>
            </a:prstTxWarp>
          </a:bodyPr>
          <a:lstStyle/>
          <a:p>
            <a:pPr defTabSz="1632844" fontAlgn="base">
              <a:spcBef>
                <a:spcPct val="0"/>
              </a:spcBef>
              <a:spcAft>
                <a:spcPts val="1786"/>
              </a:spcAft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Další aktivity krajů</a:t>
            </a: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8280000" y="6763500"/>
            <a:ext cx="1728000" cy="756000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49" name="AutoShape 2"/>
          <p:cNvSpPr>
            <a:spLocks noChangeArrowheads="1"/>
          </p:cNvSpPr>
          <p:nvPr/>
        </p:nvSpPr>
        <p:spPr bwMode="auto">
          <a:xfrm>
            <a:off x="8568000" y="8815500"/>
            <a:ext cx="1440000" cy="756000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50" name="Text Box 1"/>
          <p:cNvSpPr txBox="1">
            <a:spLocks noChangeArrowheads="1"/>
          </p:cNvSpPr>
          <p:nvPr/>
        </p:nvSpPr>
        <p:spPr bwMode="auto">
          <a:xfrm>
            <a:off x="14760001" y="6331500"/>
            <a:ext cx="3093334" cy="3672000"/>
          </a:xfrm>
          <a:prstGeom prst="rect">
            <a:avLst/>
          </a:prstGeom>
          <a:solidFill>
            <a:srgbClr val="99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28570" tIns="12857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1071"/>
              </a:spcBef>
            </a:pPr>
            <a:r>
              <a:rPr lang="cs-CZ" sz="3000" dirty="0">
                <a:latin typeface="Tahoma" pitchFamily="34" charset="0"/>
                <a:ea typeface="Tahoma" pitchFamily="34" charset="0"/>
                <a:cs typeface="Tahoma" pitchFamily="34" charset="0"/>
              </a:rPr>
              <a:t>Posílení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cs-CZ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strategického plánování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cs-CZ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efektivity systému řízení</a:t>
            </a:r>
          </a:p>
          <a:p>
            <a:pPr fontAlgn="base">
              <a:spcBef>
                <a:spcPts val="600"/>
              </a:spcBef>
              <a:buFont typeface="Wingdings" pitchFamily="2" charset="2"/>
              <a:buChar char="q"/>
            </a:pPr>
            <a:r>
              <a:rPr lang="cs-CZ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zaměření na cíle a výsledky</a:t>
            </a:r>
            <a:endParaRPr lang="cs-CZ" sz="3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Jaké jsou hlavní dokumenty</a:t>
            </a:r>
            <a:r>
              <a:rPr kumimoji="0" lang="pl-PL" sz="4000" b="1" i="0" u="none" strike="noStrike" kern="1200" cap="none" spc="0" normalizeH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 a aktéři a k čemu směřují?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4" grpId="0" animBg="1"/>
      <p:bldP spid="10" grpId="0" animBg="1"/>
      <p:bldP spid="15" grpId="0" animBg="1"/>
      <p:bldP spid="4144" grpId="0" animBg="1"/>
      <p:bldP spid="4145" grpId="0" animBg="1"/>
      <p:bldP spid="16" grpId="0" animBg="1"/>
      <p:bldP spid="4155" grpId="0" animBg="1"/>
      <p:bldP spid="17" grpId="0" animBg="1"/>
      <p:bldP spid="4157" grpId="0" animBg="1"/>
      <p:bldP spid="4158" grpId="0" animBg="1"/>
      <p:bldP spid="18" grpId="0" animBg="1"/>
      <p:bldP spid="4175" grpId="0" animBg="1"/>
      <p:bldP spid="4184" grpId="0" animBg="1"/>
      <p:bldP spid="4187" grpId="0" animBg="1"/>
      <p:bldP spid="19" grpId="0" animBg="1"/>
      <p:bldP spid="4189" grpId="0" animBg="1"/>
      <p:bldP spid="3073" grpId="0" animBg="1"/>
      <p:bldP spid="44" grpId="0" animBg="1"/>
      <p:bldP spid="45" grpId="0" animBg="1"/>
      <p:bldP spid="46" grpId="0" animBg="1"/>
      <p:bldP spid="3074" grpId="0" animBg="1"/>
      <p:bldP spid="49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Jaké jsou klíčové</a:t>
            </a:r>
            <a:r>
              <a:rPr kumimoji="0" lang="pl-PL" sz="4000" b="1" i="0" u="none" strike="noStrike" kern="1200" cap="none" spc="0" normalizeH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 oblasti (oblasti intervencí)?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5" name="TextovéPole 14"/>
          <p:cNvSpPr txBox="1">
            <a:spLocks noChangeArrowheads="1"/>
          </p:cNvSpPr>
          <p:nvPr/>
        </p:nvSpPr>
        <p:spPr bwMode="auto">
          <a:xfrm>
            <a:off x="914400" y="2019300"/>
            <a:ext cx="16764000" cy="746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3200" dirty="0"/>
              <a:t>Je stanoveno 6 oblastí povinných pro </a:t>
            </a:r>
            <a:r>
              <a:rPr lang="cs-CZ" sz="3200" dirty="0" smtClean="0"/>
              <a:t>KAP a ŠAP </a:t>
            </a:r>
            <a:r>
              <a:rPr lang="cs-CZ" sz="3200" dirty="0"/>
              <a:t>(pro PA možno </a:t>
            </a:r>
            <a:r>
              <a:rPr lang="cs-CZ" sz="3200" dirty="0" smtClean="0"/>
              <a:t>vybrat jen některé):</a:t>
            </a:r>
            <a:endParaRPr lang="cs-CZ" sz="3200" dirty="0"/>
          </a:p>
          <a:p>
            <a:pPr lvl="0">
              <a:spcBef>
                <a:spcPts val="1200"/>
              </a:spcBef>
              <a:buFont typeface="Wingdings" pitchFamily="2" charset="2"/>
              <a:buChar char="Ø"/>
            </a:pPr>
            <a:r>
              <a:rPr lang="cs-CZ" sz="3200" dirty="0"/>
              <a:t>  Rozvoj kariérového poradenství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Podpora kompetencí k podnikavosti, iniciativě a kreativitě 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Podpora polytechnického vzdělávání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Podpora odborného vzdělávání včetně spolupráce škol a zaměstnavatelů 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Rozvoj škol jako center dalšího profesního vzdělávání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cs-CZ" sz="3200" dirty="0"/>
              <a:t>  Podpora inkluze</a:t>
            </a:r>
          </a:p>
          <a:p>
            <a:pPr>
              <a:spcBef>
                <a:spcPts val="2400"/>
              </a:spcBef>
            </a:pPr>
            <a:r>
              <a:rPr lang="cs-CZ" sz="3200" dirty="0"/>
              <a:t>Dotazníkové šetření na SŠ zaměřené na stav a cíle v těchto oblastech ukázalo, </a:t>
            </a:r>
          </a:p>
          <a:p>
            <a:pPr>
              <a:spcBef>
                <a:spcPts val="100"/>
              </a:spcBef>
            </a:pPr>
            <a:r>
              <a:rPr lang="cs-CZ" sz="3200" dirty="0" smtClean="0"/>
              <a:t>Že SŠ tyto </a:t>
            </a:r>
            <a:r>
              <a:rPr lang="cs-CZ" sz="3200" dirty="0"/>
              <a:t>oblasti v různé míře rozvíjejí a plánují rozvíjet,</a:t>
            </a:r>
          </a:p>
          <a:p>
            <a:pPr>
              <a:spcBef>
                <a:spcPts val="100"/>
              </a:spcBef>
            </a:pPr>
            <a:r>
              <a:rPr lang="cs-CZ" sz="3200" dirty="0"/>
              <a:t>přestože objektivní podmínky k tomu nejsou vždy příznivé. </a:t>
            </a:r>
          </a:p>
          <a:p>
            <a:pPr>
              <a:spcBef>
                <a:spcPts val="1800"/>
              </a:spcBef>
            </a:pPr>
            <a:r>
              <a:rPr lang="cs-CZ" sz="3200" spc="-30" dirty="0"/>
              <a:t>Začínající programové období ESF by však mělo přispět k zlepšení těchto podmínek. </a:t>
            </a:r>
          </a:p>
          <a:p>
            <a:pPr>
              <a:spcBef>
                <a:spcPts val="100"/>
              </a:spcBef>
            </a:pPr>
            <a:r>
              <a:rPr lang="cs-CZ" sz="3200" spc="-20" dirty="0"/>
              <a:t>Tvorba ŠAP by měla být klíčovým východiskem v tomto procesu.</a:t>
            </a:r>
          </a:p>
          <a:p>
            <a:pPr lvl="0">
              <a:spcBef>
                <a:spcPts val="300"/>
              </a:spcBef>
            </a:pP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8373" y="6819900"/>
            <a:ext cx="1658256" cy="2426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Jaký je obecný princip metodické podpory projektu P-KAP?</a:t>
            </a:r>
            <a:endParaRPr lang="pl-PL" dirty="0"/>
          </a:p>
        </p:txBody>
      </p:sp>
      <p:grpSp>
        <p:nvGrpSpPr>
          <p:cNvPr id="4" name="Skupina 3"/>
          <p:cNvGrpSpPr/>
          <p:nvPr/>
        </p:nvGrpSpPr>
        <p:grpSpPr>
          <a:xfrm>
            <a:off x="1752601" y="1714500"/>
            <a:ext cx="13868404" cy="8001000"/>
            <a:chOff x="9265691" y="7303597"/>
            <a:chExt cx="1532610" cy="1524000"/>
          </a:xfrm>
        </p:grpSpPr>
        <p:sp>
          <p:nvSpPr>
            <p:cNvPr id="5" name="Ovál 11"/>
            <p:cNvSpPr/>
            <p:nvPr/>
          </p:nvSpPr>
          <p:spPr>
            <a:xfrm>
              <a:off x="9265691" y="7303597"/>
              <a:ext cx="1532610" cy="1524000"/>
            </a:xfrm>
            <a:prstGeom prst="ellipse">
              <a:avLst/>
            </a:prstGeom>
            <a:solidFill>
              <a:srgbClr val="006600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800">
                <a:solidFill>
                  <a:srgbClr val="F2B800"/>
                </a:solidFill>
              </a:endParaRPr>
            </a:p>
          </p:txBody>
        </p:sp>
        <p:sp>
          <p:nvSpPr>
            <p:cNvPr id="6" name="Obdélník 5"/>
            <p:cNvSpPr/>
            <p:nvPr/>
          </p:nvSpPr>
          <p:spPr>
            <a:xfrm>
              <a:off x="9737263" y="8580854"/>
              <a:ext cx="637564" cy="2110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3300" b="1" dirty="0" smtClean="0">
                  <a:solidFill>
                    <a:schemeClr val="bg1"/>
                  </a:solidFill>
                </a:rPr>
                <a:t>Tvorba ŠAP a PA</a:t>
              </a:r>
            </a:p>
            <a:p>
              <a:pPr algn="ctr"/>
              <a:r>
                <a:rPr lang="cs-CZ" sz="3300" b="1" dirty="0" smtClean="0">
                  <a:solidFill>
                    <a:schemeClr val="bg1"/>
                  </a:solidFill>
                </a:rPr>
                <a:t>Tým školy</a:t>
              </a:r>
              <a:endParaRPr lang="cs-CZ" sz="33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bdélník 6"/>
            <p:cNvSpPr/>
            <p:nvPr/>
          </p:nvSpPr>
          <p:spPr>
            <a:xfrm>
              <a:off x="9779368" y="7448740"/>
              <a:ext cx="527538" cy="2110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cs-CZ" sz="3300" b="1" dirty="0" smtClean="0">
                  <a:solidFill>
                    <a:schemeClr val="bg1"/>
                  </a:solidFill>
                </a:rPr>
                <a:t>Tvorba KAP</a:t>
              </a:r>
            </a:p>
            <a:p>
              <a:pPr algn="ctr"/>
              <a:r>
                <a:rPr lang="cs-CZ" sz="3300" b="1" dirty="0" smtClean="0">
                  <a:solidFill>
                    <a:schemeClr val="bg1"/>
                  </a:solidFill>
                </a:rPr>
                <a:t>Realizační tým KAP</a:t>
              </a:r>
              <a:endParaRPr lang="cs-CZ" sz="3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4495800" y="3390900"/>
            <a:ext cx="8686800" cy="4648200"/>
            <a:chOff x="9274301" y="7303597"/>
            <a:chExt cx="1524000" cy="1524000"/>
          </a:xfrm>
        </p:grpSpPr>
        <p:sp>
          <p:nvSpPr>
            <p:cNvPr id="9" name="Ovál 11"/>
            <p:cNvSpPr/>
            <p:nvPr/>
          </p:nvSpPr>
          <p:spPr>
            <a:xfrm>
              <a:off x="9274301" y="7303597"/>
              <a:ext cx="1524000" cy="1524000"/>
            </a:xfrm>
            <a:prstGeom prst="ellipse">
              <a:avLst/>
            </a:prstGeom>
            <a:solidFill>
              <a:srgbClr val="F2B800"/>
            </a:solidFill>
            <a:ln w="63500">
              <a:solidFill>
                <a:srgbClr val="F2F2F5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800">
                <a:solidFill>
                  <a:srgbClr val="F2B800"/>
                </a:solidFill>
              </a:endParaRPr>
            </a:p>
          </p:txBody>
        </p:sp>
        <p:sp>
          <p:nvSpPr>
            <p:cNvPr id="10" name="Obdélník 9"/>
            <p:cNvSpPr/>
            <p:nvPr/>
          </p:nvSpPr>
          <p:spPr>
            <a:xfrm>
              <a:off x="9369252" y="7828253"/>
              <a:ext cx="306595" cy="514643"/>
            </a:xfrm>
            <a:prstGeom prst="rect">
              <a:avLst/>
            </a:prstGeom>
            <a:noFill/>
            <a:ln>
              <a:solidFill>
                <a:srgbClr val="F2F2F5">
                  <a:alpha val="0"/>
                </a:srgb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3200" b="1" dirty="0" smtClean="0"/>
                <a:t>Odborní </a:t>
              </a:r>
            </a:p>
            <a:p>
              <a:pPr algn="ctr"/>
              <a:r>
                <a:rPr lang="cs-CZ" sz="3200" b="1" dirty="0" smtClean="0"/>
                <a:t>garanti </a:t>
              </a:r>
            </a:p>
            <a:p>
              <a:pPr algn="ctr"/>
              <a:r>
                <a:rPr lang="cs-CZ" sz="3200" b="1" dirty="0" smtClean="0"/>
                <a:t>v krajích</a:t>
              </a:r>
              <a:endParaRPr lang="cs-CZ" sz="3200" b="1" dirty="0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10387388" y="7828253"/>
              <a:ext cx="351030" cy="514643"/>
            </a:xfrm>
            <a:prstGeom prst="rect">
              <a:avLst/>
            </a:prstGeom>
            <a:noFill/>
            <a:ln>
              <a:solidFill>
                <a:srgbClr val="F2F2F5">
                  <a:alpha val="0"/>
                </a:srgb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3200" b="1" dirty="0" smtClean="0"/>
                <a:t>Odborní </a:t>
              </a:r>
            </a:p>
            <a:p>
              <a:pPr algn="ctr"/>
              <a:r>
                <a:rPr lang="cs-CZ" sz="3200" b="1" dirty="0" smtClean="0"/>
                <a:t>garanti </a:t>
              </a:r>
            </a:p>
            <a:p>
              <a:pPr algn="ctr"/>
              <a:r>
                <a:rPr lang="cs-CZ" sz="3200" b="1" dirty="0" smtClean="0"/>
                <a:t>intervencí</a:t>
              </a:r>
              <a:endParaRPr lang="cs-CZ" sz="3200" b="1" dirty="0"/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7086600" y="4762500"/>
            <a:ext cx="3581400" cy="1905000"/>
            <a:chOff x="9274301" y="7303597"/>
            <a:chExt cx="1524000" cy="1524000"/>
          </a:xfrm>
          <a:solidFill>
            <a:srgbClr val="003399"/>
          </a:solidFill>
        </p:grpSpPr>
        <p:sp>
          <p:nvSpPr>
            <p:cNvPr id="13" name="Ovál 11"/>
            <p:cNvSpPr/>
            <p:nvPr/>
          </p:nvSpPr>
          <p:spPr>
            <a:xfrm>
              <a:off x="9274301" y="7303597"/>
              <a:ext cx="1524000" cy="1524000"/>
            </a:xfrm>
            <a:prstGeom prst="ellipse">
              <a:avLst/>
            </a:prstGeom>
            <a:grpFill/>
            <a:ln w="63500">
              <a:solidFill>
                <a:srgbClr val="F2F2F5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s-CZ" sz="2800">
                <a:solidFill>
                  <a:srgbClr val="F2B800"/>
                </a:solidFill>
              </a:endParaRP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9509567" y="7451081"/>
              <a:ext cx="1086086" cy="1255728"/>
            </a:xfrm>
            <a:prstGeom prst="rect">
              <a:avLst/>
            </a:prstGeom>
            <a:solidFill>
              <a:srgbClr val="003399">
                <a:alpha val="0"/>
              </a:srgbClr>
            </a:solidFill>
            <a:ln>
              <a:solidFill>
                <a:srgbClr val="F2F2F5">
                  <a:alpha val="0"/>
                </a:srgbClr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cs-CZ" sz="3200" b="1" dirty="0" smtClean="0">
                  <a:solidFill>
                    <a:schemeClr val="bg1"/>
                  </a:solidFill>
                </a:rPr>
                <a:t>Analytické </a:t>
              </a:r>
            </a:p>
            <a:p>
              <a:pPr algn="ctr"/>
              <a:r>
                <a:rPr lang="cs-CZ" sz="3200" b="1" dirty="0" smtClean="0">
                  <a:solidFill>
                    <a:schemeClr val="bg1"/>
                  </a:solidFill>
                </a:rPr>
                <a:t>a metodické </a:t>
              </a:r>
            </a:p>
            <a:p>
              <a:pPr algn="ctr"/>
              <a:r>
                <a:rPr lang="cs-CZ" sz="3200" b="1" dirty="0" smtClean="0">
                  <a:solidFill>
                    <a:schemeClr val="bg1"/>
                  </a:solidFill>
                </a:rPr>
                <a:t>zázemí</a:t>
              </a:r>
              <a:endParaRPr lang="cs-CZ" sz="3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5" name="Přímá spojovací čára 14"/>
          <p:cNvCxnSpPr/>
          <p:nvPr/>
        </p:nvCxnSpPr>
        <p:spPr>
          <a:xfrm>
            <a:off x="13182600" y="5753100"/>
            <a:ext cx="2362200" cy="381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>
            <a:stCxn id="5" idx="2"/>
          </p:cNvCxnSpPr>
          <p:nvPr/>
        </p:nvCxnSpPr>
        <p:spPr>
          <a:xfrm>
            <a:off x="1752601" y="5715000"/>
            <a:ext cx="2743199" cy="381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>
            <a:stCxn id="13" idx="0"/>
            <a:endCxn id="9" idx="0"/>
          </p:cNvCxnSpPr>
          <p:nvPr/>
        </p:nvCxnSpPr>
        <p:spPr>
          <a:xfrm flipH="1" flipV="1">
            <a:off x="8839200" y="3390900"/>
            <a:ext cx="38100" cy="13716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 flipH="1" flipV="1">
            <a:off x="8915400" y="6667500"/>
            <a:ext cx="38100" cy="1371600"/>
          </a:xfrm>
          <a:prstGeom prst="line">
            <a:avLst/>
          </a:prstGeom>
          <a:ln w="31750" cap="sq">
            <a:solidFill>
              <a:schemeClr val="tx1"/>
            </a:solidFill>
            <a:bevel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2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Platformy podpory KAP?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838200" y="4914900"/>
            <a:ext cx="3048000" cy="16002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Analytické</a:t>
            </a:r>
          </a:p>
          <a:p>
            <a:pPr algn="ctr">
              <a:buFont typeface="Arial" charset="0"/>
              <a:buNone/>
            </a:pPr>
            <a:r>
              <a:rPr lang="cs-CZ" sz="3200" b="1" dirty="0" smtClean="0">
                <a:solidFill>
                  <a:schemeClr val="bg1"/>
                </a:solidFill>
                <a:latin typeface="Tahoma" pitchFamily="34" charset="0"/>
              </a:rPr>
              <a:t>a metodické zázemí</a:t>
            </a:r>
            <a:endParaRPr lang="cs-CZ" sz="32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4876800" y="2781300"/>
            <a:ext cx="2397000" cy="27432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v krajích 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4876800" y="5981700"/>
            <a:ext cx="2397000" cy="2819400"/>
          </a:xfrm>
          <a:prstGeom prst="rect">
            <a:avLst/>
          </a:prstGeom>
          <a:solidFill>
            <a:srgbClr val="F2B8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endParaRPr lang="cs-CZ" sz="32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Odborní garanti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intervencí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8991600" y="27813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Komunikace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s RT KAP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 bwMode="auto">
          <a:xfrm>
            <a:off x="8991600" y="43815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PS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Vzdělávání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 bwMode="auto">
          <a:xfrm>
            <a:off x="8991600" y="59817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Workshopy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s řediteli škol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 bwMode="auto">
          <a:xfrm>
            <a:off x="8991600" y="75819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err="1" smtClean="0">
                <a:solidFill>
                  <a:schemeClr val="tx1"/>
                </a:solidFill>
                <a:latin typeface="Tahoma" pitchFamily="34" charset="0"/>
              </a:rPr>
              <a:t>Minitýmy</a:t>
            </a: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intervencí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 bwMode="auto">
          <a:xfrm>
            <a:off x="13182600" y="2781300"/>
            <a:ext cx="3505200" cy="5943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 Semináře</a:t>
            </a:r>
          </a:p>
          <a:p>
            <a:pPr>
              <a:spcBef>
                <a:spcPts val="8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Uplatňování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intervencí</a:t>
            </a:r>
          </a:p>
          <a:p>
            <a:pPr>
              <a:spcBef>
                <a:spcPts val="10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Výměna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zkušeností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při přípravě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a realizaci KAP</a:t>
            </a:r>
          </a:p>
          <a:p>
            <a:pPr>
              <a:spcBef>
                <a:spcPts val="10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Témata dle 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poptávky krajů</a:t>
            </a:r>
          </a:p>
          <a:p>
            <a:pPr>
              <a:spcBef>
                <a:spcPts val="1000"/>
              </a:spcBef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- Příprava KAP II</a:t>
            </a:r>
          </a:p>
          <a:p>
            <a:pPr>
              <a:buFont typeface="Arial" charset="0"/>
              <a:buNone/>
            </a:pPr>
            <a:r>
              <a:rPr lang="cs-CZ" sz="3200" dirty="0" smtClean="0">
                <a:latin typeface="Tahoma" pitchFamily="34" charset="0"/>
              </a:rPr>
              <a:t>    (až 2018)</a:t>
            </a:r>
          </a:p>
          <a:p>
            <a:pPr>
              <a:buFont typeface="Arial" charset="0"/>
              <a:buNone/>
            </a:pPr>
            <a:endParaRPr lang="cs-CZ" sz="3200" dirty="0" smtClean="0">
              <a:latin typeface="Tahoma" pitchFamily="34" charset="0"/>
            </a:endParaRPr>
          </a:p>
          <a:p>
            <a:pPr algn="ctr">
              <a:buFont typeface="Arial" charset="0"/>
              <a:buNone/>
            </a:pP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7391400" y="31623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>
            <a:off x="7391400" y="46863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1642843">
            <a:off x="7288711" y="5602196"/>
            <a:ext cx="1790080" cy="44345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18" name="Šipka doprava 17"/>
          <p:cNvSpPr/>
          <p:nvPr/>
        </p:nvSpPr>
        <p:spPr>
          <a:xfrm>
            <a:off x="7391400" y="66675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0" name="Šipka doprava 19"/>
          <p:cNvSpPr/>
          <p:nvPr/>
        </p:nvSpPr>
        <p:spPr>
          <a:xfrm>
            <a:off x="7391400" y="7962900"/>
            <a:ext cx="1524000" cy="457200"/>
          </a:xfrm>
          <a:prstGeom prst="rightArrow">
            <a:avLst/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1" name="Šipka ohnutá nahoru 20"/>
          <p:cNvSpPr/>
          <p:nvPr/>
        </p:nvSpPr>
        <p:spPr>
          <a:xfrm flipV="1">
            <a:off x="6172200" y="1943100"/>
            <a:ext cx="8839200" cy="685800"/>
          </a:xfrm>
          <a:prstGeom prst="bentUpArrow">
            <a:avLst>
              <a:gd name="adj1" fmla="val 25000"/>
              <a:gd name="adj2" fmla="val 25000"/>
              <a:gd name="adj3" fmla="val 46053"/>
            </a:avLst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2" name="Šipka ohnutá nahoru 21"/>
          <p:cNvSpPr/>
          <p:nvPr/>
        </p:nvSpPr>
        <p:spPr>
          <a:xfrm>
            <a:off x="6019800" y="8953500"/>
            <a:ext cx="8991600" cy="647700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solidFill>
            <a:srgbClr val="45E33D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6096000" y="1943100"/>
            <a:ext cx="152400" cy="762000"/>
          </a:xfrm>
          <a:prstGeom prst="rect">
            <a:avLst/>
          </a:prstGeom>
          <a:solidFill>
            <a:srgbClr val="45E33D"/>
          </a:solidFill>
          <a:ln w="63500">
            <a:solidFill>
              <a:schemeClr val="accent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6019800" y="8877300"/>
            <a:ext cx="152400" cy="685800"/>
          </a:xfrm>
          <a:prstGeom prst="rect">
            <a:avLst/>
          </a:prstGeom>
          <a:solidFill>
            <a:srgbClr val="45E33D"/>
          </a:solidFill>
          <a:ln w="63500">
            <a:solidFill>
              <a:schemeClr val="accent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7" name="Ohnutá šipka 26"/>
          <p:cNvSpPr/>
          <p:nvPr/>
        </p:nvSpPr>
        <p:spPr>
          <a:xfrm>
            <a:off x="2286000" y="4000500"/>
            <a:ext cx="2438400" cy="8382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28" name="Ohnutá šipka 27"/>
          <p:cNvSpPr/>
          <p:nvPr/>
        </p:nvSpPr>
        <p:spPr>
          <a:xfrm flipV="1">
            <a:off x="2362200" y="6667500"/>
            <a:ext cx="2362200" cy="914400"/>
          </a:xfrm>
          <a:prstGeom prst="bentArrow">
            <a:avLst>
              <a:gd name="adj1" fmla="val 25000"/>
              <a:gd name="adj2" fmla="val 23872"/>
              <a:gd name="adj3" fmla="val 50000"/>
              <a:gd name="adj4" fmla="val 50517"/>
            </a:avLst>
          </a:prstGeom>
          <a:solidFill>
            <a:srgbClr val="F2B80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7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délník 35"/>
          <p:cNvSpPr/>
          <p:nvPr/>
        </p:nvSpPr>
        <p:spPr>
          <a:xfrm>
            <a:off x="0" y="0"/>
            <a:ext cx="1524000" cy="1638300"/>
          </a:xfrm>
          <a:prstGeom prst="rect">
            <a:avLst/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2800" smtClean="0">
              <a:solidFill>
                <a:schemeClr val="tx1"/>
              </a:solidFill>
            </a:endParaRPr>
          </a:p>
        </p:txBody>
      </p:sp>
      <p:sp>
        <p:nvSpPr>
          <p:cNvPr id="37" name="Nadpis 2"/>
          <p:cNvSpPr txBox="1">
            <a:spLocks/>
          </p:cNvSpPr>
          <p:nvPr/>
        </p:nvSpPr>
        <p:spPr>
          <a:xfrm>
            <a:off x="914400" y="800100"/>
            <a:ext cx="16506678" cy="646331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Jaké jsou hlavní procesy při tvorbě KAP</a:t>
            </a:r>
            <a:r>
              <a:rPr kumimoji="0" lang="pl-PL" sz="4000" b="1" i="0" u="none" strike="noStrike" kern="1200" cap="none" spc="0" normalizeH="0" noProof="0" dirty="0" smtClean="0">
                <a:ln>
                  <a:noFill/>
                </a:ln>
                <a:solidFill>
                  <a:srgbClr val="3FCDFF"/>
                </a:solidFill>
                <a:effectLst/>
                <a:uLnTx/>
                <a:uFillTx/>
                <a:ea typeface="+mj-ea"/>
                <a:cs typeface="+mj-cs"/>
              </a:rPr>
              <a:t>?</a:t>
            </a:r>
            <a:endParaRPr kumimoji="0" lang="pl-PL" sz="4000" b="1" i="0" u="none" strike="noStrike" kern="1200" cap="none" spc="0" normalizeH="0" baseline="0" noProof="0" dirty="0">
              <a:ln>
                <a:noFill/>
              </a:ln>
              <a:solidFill>
                <a:srgbClr val="3FCDFF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447800" y="3086100"/>
            <a:ext cx="2971800" cy="1143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Analýza potřeb v území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 bwMode="auto">
          <a:xfrm>
            <a:off x="12344400" y="4000500"/>
            <a:ext cx="2743200" cy="1143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Sestavení </a:t>
            </a:r>
          </a:p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KAP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1447800" y="5067300"/>
            <a:ext cx="2895600" cy="11430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Analýza potřeb škol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 bwMode="auto">
          <a:xfrm>
            <a:off x="6934200" y="4000500"/>
            <a:ext cx="2743200" cy="1143000"/>
          </a:xfrm>
          <a:prstGeom prst="rect">
            <a:avLst/>
          </a:prstGeom>
          <a:solidFill>
            <a:srgbClr val="FE7F00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 lIns="0" tIns="36000" rIns="0" bIns="10800"/>
          <a:lstStyle/>
          <a:p>
            <a:pPr algn="ctr">
              <a:buFont typeface="Arial" charset="0"/>
              <a:buNone/>
            </a:pPr>
            <a:r>
              <a:rPr lang="cs-CZ" sz="3200" dirty="0" err="1" smtClean="0">
                <a:solidFill>
                  <a:schemeClr val="tx1"/>
                </a:solidFill>
                <a:latin typeface="Tahoma" pitchFamily="34" charset="0"/>
              </a:rPr>
              <a:t>Prioritizace</a:t>
            </a:r>
            <a:r>
              <a:rPr lang="cs-CZ" sz="3200" dirty="0" smtClean="0">
                <a:solidFill>
                  <a:schemeClr val="tx1"/>
                </a:solidFill>
                <a:latin typeface="Tahoma" pitchFamily="34" charset="0"/>
              </a:rPr>
              <a:t> potřeb</a:t>
            </a:r>
            <a:endParaRPr lang="cs-CZ" sz="32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1006413">
            <a:off x="4618465" y="3723385"/>
            <a:ext cx="2214754" cy="648524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 rot="20739139">
            <a:off x="4567457" y="4932666"/>
            <a:ext cx="2265361" cy="648524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9906000" y="4152900"/>
            <a:ext cx="2286000" cy="756000"/>
          </a:xfrm>
          <a:prstGeom prst="rightArrow">
            <a:avLst>
              <a:gd name="adj1" fmla="val 50000"/>
              <a:gd name="adj2" fmla="val 44401"/>
            </a:avLst>
          </a:prstGeom>
          <a:solidFill>
            <a:schemeClr val="bg1">
              <a:lumMod val="50000"/>
              <a:alpha val="60000"/>
            </a:schemeClr>
          </a:solidFill>
          <a:ln w="9525">
            <a:solidFill>
              <a:srgbClr val="A5A5A5"/>
            </a:solidFill>
            <a:miter lim="800000"/>
            <a:headEnd/>
            <a:tailEnd/>
          </a:ln>
        </p:spPr>
        <p:txBody>
          <a:bodyPr vert="horz" wrap="square" lIns="163284" tIns="81642" rIns="163284" bIns="81642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2717006" y="1740694"/>
            <a:ext cx="13284993" cy="80962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6" dist="250189" dir="8460000" algn="ctr">
              <a:srgbClr val="000000">
                <a:alpha val="27843"/>
              </a:srgbClr>
            </a:outerShdw>
          </a:effectLst>
        </p:spPr>
        <p:txBody>
          <a:bodyPr lIns="137138" tIns="68550" rIns="137138" bIns="68550" anchor="t" anchorCtr="0">
            <a:noAutofit/>
          </a:bodyPr>
          <a:lstStyle/>
          <a:p>
            <a:pPr>
              <a:buClr>
                <a:srgbClr val="666699"/>
              </a:buClr>
              <a:buSzPct val="25000"/>
            </a:pPr>
            <a:r>
              <a:rPr lang="cs-CZ" sz="3900" b="1" kern="0" dirty="0">
                <a:solidFill>
                  <a:srgbClr val="666699"/>
                </a:solidFill>
                <a:latin typeface="Calibri"/>
                <a:ea typeface="Calibri"/>
                <a:cs typeface="Calibri"/>
                <a:sym typeface="Calibri"/>
              </a:rPr>
              <a:t>Krajský akční plán</a:t>
            </a:r>
            <a:r>
              <a:rPr lang="cs-CZ" sz="33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2933701" y="3036095"/>
            <a:ext cx="13068299" cy="7621317"/>
          </a:xfrm>
          <a:prstGeom prst="rect">
            <a:avLst/>
          </a:prstGeom>
          <a:noFill/>
          <a:ln>
            <a:noFill/>
          </a:ln>
        </p:spPr>
        <p:txBody>
          <a:bodyPr lIns="137138" tIns="68550" rIns="137138" bIns="68550" anchor="t" anchorCtr="0">
            <a:noAutofit/>
          </a:bodyPr>
          <a:lstStyle/>
          <a:p>
            <a:pPr algn="ctr">
              <a:buSzPct val="25000"/>
            </a:pPr>
            <a:r>
              <a:rPr lang="cs-CZ" sz="30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Harmonogram</a:t>
            </a:r>
          </a:p>
          <a:p>
            <a:pPr>
              <a:buSzPct val="25000"/>
            </a:pPr>
            <a:r>
              <a:rPr lang="cs-CZ" sz="3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 </a:t>
            </a:r>
            <a:r>
              <a:rPr lang="cs-CZ" sz="30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Krajský akční plán I 2016 – 2019</a:t>
            </a:r>
          </a:p>
          <a:p>
            <a:pPr marL="685800" indent="-685800">
              <a:buSzPct val="25000"/>
              <a:buFontTx/>
              <a:buAutoNum type="arabicPeriod"/>
            </a:pPr>
            <a:r>
              <a:rPr lang="cs-CZ" sz="3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vytvářen únor 2016 – září 2016</a:t>
            </a:r>
          </a:p>
          <a:p>
            <a:pPr marL="685800" indent="-685800">
              <a:buSzPct val="25000"/>
              <a:buFontTx/>
              <a:buAutoNum type="arabicPeriod"/>
            </a:pPr>
            <a:r>
              <a:rPr lang="cs-CZ" sz="3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září 2016 schválen MŠMT </a:t>
            </a:r>
          </a:p>
          <a:p>
            <a:pPr marL="685800" indent="-685800">
              <a:buSzPct val="25000"/>
              <a:buFontTx/>
              <a:buAutoNum type="arabicPeriod"/>
            </a:pPr>
            <a:r>
              <a:rPr lang="cs-CZ" sz="3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monitoring, shromažďování podkladů pro krajský akční plán II</a:t>
            </a:r>
          </a:p>
          <a:p>
            <a:pPr marL="685800" indent="-685800">
              <a:buSzPct val="25000"/>
              <a:buFontTx/>
              <a:buAutoNum type="arabicPeriod"/>
            </a:pPr>
            <a:endParaRPr lang="cs-CZ" sz="3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r>
              <a:rPr lang="cs-CZ" sz="3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 </a:t>
            </a:r>
            <a:r>
              <a:rPr lang="cs-CZ" sz="3000" b="1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Krajský akční plán II 2019 – 2022</a:t>
            </a:r>
          </a:p>
          <a:p>
            <a:pPr marL="514350" indent="-514350">
              <a:buSzPct val="25000"/>
              <a:buFontTx/>
              <a:buChar char="-"/>
            </a:pPr>
            <a:r>
              <a:rPr lang="cs-CZ" sz="3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proces tvorby</a:t>
            </a:r>
          </a:p>
          <a:p>
            <a:pPr marL="514350" indent="-514350">
              <a:buSzPct val="25000"/>
              <a:buFontTx/>
              <a:buChar char="-"/>
            </a:pPr>
            <a:r>
              <a:rPr lang="cs-CZ" sz="3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proces schvalování</a:t>
            </a:r>
          </a:p>
          <a:p>
            <a:pPr marL="514350" indent="-514350">
              <a:buSzPct val="25000"/>
              <a:buFontTx/>
              <a:buChar char="-"/>
            </a:pPr>
            <a:r>
              <a:rPr lang="cs-CZ" sz="3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proces monitoringu a sběru dat</a:t>
            </a:r>
          </a:p>
          <a:p>
            <a:pPr marL="514350" indent="-514350">
              <a:buSzPct val="25000"/>
              <a:buFontTx/>
              <a:buChar char="-"/>
            </a:pPr>
            <a:endParaRPr lang="cs-CZ" sz="3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endParaRPr lang="cs-CZ" sz="3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1218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2717006" y="1740694"/>
            <a:ext cx="13284993" cy="80962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49986" dist="250189" dir="8460000" algn="ctr">
              <a:srgbClr val="000000">
                <a:alpha val="27843"/>
              </a:srgbClr>
            </a:outerShdw>
          </a:effectLst>
        </p:spPr>
        <p:txBody>
          <a:bodyPr lIns="137138" tIns="68550" rIns="137138" bIns="68550" anchor="t" anchorCtr="0">
            <a:noAutofit/>
          </a:bodyPr>
          <a:lstStyle/>
          <a:p>
            <a:pPr>
              <a:buClr>
                <a:srgbClr val="666699"/>
              </a:buClr>
              <a:buSzPct val="25000"/>
            </a:pPr>
            <a:r>
              <a:rPr lang="cs-CZ" sz="3900" b="1" kern="0" dirty="0" smtClean="0">
                <a:solidFill>
                  <a:srgbClr val="666699"/>
                </a:solidFill>
                <a:latin typeface="Calibri"/>
                <a:ea typeface="Calibri"/>
                <a:cs typeface="Calibri"/>
                <a:sym typeface="Calibri"/>
              </a:rPr>
              <a:t>Realizace KAP</a:t>
            </a:r>
            <a:r>
              <a:rPr lang="cs-CZ" sz="33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2933701" y="3036095"/>
            <a:ext cx="13068299" cy="7621317"/>
          </a:xfrm>
          <a:prstGeom prst="rect">
            <a:avLst/>
          </a:prstGeom>
          <a:noFill/>
          <a:ln>
            <a:noFill/>
          </a:ln>
        </p:spPr>
        <p:txBody>
          <a:bodyPr lIns="137138" tIns="68550" rIns="137138" bIns="68550" anchor="t" anchorCtr="0">
            <a:noAutofit/>
          </a:bodyPr>
          <a:lstStyle/>
          <a:p>
            <a:pPr marL="457200" indent="-457200">
              <a:buSzPct val="25000"/>
              <a:buFontTx/>
              <a:buChar char="-"/>
            </a:pPr>
            <a:r>
              <a:rPr lang="cs-CZ" sz="3000" b="1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Úroveň kraj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Realizace workshopů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Realizace tematických setkávání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Spolupráce s partnery v území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Vyhodnocování plnění KAP I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Shromažďování podkladů pro KAP II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Průběžná aktualizace podkladů (strategický rámec apod.)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Podíl na přípravě projektů implementujících KAP</a:t>
            </a:r>
          </a:p>
          <a:p>
            <a:pPr marL="457200" indent="-457200">
              <a:buSzPct val="25000"/>
              <a:buFontTx/>
              <a:buChar char="-"/>
            </a:pPr>
            <a:endParaRPr lang="cs-CZ" sz="3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buSzPct val="25000"/>
              <a:buFontTx/>
              <a:buChar char="-"/>
            </a:pPr>
            <a:r>
              <a:rPr lang="cs-CZ" sz="3000" b="1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Úroveň škol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Příprava plánů aktivit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Příprava školních akčních plánů</a:t>
            </a:r>
          </a:p>
          <a:p>
            <a:pPr marL="457200" indent="-457200">
              <a:buSzPct val="25000"/>
              <a:buFontTx/>
              <a:buChar char="-"/>
            </a:pPr>
            <a:r>
              <a:rPr lang="cs-CZ" sz="3000" kern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Realizace projektů</a:t>
            </a:r>
            <a:endParaRPr lang="cs-CZ" sz="3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SzPct val="25000"/>
            </a:pPr>
            <a:endParaRPr lang="cs-CZ" sz="3000" kern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2805" y="6286500"/>
            <a:ext cx="377375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01407"/>
      </p:ext>
    </p:extLst>
  </p:cSld>
  <p:clrMapOvr>
    <a:masterClrMapping/>
  </p:clrMapOvr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5" ma:contentTypeDescription="Vytvoří nový dokument" ma:contentTypeScope="" ma:versionID="dda8ff5738f42a44121e84036d03e232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157d36e84e36c4f68d80e9b96fe30ab3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8A243C-30F2-4FDF-AF94-6013E9D10576}">
  <ds:schemaRefs>
    <ds:schemaRef ds:uri="http://purl.org/dc/dcmitype/"/>
    <ds:schemaRef ds:uri="4ed50015-f427-4bca-b79c-7b0ef9a9fc90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7ffaba63-cadb-4ee0-afcd-3a4a42323a6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98EF4AF-52BE-4ABA-94CF-79A9C90EEE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0B0072-1C4B-4871-B7BF-6CF8F1D0A3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8369</TotalTime>
  <Words>997</Words>
  <Application>Microsoft Office PowerPoint</Application>
  <PresentationFormat>Vlastní</PresentationFormat>
  <Paragraphs>208</Paragraphs>
  <Slides>17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6" baseType="lpstr">
      <vt:lpstr>Arial</vt:lpstr>
      <vt:lpstr>Calibri</vt:lpstr>
      <vt:lpstr>Wingdings</vt:lpstr>
      <vt:lpstr>Roboto Condensed</vt:lpstr>
      <vt:lpstr>Roboto</vt:lpstr>
      <vt:lpstr>Tahoma</vt:lpstr>
      <vt:lpstr>Trebuchet MS</vt:lpstr>
      <vt:lpstr>GENARAL LAYOUTS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Jaký je obecný princip metodické podpory projektu P-KAP?</vt:lpstr>
      <vt:lpstr>Platformy podpory KAP?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Jaké budou platformy podpory ŠAP a PA?</vt:lpstr>
      <vt:lpstr>Prezentace aplikace PowerPoint</vt:lpstr>
      <vt:lpstr>Jaké byly vytvořeny analytické výstupy?</vt:lpstr>
      <vt:lpstr>Jaké metodické materiály byly vytvořeny na podporu tvorby KAP?</vt:lpstr>
      <vt:lpstr>Jaké metodické materiály byly vytvořeny pro podporu tvorby ŠAP a PA?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Baťková Jitka</cp:lastModifiedBy>
  <cp:revision>1094</cp:revision>
  <dcterms:created xsi:type="dcterms:W3CDTF">2015-01-20T11:47:48Z</dcterms:created>
  <dcterms:modified xsi:type="dcterms:W3CDTF">2017-03-10T10:20:46Z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