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8" r:id="rId6"/>
    <p:sldId id="280" r:id="rId7"/>
    <p:sldId id="289" r:id="rId8"/>
    <p:sldId id="292" r:id="rId9"/>
    <p:sldId id="286" r:id="rId10"/>
    <p:sldId id="275" r:id="rId11"/>
    <p:sldId id="290" r:id="rId12"/>
    <p:sldId id="291" r:id="rId13"/>
    <p:sldId id="293" r:id="rId14"/>
    <p:sldId id="294" r:id="rId15"/>
    <p:sldId id="284" r:id="rId16"/>
    <p:sldId id="285" r:id="rId17"/>
    <p:sldId id="288" r:id="rId18"/>
    <p:sldId id="287" r:id="rId1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D2"/>
    <a:srgbClr val="2FD2FF"/>
    <a:srgbClr val="5DDCFF"/>
    <a:srgbClr val="81E4FF"/>
    <a:srgbClr val="9EEAFF"/>
    <a:srgbClr val="CAA3FF"/>
    <a:srgbClr val="7D66FF"/>
    <a:srgbClr val="7196D9"/>
    <a:srgbClr val="A666FF"/>
    <a:srgbClr val="BE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0533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39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6E6B4-C9FD-4AEE-B4C1-4BCFA4F15FF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4C24992-D814-485F-A2C5-A8D59D018ADD}">
      <dgm:prSet phldrT="[Text]"/>
      <dgm:spPr>
        <a:gradFill rotWithShape="0">
          <a:gsLst>
            <a:gs pos="0">
              <a:srgbClr val="9EEAFF"/>
            </a:gs>
            <a:gs pos="35000">
              <a:srgbClr val="BBEFFF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cs-CZ" smtClean="0">
              <a:solidFill>
                <a:schemeClr val="accent1">
                  <a:lumMod val="75000"/>
                </a:schemeClr>
              </a:solidFill>
            </a:rPr>
            <a:t>   ESIF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99E49E63-D8CB-4DDB-A206-C8B20956E760}" type="parTrans" cxnId="{7702B393-9E59-40E0-8F60-AB33E0D8CC50}">
      <dgm:prSet/>
      <dgm:spPr/>
      <dgm:t>
        <a:bodyPr/>
        <a:lstStyle/>
        <a:p>
          <a:endParaRPr lang="cs-CZ"/>
        </a:p>
      </dgm:t>
    </dgm:pt>
    <dgm:pt modelId="{DA1525F9-1062-41A5-9BAD-B0CF8CADD899}" type="sibTrans" cxnId="{7702B393-9E59-40E0-8F60-AB33E0D8CC50}">
      <dgm:prSet/>
      <dgm:spPr/>
      <dgm:t>
        <a:bodyPr/>
        <a:lstStyle/>
        <a:p>
          <a:endParaRPr lang="cs-CZ"/>
        </a:p>
      </dgm:t>
    </dgm:pt>
    <dgm:pt modelId="{53770AD4-D1B2-45E6-AEF5-1E5DE8D149F7}">
      <dgm:prSet phldrT="[Text]" custT="1"/>
      <dgm:spPr>
        <a:gradFill rotWithShape="0">
          <a:gsLst>
            <a:gs pos="0">
              <a:srgbClr val="FFBE86"/>
            </a:gs>
            <a:gs pos="66000">
              <a:srgbClr val="BBEFFF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pPr algn="r"/>
          <a:r>
            <a:rPr lang="cs-CZ" sz="4400" dirty="0" smtClean="0">
              <a:solidFill>
                <a:schemeClr val="accent1">
                  <a:lumMod val="75000"/>
                </a:schemeClr>
              </a:solidFill>
            </a:rPr>
            <a:t>MŠMT</a:t>
          </a:r>
          <a:endParaRPr lang="cs-CZ" sz="4400" dirty="0">
            <a:solidFill>
              <a:schemeClr val="accent1">
                <a:lumMod val="75000"/>
              </a:schemeClr>
            </a:solidFill>
          </a:endParaRPr>
        </a:p>
      </dgm:t>
    </dgm:pt>
    <dgm:pt modelId="{8D5F2C65-4947-4412-A5A2-7A8D0298FF7C}" type="parTrans" cxnId="{6A5999B9-7986-428C-A20D-D603BB518D0F}">
      <dgm:prSet/>
      <dgm:spPr/>
      <dgm:t>
        <a:bodyPr/>
        <a:lstStyle/>
        <a:p>
          <a:endParaRPr lang="cs-CZ"/>
        </a:p>
      </dgm:t>
    </dgm:pt>
    <dgm:pt modelId="{5B5E1294-D8A9-4FE8-8090-608196397C6C}" type="sibTrans" cxnId="{6A5999B9-7986-428C-A20D-D603BB518D0F}">
      <dgm:prSet/>
      <dgm:spPr/>
      <dgm:t>
        <a:bodyPr/>
        <a:lstStyle/>
        <a:p>
          <a:endParaRPr lang="cs-CZ"/>
        </a:p>
      </dgm:t>
    </dgm:pt>
    <dgm:pt modelId="{35A02F01-5D6C-496A-8582-7BC9F8A5C6D0}">
      <dgm:prSet phldrT="[Text]"/>
      <dgm:spPr>
        <a:gradFill rotWithShape="0">
          <a:gsLst>
            <a:gs pos="0">
              <a:srgbClr val="FFBE86"/>
            </a:gs>
            <a:gs pos="35000">
              <a:srgbClr val="BBEFFF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OP VVV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02792F80-AD6E-43A1-846D-F11E2983F6DD}" type="parTrans" cxnId="{34A85FD0-D893-4085-A831-AB72C3E2350D}">
      <dgm:prSet/>
      <dgm:spPr/>
      <dgm:t>
        <a:bodyPr/>
        <a:lstStyle/>
        <a:p>
          <a:endParaRPr lang="cs-CZ"/>
        </a:p>
      </dgm:t>
    </dgm:pt>
    <dgm:pt modelId="{BCA34079-DB77-4731-A40F-25A0E706B045}" type="sibTrans" cxnId="{34A85FD0-D893-4085-A831-AB72C3E2350D}">
      <dgm:prSet/>
      <dgm:spPr/>
      <dgm:t>
        <a:bodyPr/>
        <a:lstStyle/>
        <a:p>
          <a:endParaRPr lang="cs-CZ"/>
        </a:p>
      </dgm:t>
    </dgm:pt>
    <dgm:pt modelId="{20D4305B-792C-4723-B871-C26536A2B5F4}">
      <dgm:prSet phldrT="[Text]"/>
      <dgm:spPr>
        <a:gradFill rotWithShape="0">
          <a:gsLst>
            <a:gs pos="0">
              <a:srgbClr val="FFB9DA"/>
            </a:gs>
            <a:gs pos="35000">
              <a:srgbClr val="BBEFFF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pPr algn="r"/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MMR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C80D58E4-009D-4AE2-AC08-B5C29D181894}" type="parTrans" cxnId="{02ADCADD-F213-46A0-8FF5-69377D77A696}">
      <dgm:prSet/>
      <dgm:spPr/>
      <dgm:t>
        <a:bodyPr/>
        <a:lstStyle/>
        <a:p>
          <a:endParaRPr lang="cs-CZ"/>
        </a:p>
      </dgm:t>
    </dgm:pt>
    <dgm:pt modelId="{346FE001-6A8D-46D0-B66F-91D8425F5C1B}" type="sibTrans" cxnId="{02ADCADD-F213-46A0-8FF5-69377D77A696}">
      <dgm:prSet/>
      <dgm:spPr/>
      <dgm:t>
        <a:bodyPr/>
        <a:lstStyle/>
        <a:p>
          <a:endParaRPr lang="cs-CZ"/>
        </a:p>
      </dgm:t>
    </dgm:pt>
    <dgm:pt modelId="{B32AB566-C5EF-45BE-87EC-EDFCAC0C5592}">
      <dgm:prSet phldrT="[Text]"/>
      <dgm:spPr>
        <a:gradFill rotWithShape="0">
          <a:gsLst>
            <a:gs pos="0">
              <a:srgbClr val="FFB9DA"/>
            </a:gs>
            <a:gs pos="35000">
              <a:srgbClr val="BBEFFF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IROP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BE79E9A5-7FEA-4D56-9D5F-17870D3A6170}" type="parTrans" cxnId="{1B4EF380-EC46-4CEF-B341-374FF7F4C6E3}">
      <dgm:prSet/>
      <dgm:spPr/>
      <dgm:t>
        <a:bodyPr/>
        <a:lstStyle/>
        <a:p>
          <a:endParaRPr lang="cs-CZ"/>
        </a:p>
      </dgm:t>
    </dgm:pt>
    <dgm:pt modelId="{2F2286A2-395B-4F5C-8BC8-8CB16E4C14C1}" type="sibTrans" cxnId="{1B4EF380-EC46-4CEF-B341-374FF7F4C6E3}">
      <dgm:prSet/>
      <dgm:spPr/>
      <dgm:t>
        <a:bodyPr/>
        <a:lstStyle/>
        <a:p>
          <a:endParaRPr lang="cs-CZ"/>
        </a:p>
      </dgm:t>
    </dgm:pt>
    <dgm:pt modelId="{BDF58CC7-CD7B-46B4-9EA2-DE984E533871}">
      <dgm:prSet/>
      <dgm:spPr>
        <a:gradFill rotWithShape="0">
          <a:gsLst>
            <a:gs pos="0">
              <a:srgbClr val="9EE8C5"/>
            </a:gs>
            <a:gs pos="86000">
              <a:srgbClr val="BBEFFF"/>
            </a:gs>
            <a:gs pos="50000">
              <a:srgbClr val="FFB9DA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Rámec pro podporu infrastruktury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5CBEDE77-1ABB-4598-BDDD-CCF0DAC0BCB8}" type="parTrans" cxnId="{838BF6BE-1101-423C-8518-249040F56A45}">
      <dgm:prSet/>
      <dgm:spPr/>
      <dgm:t>
        <a:bodyPr/>
        <a:lstStyle/>
        <a:p>
          <a:endParaRPr lang="cs-CZ"/>
        </a:p>
      </dgm:t>
    </dgm:pt>
    <dgm:pt modelId="{D8861507-8BF7-4A85-B09D-94CBB63BDBDD}" type="sibTrans" cxnId="{838BF6BE-1101-423C-8518-249040F56A45}">
      <dgm:prSet/>
      <dgm:spPr/>
      <dgm:t>
        <a:bodyPr/>
        <a:lstStyle/>
        <a:p>
          <a:endParaRPr lang="cs-CZ"/>
        </a:p>
      </dgm:t>
    </dgm:pt>
    <dgm:pt modelId="{9544C17F-D90D-4060-87DF-F9D16AD24592}">
      <dgm:prSet/>
      <dgm:spPr>
        <a:gradFill rotWithShape="0">
          <a:gsLst>
            <a:gs pos="0">
              <a:srgbClr val="9EE8C5"/>
            </a:gs>
            <a:gs pos="85853">
              <a:srgbClr val="BBEFFF"/>
            </a:gs>
            <a:gs pos="50000">
              <a:srgbClr val="FFBE86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cs-CZ" smtClean="0">
              <a:solidFill>
                <a:schemeClr val="accent1">
                  <a:lumMod val="75000"/>
                </a:schemeClr>
              </a:solidFill>
            </a:rPr>
            <a:t>Šablony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9B11BE6E-90FC-4DF9-8FDD-0C0F1D783627}" type="parTrans" cxnId="{4106BC9D-5629-44D9-9B6B-0062F0C5E3A9}">
      <dgm:prSet/>
      <dgm:spPr/>
      <dgm:t>
        <a:bodyPr/>
        <a:lstStyle/>
        <a:p>
          <a:endParaRPr lang="cs-CZ"/>
        </a:p>
      </dgm:t>
    </dgm:pt>
    <dgm:pt modelId="{805055FF-57D6-41E7-9691-A38006623F7C}" type="sibTrans" cxnId="{4106BC9D-5629-44D9-9B6B-0062F0C5E3A9}">
      <dgm:prSet/>
      <dgm:spPr/>
      <dgm:t>
        <a:bodyPr/>
        <a:lstStyle/>
        <a:p>
          <a:endParaRPr lang="cs-CZ"/>
        </a:p>
      </dgm:t>
    </dgm:pt>
    <dgm:pt modelId="{1F682B62-5764-4301-BA15-61EAE500E9F2}">
      <dgm:prSet/>
      <dgm:spPr>
        <a:gradFill rotWithShape="0">
          <a:gsLst>
            <a:gs pos="88365">
              <a:srgbClr val="BBEFFF"/>
            </a:gs>
            <a:gs pos="0">
              <a:srgbClr val="9EE8C5"/>
            </a:gs>
            <a:gs pos="50000">
              <a:srgbClr val="FFBE86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Výzva Implementace KAP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0F8072C3-785B-4049-90A2-F23F78EE5BED}" type="parTrans" cxnId="{BACAA644-5A62-4D33-8402-F30231E2D837}">
      <dgm:prSet/>
      <dgm:spPr/>
      <dgm:t>
        <a:bodyPr/>
        <a:lstStyle/>
        <a:p>
          <a:endParaRPr lang="cs-CZ"/>
        </a:p>
      </dgm:t>
    </dgm:pt>
    <dgm:pt modelId="{40870F82-568D-4160-B9D3-EE904F5844FF}" type="sibTrans" cxnId="{BACAA644-5A62-4D33-8402-F30231E2D837}">
      <dgm:prSet/>
      <dgm:spPr/>
      <dgm:t>
        <a:bodyPr/>
        <a:lstStyle/>
        <a:p>
          <a:endParaRPr lang="cs-CZ"/>
        </a:p>
      </dgm:t>
    </dgm:pt>
    <dgm:pt modelId="{CF61DA6D-C086-4A4D-BA88-35D0A9AC2313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cs-CZ" sz="3900" dirty="0">
            <a:solidFill>
              <a:schemeClr val="accent1">
                <a:lumMod val="75000"/>
              </a:schemeClr>
            </a:solidFill>
          </a:endParaRPr>
        </a:p>
      </dgm:t>
    </dgm:pt>
    <dgm:pt modelId="{03CAA714-1591-499E-9434-DF9E73DE2EAC}" type="parTrans" cxnId="{58B93ED6-A72C-4652-A0EF-B7D0FF532CAA}">
      <dgm:prSet/>
      <dgm:spPr/>
      <dgm:t>
        <a:bodyPr/>
        <a:lstStyle/>
        <a:p>
          <a:endParaRPr lang="cs-CZ"/>
        </a:p>
      </dgm:t>
    </dgm:pt>
    <dgm:pt modelId="{179902ED-B8C7-4F91-900B-766476EC032B}" type="sibTrans" cxnId="{58B93ED6-A72C-4652-A0EF-B7D0FF532CAA}">
      <dgm:prSet/>
      <dgm:spPr/>
      <dgm:t>
        <a:bodyPr/>
        <a:lstStyle/>
        <a:p>
          <a:endParaRPr lang="cs-CZ"/>
        </a:p>
      </dgm:t>
    </dgm:pt>
    <dgm:pt modelId="{5780D056-F681-4A56-8EAD-90F668164A16}" type="pres">
      <dgm:prSet presAssocID="{D026E6B4-C9FD-4AEE-B4C1-4BCFA4F15FF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DAC6A3CD-32DA-497D-A1D9-DC8E16943E57}" type="pres">
      <dgm:prSet presAssocID="{E4C24992-D814-485F-A2C5-A8D59D018ADD}" presName="vertOne" presStyleCnt="0"/>
      <dgm:spPr/>
    </dgm:pt>
    <dgm:pt modelId="{1FDC733A-77C4-4B9A-8EF9-A441C898BC4B}" type="pres">
      <dgm:prSet presAssocID="{E4C24992-D814-485F-A2C5-A8D59D018ADD}" presName="txOne" presStyleLbl="node0" presStyleIdx="0" presStyleCnt="1" custLinFactNeighborX="-11385" custLinFactNeighborY="-73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7AEEAD-2531-4C7F-9E7A-FE03C411DE47}" type="pres">
      <dgm:prSet presAssocID="{E4C24992-D814-485F-A2C5-A8D59D018ADD}" presName="parTransOne" presStyleCnt="0"/>
      <dgm:spPr/>
    </dgm:pt>
    <dgm:pt modelId="{A812D141-2D09-422F-8CBE-335FF8D7C70B}" type="pres">
      <dgm:prSet presAssocID="{E4C24992-D814-485F-A2C5-A8D59D018ADD}" presName="horzOne" presStyleCnt="0"/>
      <dgm:spPr/>
    </dgm:pt>
    <dgm:pt modelId="{47F1DD96-DE71-42D2-BD2C-5C8E88147E65}" type="pres">
      <dgm:prSet presAssocID="{53770AD4-D1B2-45E6-AEF5-1E5DE8D149F7}" presName="vertTwo" presStyleCnt="0"/>
      <dgm:spPr/>
    </dgm:pt>
    <dgm:pt modelId="{A4796ED9-2606-496F-B5F5-134F8C9EE80D}" type="pres">
      <dgm:prSet presAssocID="{53770AD4-D1B2-45E6-AEF5-1E5DE8D149F7}" presName="txTwo" presStyleLbl="node2" presStyleIdx="0" presStyleCnt="2" custScaleX="77660" custLinFactNeighborX="-3405" custLinFactNeighborY="1263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C3821AE-2C79-4C20-8557-1E4B56ACC3E9}" type="pres">
      <dgm:prSet presAssocID="{53770AD4-D1B2-45E6-AEF5-1E5DE8D149F7}" presName="parTransTwo" presStyleCnt="0"/>
      <dgm:spPr/>
    </dgm:pt>
    <dgm:pt modelId="{93789CA3-06AC-4686-8E72-EBE2A71E36D2}" type="pres">
      <dgm:prSet presAssocID="{53770AD4-D1B2-45E6-AEF5-1E5DE8D149F7}" presName="horzTwo" presStyleCnt="0"/>
      <dgm:spPr/>
    </dgm:pt>
    <dgm:pt modelId="{25637D34-DD6E-47A5-8235-B6EF563A18ED}" type="pres">
      <dgm:prSet presAssocID="{35A02F01-5D6C-496A-8582-7BC9F8A5C6D0}" presName="vertThree" presStyleCnt="0"/>
      <dgm:spPr/>
    </dgm:pt>
    <dgm:pt modelId="{548E4426-F8AC-479F-9612-6D59D0BB5822}" type="pres">
      <dgm:prSet presAssocID="{35A02F01-5D6C-496A-8582-7BC9F8A5C6D0}" presName="txThree" presStyleLbl="node3" presStyleIdx="0" presStyleCnt="2" custScaleX="4285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D67285C-B3DC-473E-B324-96D75948740A}" type="pres">
      <dgm:prSet presAssocID="{35A02F01-5D6C-496A-8582-7BC9F8A5C6D0}" presName="parTransThree" presStyleCnt="0"/>
      <dgm:spPr/>
    </dgm:pt>
    <dgm:pt modelId="{A9584ABC-8927-4233-ABDE-ED5016C11445}" type="pres">
      <dgm:prSet presAssocID="{35A02F01-5D6C-496A-8582-7BC9F8A5C6D0}" presName="horzThree" presStyleCnt="0"/>
      <dgm:spPr/>
    </dgm:pt>
    <dgm:pt modelId="{4090EE14-3426-4877-BA61-0B18EF7E9463}" type="pres">
      <dgm:prSet presAssocID="{CF61DA6D-C086-4A4D-BA88-35D0A9AC2313}" presName="vertFour" presStyleCnt="0">
        <dgm:presLayoutVars>
          <dgm:chPref val="3"/>
        </dgm:presLayoutVars>
      </dgm:prSet>
      <dgm:spPr/>
    </dgm:pt>
    <dgm:pt modelId="{A0F1E590-BE24-44B8-B84F-29907C9E2289}" type="pres">
      <dgm:prSet presAssocID="{CF61DA6D-C086-4A4D-BA88-35D0A9AC2313}" presName="txFour" presStyleLbl="node4" presStyleIdx="0" presStyleCnt="4" custScaleX="211134" custLinFactNeighborX="8660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95A4CA-A932-492F-835D-AF5FA216A29F}" type="pres">
      <dgm:prSet presAssocID="{CF61DA6D-C086-4A4D-BA88-35D0A9AC2313}" presName="parTransFour" presStyleCnt="0"/>
      <dgm:spPr/>
    </dgm:pt>
    <dgm:pt modelId="{1584A9FE-AAE2-4849-9616-8E39622E62D6}" type="pres">
      <dgm:prSet presAssocID="{CF61DA6D-C086-4A4D-BA88-35D0A9AC2313}" presName="horzFour" presStyleCnt="0"/>
      <dgm:spPr/>
    </dgm:pt>
    <dgm:pt modelId="{67643799-F45C-49EA-B34F-16E88EFE53B9}" type="pres">
      <dgm:prSet presAssocID="{9544C17F-D90D-4060-87DF-F9D16AD24592}" presName="vertFour" presStyleCnt="0">
        <dgm:presLayoutVars>
          <dgm:chPref val="3"/>
        </dgm:presLayoutVars>
      </dgm:prSet>
      <dgm:spPr/>
    </dgm:pt>
    <dgm:pt modelId="{7CC6E023-B8FE-4DA0-8416-EB3E985FBB6C}" type="pres">
      <dgm:prSet presAssocID="{9544C17F-D90D-4060-87DF-F9D16AD24592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BAD40E7-D043-43A9-A8EA-7B1A74EDF248}" type="pres">
      <dgm:prSet presAssocID="{9544C17F-D90D-4060-87DF-F9D16AD24592}" presName="horzFour" presStyleCnt="0"/>
      <dgm:spPr/>
    </dgm:pt>
    <dgm:pt modelId="{31330CCF-1B87-409E-B113-BF8BA887DEF1}" type="pres">
      <dgm:prSet presAssocID="{805055FF-57D6-41E7-9691-A38006623F7C}" presName="sibSpaceFour" presStyleCnt="0"/>
      <dgm:spPr/>
    </dgm:pt>
    <dgm:pt modelId="{9257E64D-43E8-4C1F-885C-5863CE44F3C6}" type="pres">
      <dgm:prSet presAssocID="{1F682B62-5764-4301-BA15-61EAE500E9F2}" presName="vertFour" presStyleCnt="0">
        <dgm:presLayoutVars>
          <dgm:chPref val="3"/>
        </dgm:presLayoutVars>
      </dgm:prSet>
      <dgm:spPr/>
    </dgm:pt>
    <dgm:pt modelId="{EC3302E7-A327-40FF-87CA-79686DB87B5D}" type="pres">
      <dgm:prSet presAssocID="{1F682B62-5764-4301-BA15-61EAE500E9F2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80C8CA7-A2E3-4E94-8F9E-07D91A7330EA}" type="pres">
      <dgm:prSet presAssocID="{1F682B62-5764-4301-BA15-61EAE500E9F2}" presName="horzFour" presStyleCnt="0"/>
      <dgm:spPr/>
    </dgm:pt>
    <dgm:pt modelId="{47D18731-D8CE-41BC-92F7-560B74506B52}" type="pres">
      <dgm:prSet presAssocID="{5B5E1294-D8A9-4FE8-8090-608196397C6C}" presName="sibSpaceTwo" presStyleCnt="0"/>
      <dgm:spPr/>
    </dgm:pt>
    <dgm:pt modelId="{C0A93D8B-2E76-4BEA-87B0-419022B7892F}" type="pres">
      <dgm:prSet presAssocID="{20D4305B-792C-4723-B871-C26536A2B5F4}" presName="vertTwo" presStyleCnt="0"/>
      <dgm:spPr/>
    </dgm:pt>
    <dgm:pt modelId="{92696E45-C4E5-44E6-9C7E-98A3EBB46D81}" type="pres">
      <dgm:prSet presAssocID="{20D4305B-792C-4723-B871-C26536A2B5F4}" presName="txTwo" presStyleLbl="node2" presStyleIdx="1" presStyleCnt="2" custScaleX="175130" custLinFactNeighborX="-12456" custLinFactNeighborY="1263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2C7EE7-C587-4674-B12F-92DF49C3ACA1}" type="pres">
      <dgm:prSet presAssocID="{20D4305B-792C-4723-B871-C26536A2B5F4}" presName="parTransTwo" presStyleCnt="0"/>
      <dgm:spPr/>
    </dgm:pt>
    <dgm:pt modelId="{EA9B0CF2-C32A-4B24-96C0-E7759369C468}" type="pres">
      <dgm:prSet presAssocID="{20D4305B-792C-4723-B871-C26536A2B5F4}" presName="horzTwo" presStyleCnt="0"/>
      <dgm:spPr/>
    </dgm:pt>
    <dgm:pt modelId="{C615281C-813F-4C3C-8A31-B8CB748C8D64}" type="pres">
      <dgm:prSet presAssocID="{B32AB566-C5EF-45BE-87EC-EDFCAC0C5592}" presName="vertThree" presStyleCnt="0"/>
      <dgm:spPr/>
    </dgm:pt>
    <dgm:pt modelId="{9D29E3A6-1974-4F7A-A943-0BE3676D7D2F}" type="pres">
      <dgm:prSet presAssocID="{B32AB566-C5EF-45BE-87EC-EDFCAC0C5592}" presName="txThree" presStyleLbl="node3" presStyleIdx="1" presStyleCnt="2" custScaleX="188559" custLinFactNeighborX="-21311" custLinFactNeighborY="-26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7AA8DD4-45EA-4268-B232-5236B5A2E636}" type="pres">
      <dgm:prSet presAssocID="{B32AB566-C5EF-45BE-87EC-EDFCAC0C5592}" presName="parTransThree" presStyleCnt="0"/>
      <dgm:spPr/>
    </dgm:pt>
    <dgm:pt modelId="{E120B880-7959-43AD-93CB-A90088C44A0E}" type="pres">
      <dgm:prSet presAssocID="{B32AB566-C5EF-45BE-87EC-EDFCAC0C5592}" presName="horzThree" presStyleCnt="0"/>
      <dgm:spPr/>
    </dgm:pt>
    <dgm:pt modelId="{E1400CC1-B026-4B03-ACFD-B111A6FDA150}" type="pres">
      <dgm:prSet presAssocID="{BDF58CC7-CD7B-46B4-9EA2-DE984E533871}" presName="vertFour" presStyleCnt="0">
        <dgm:presLayoutVars>
          <dgm:chPref val="3"/>
        </dgm:presLayoutVars>
      </dgm:prSet>
      <dgm:spPr/>
    </dgm:pt>
    <dgm:pt modelId="{68F8814C-55E9-44F9-B777-9BD5E863F66D}" type="pres">
      <dgm:prSet presAssocID="{BDF58CC7-CD7B-46B4-9EA2-DE984E533871}" presName="txFour" presStyleLbl="node4" presStyleIdx="3" presStyleCnt="4" custLinFactY="11109" custLinFactNeighborX="1904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E64B0EA-29C8-4634-8483-1DE966FB70A8}" type="pres">
      <dgm:prSet presAssocID="{BDF58CC7-CD7B-46B4-9EA2-DE984E533871}" presName="horzFour" presStyleCnt="0"/>
      <dgm:spPr/>
    </dgm:pt>
  </dgm:ptLst>
  <dgm:cxnLst>
    <dgm:cxn modelId="{C7798393-7CD2-4FEB-B09E-E8BE6A9E166B}" type="presOf" srcId="{9544C17F-D90D-4060-87DF-F9D16AD24592}" destId="{7CC6E023-B8FE-4DA0-8416-EB3E985FBB6C}" srcOrd="0" destOrd="0" presId="urn:microsoft.com/office/officeart/2005/8/layout/hierarchy4"/>
    <dgm:cxn modelId="{66024CD6-6988-477C-AF4F-ACD252CB190D}" type="presOf" srcId="{53770AD4-D1B2-45E6-AEF5-1E5DE8D149F7}" destId="{A4796ED9-2606-496F-B5F5-134F8C9EE80D}" srcOrd="0" destOrd="0" presId="urn:microsoft.com/office/officeart/2005/8/layout/hierarchy4"/>
    <dgm:cxn modelId="{6A5999B9-7986-428C-A20D-D603BB518D0F}" srcId="{E4C24992-D814-485F-A2C5-A8D59D018ADD}" destId="{53770AD4-D1B2-45E6-AEF5-1E5DE8D149F7}" srcOrd="0" destOrd="0" parTransId="{8D5F2C65-4947-4412-A5A2-7A8D0298FF7C}" sibTransId="{5B5E1294-D8A9-4FE8-8090-608196397C6C}"/>
    <dgm:cxn modelId="{4106BC9D-5629-44D9-9B6B-0062F0C5E3A9}" srcId="{CF61DA6D-C086-4A4D-BA88-35D0A9AC2313}" destId="{9544C17F-D90D-4060-87DF-F9D16AD24592}" srcOrd="0" destOrd="0" parTransId="{9B11BE6E-90FC-4DF9-8FDD-0C0F1D783627}" sibTransId="{805055FF-57D6-41E7-9691-A38006623F7C}"/>
    <dgm:cxn modelId="{639C4EF8-D81F-4F3C-A5EE-F94E4EEFF03C}" type="presOf" srcId="{1F682B62-5764-4301-BA15-61EAE500E9F2}" destId="{EC3302E7-A327-40FF-87CA-79686DB87B5D}" srcOrd="0" destOrd="0" presId="urn:microsoft.com/office/officeart/2005/8/layout/hierarchy4"/>
    <dgm:cxn modelId="{89C5DDB5-A85E-48E8-9FE5-44A7BF12AE95}" type="presOf" srcId="{E4C24992-D814-485F-A2C5-A8D59D018ADD}" destId="{1FDC733A-77C4-4B9A-8EF9-A441C898BC4B}" srcOrd="0" destOrd="0" presId="urn:microsoft.com/office/officeart/2005/8/layout/hierarchy4"/>
    <dgm:cxn modelId="{58B93ED6-A72C-4652-A0EF-B7D0FF532CAA}" srcId="{35A02F01-5D6C-496A-8582-7BC9F8A5C6D0}" destId="{CF61DA6D-C086-4A4D-BA88-35D0A9AC2313}" srcOrd="0" destOrd="0" parTransId="{03CAA714-1591-499E-9434-DF9E73DE2EAC}" sibTransId="{179902ED-B8C7-4F91-900B-766476EC032B}"/>
    <dgm:cxn modelId="{01017145-9343-4633-9E86-AA0E0AC85BA5}" type="presOf" srcId="{20D4305B-792C-4723-B871-C26536A2B5F4}" destId="{92696E45-C4E5-44E6-9C7E-98A3EBB46D81}" srcOrd="0" destOrd="0" presId="urn:microsoft.com/office/officeart/2005/8/layout/hierarchy4"/>
    <dgm:cxn modelId="{838BF6BE-1101-423C-8518-249040F56A45}" srcId="{B32AB566-C5EF-45BE-87EC-EDFCAC0C5592}" destId="{BDF58CC7-CD7B-46B4-9EA2-DE984E533871}" srcOrd="0" destOrd="0" parTransId="{5CBEDE77-1ABB-4598-BDDD-CCF0DAC0BCB8}" sibTransId="{D8861507-8BF7-4A85-B09D-94CBB63BDBDD}"/>
    <dgm:cxn modelId="{02ADCADD-F213-46A0-8FF5-69377D77A696}" srcId="{E4C24992-D814-485F-A2C5-A8D59D018ADD}" destId="{20D4305B-792C-4723-B871-C26536A2B5F4}" srcOrd="1" destOrd="0" parTransId="{C80D58E4-009D-4AE2-AC08-B5C29D181894}" sibTransId="{346FE001-6A8D-46D0-B66F-91D8425F5C1B}"/>
    <dgm:cxn modelId="{BD607F93-F980-46E7-BFE0-84DB8DD21902}" type="presOf" srcId="{CF61DA6D-C086-4A4D-BA88-35D0A9AC2313}" destId="{A0F1E590-BE24-44B8-B84F-29907C9E2289}" srcOrd="0" destOrd="0" presId="urn:microsoft.com/office/officeart/2005/8/layout/hierarchy4"/>
    <dgm:cxn modelId="{1B4EF380-EC46-4CEF-B341-374FF7F4C6E3}" srcId="{20D4305B-792C-4723-B871-C26536A2B5F4}" destId="{B32AB566-C5EF-45BE-87EC-EDFCAC0C5592}" srcOrd="0" destOrd="0" parTransId="{BE79E9A5-7FEA-4D56-9D5F-17870D3A6170}" sibTransId="{2F2286A2-395B-4F5C-8BC8-8CB16E4C14C1}"/>
    <dgm:cxn modelId="{8432258A-1640-4F87-A22F-833F755D5908}" type="presOf" srcId="{BDF58CC7-CD7B-46B4-9EA2-DE984E533871}" destId="{68F8814C-55E9-44F9-B777-9BD5E863F66D}" srcOrd="0" destOrd="0" presId="urn:microsoft.com/office/officeart/2005/8/layout/hierarchy4"/>
    <dgm:cxn modelId="{EFB3EFDA-8C91-4061-B7CE-B1A901A92892}" type="presOf" srcId="{35A02F01-5D6C-496A-8582-7BC9F8A5C6D0}" destId="{548E4426-F8AC-479F-9612-6D59D0BB5822}" srcOrd="0" destOrd="0" presId="urn:microsoft.com/office/officeart/2005/8/layout/hierarchy4"/>
    <dgm:cxn modelId="{9E12C1AE-2BAB-4820-AD4A-5999B45F48D4}" type="presOf" srcId="{D026E6B4-C9FD-4AEE-B4C1-4BCFA4F15FF7}" destId="{5780D056-F681-4A56-8EAD-90F668164A16}" srcOrd="0" destOrd="0" presId="urn:microsoft.com/office/officeart/2005/8/layout/hierarchy4"/>
    <dgm:cxn modelId="{332395A9-2092-4A34-980A-A1EEF81E2102}" type="presOf" srcId="{B32AB566-C5EF-45BE-87EC-EDFCAC0C5592}" destId="{9D29E3A6-1974-4F7A-A943-0BE3676D7D2F}" srcOrd="0" destOrd="0" presId="urn:microsoft.com/office/officeart/2005/8/layout/hierarchy4"/>
    <dgm:cxn modelId="{BACAA644-5A62-4D33-8402-F30231E2D837}" srcId="{CF61DA6D-C086-4A4D-BA88-35D0A9AC2313}" destId="{1F682B62-5764-4301-BA15-61EAE500E9F2}" srcOrd="1" destOrd="0" parTransId="{0F8072C3-785B-4049-90A2-F23F78EE5BED}" sibTransId="{40870F82-568D-4160-B9D3-EE904F5844FF}"/>
    <dgm:cxn modelId="{34A85FD0-D893-4085-A831-AB72C3E2350D}" srcId="{53770AD4-D1B2-45E6-AEF5-1E5DE8D149F7}" destId="{35A02F01-5D6C-496A-8582-7BC9F8A5C6D0}" srcOrd="0" destOrd="0" parTransId="{02792F80-AD6E-43A1-846D-F11E2983F6DD}" sibTransId="{BCA34079-DB77-4731-A40F-25A0E706B045}"/>
    <dgm:cxn modelId="{7702B393-9E59-40E0-8F60-AB33E0D8CC50}" srcId="{D026E6B4-C9FD-4AEE-B4C1-4BCFA4F15FF7}" destId="{E4C24992-D814-485F-A2C5-A8D59D018ADD}" srcOrd="0" destOrd="0" parTransId="{99E49E63-D8CB-4DDB-A206-C8B20956E760}" sibTransId="{DA1525F9-1062-41A5-9BAD-B0CF8CADD899}"/>
    <dgm:cxn modelId="{E036894F-591D-4365-806E-92079719BEEE}" type="presParOf" srcId="{5780D056-F681-4A56-8EAD-90F668164A16}" destId="{DAC6A3CD-32DA-497D-A1D9-DC8E16943E57}" srcOrd="0" destOrd="0" presId="urn:microsoft.com/office/officeart/2005/8/layout/hierarchy4"/>
    <dgm:cxn modelId="{1793CDB5-B498-4EE5-A444-87862C6AA6F7}" type="presParOf" srcId="{DAC6A3CD-32DA-497D-A1D9-DC8E16943E57}" destId="{1FDC733A-77C4-4B9A-8EF9-A441C898BC4B}" srcOrd="0" destOrd="0" presId="urn:microsoft.com/office/officeart/2005/8/layout/hierarchy4"/>
    <dgm:cxn modelId="{9DC0C36D-5273-4393-B05C-CB8C2A1EF9EA}" type="presParOf" srcId="{DAC6A3CD-32DA-497D-A1D9-DC8E16943E57}" destId="{C57AEEAD-2531-4C7F-9E7A-FE03C411DE47}" srcOrd="1" destOrd="0" presId="urn:microsoft.com/office/officeart/2005/8/layout/hierarchy4"/>
    <dgm:cxn modelId="{0888F018-765A-434D-8FBA-A00BF636B7D5}" type="presParOf" srcId="{DAC6A3CD-32DA-497D-A1D9-DC8E16943E57}" destId="{A812D141-2D09-422F-8CBE-335FF8D7C70B}" srcOrd="2" destOrd="0" presId="urn:microsoft.com/office/officeart/2005/8/layout/hierarchy4"/>
    <dgm:cxn modelId="{0A163C50-8AC9-4257-92FC-DD10F6D88D44}" type="presParOf" srcId="{A812D141-2D09-422F-8CBE-335FF8D7C70B}" destId="{47F1DD96-DE71-42D2-BD2C-5C8E88147E65}" srcOrd="0" destOrd="0" presId="urn:microsoft.com/office/officeart/2005/8/layout/hierarchy4"/>
    <dgm:cxn modelId="{00984220-B02E-41C6-9206-C8AA4DB9829F}" type="presParOf" srcId="{47F1DD96-DE71-42D2-BD2C-5C8E88147E65}" destId="{A4796ED9-2606-496F-B5F5-134F8C9EE80D}" srcOrd="0" destOrd="0" presId="urn:microsoft.com/office/officeart/2005/8/layout/hierarchy4"/>
    <dgm:cxn modelId="{D93CD70A-2A84-49D0-9C40-A0FC48DE1ED7}" type="presParOf" srcId="{47F1DD96-DE71-42D2-BD2C-5C8E88147E65}" destId="{CC3821AE-2C79-4C20-8557-1E4B56ACC3E9}" srcOrd="1" destOrd="0" presId="urn:microsoft.com/office/officeart/2005/8/layout/hierarchy4"/>
    <dgm:cxn modelId="{12C8DAFE-F575-490A-B9C9-80392FDDB375}" type="presParOf" srcId="{47F1DD96-DE71-42D2-BD2C-5C8E88147E65}" destId="{93789CA3-06AC-4686-8E72-EBE2A71E36D2}" srcOrd="2" destOrd="0" presId="urn:microsoft.com/office/officeart/2005/8/layout/hierarchy4"/>
    <dgm:cxn modelId="{0B1CA060-9CED-4D0C-BE81-45CF67C53588}" type="presParOf" srcId="{93789CA3-06AC-4686-8E72-EBE2A71E36D2}" destId="{25637D34-DD6E-47A5-8235-B6EF563A18ED}" srcOrd="0" destOrd="0" presId="urn:microsoft.com/office/officeart/2005/8/layout/hierarchy4"/>
    <dgm:cxn modelId="{698F1797-D474-4074-961D-73F4EBCCD648}" type="presParOf" srcId="{25637D34-DD6E-47A5-8235-B6EF563A18ED}" destId="{548E4426-F8AC-479F-9612-6D59D0BB5822}" srcOrd="0" destOrd="0" presId="urn:microsoft.com/office/officeart/2005/8/layout/hierarchy4"/>
    <dgm:cxn modelId="{3CCA5639-7409-449C-820D-06EA596B89C4}" type="presParOf" srcId="{25637D34-DD6E-47A5-8235-B6EF563A18ED}" destId="{AD67285C-B3DC-473E-B324-96D75948740A}" srcOrd="1" destOrd="0" presId="urn:microsoft.com/office/officeart/2005/8/layout/hierarchy4"/>
    <dgm:cxn modelId="{FB17A7C9-2F6E-402E-A6BC-24F41565052E}" type="presParOf" srcId="{25637D34-DD6E-47A5-8235-B6EF563A18ED}" destId="{A9584ABC-8927-4233-ABDE-ED5016C11445}" srcOrd="2" destOrd="0" presId="urn:microsoft.com/office/officeart/2005/8/layout/hierarchy4"/>
    <dgm:cxn modelId="{291D3E2B-3B99-49CF-A182-8860E2F353CF}" type="presParOf" srcId="{A9584ABC-8927-4233-ABDE-ED5016C11445}" destId="{4090EE14-3426-4877-BA61-0B18EF7E9463}" srcOrd="0" destOrd="0" presId="urn:microsoft.com/office/officeart/2005/8/layout/hierarchy4"/>
    <dgm:cxn modelId="{A750452B-745E-4D8C-80DD-2255B1131AC0}" type="presParOf" srcId="{4090EE14-3426-4877-BA61-0B18EF7E9463}" destId="{A0F1E590-BE24-44B8-B84F-29907C9E2289}" srcOrd="0" destOrd="0" presId="urn:microsoft.com/office/officeart/2005/8/layout/hierarchy4"/>
    <dgm:cxn modelId="{36AA61CE-413B-4D64-9517-3A73BDC13C05}" type="presParOf" srcId="{4090EE14-3426-4877-BA61-0B18EF7E9463}" destId="{0995A4CA-A932-492F-835D-AF5FA216A29F}" srcOrd="1" destOrd="0" presId="urn:microsoft.com/office/officeart/2005/8/layout/hierarchy4"/>
    <dgm:cxn modelId="{D9295A11-36FE-4EAC-9E09-A2B0E38493F8}" type="presParOf" srcId="{4090EE14-3426-4877-BA61-0B18EF7E9463}" destId="{1584A9FE-AAE2-4849-9616-8E39622E62D6}" srcOrd="2" destOrd="0" presId="urn:microsoft.com/office/officeart/2005/8/layout/hierarchy4"/>
    <dgm:cxn modelId="{B902E358-238C-4E07-A6B9-994AF7D7773C}" type="presParOf" srcId="{1584A9FE-AAE2-4849-9616-8E39622E62D6}" destId="{67643799-F45C-49EA-B34F-16E88EFE53B9}" srcOrd="0" destOrd="0" presId="urn:microsoft.com/office/officeart/2005/8/layout/hierarchy4"/>
    <dgm:cxn modelId="{DDADA475-6A55-451A-B645-5B7940561DE2}" type="presParOf" srcId="{67643799-F45C-49EA-B34F-16E88EFE53B9}" destId="{7CC6E023-B8FE-4DA0-8416-EB3E985FBB6C}" srcOrd="0" destOrd="0" presId="urn:microsoft.com/office/officeart/2005/8/layout/hierarchy4"/>
    <dgm:cxn modelId="{15502910-A555-4165-82BB-EB148407EED7}" type="presParOf" srcId="{67643799-F45C-49EA-B34F-16E88EFE53B9}" destId="{BBAD40E7-D043-43A9-A8EA-7B1A74EDF248}" srcOrd="1" destOrd="0" presId="urn:microsoft.com/office/officeart/2005/8/layout/hierarchy4"/>
    <dgm:cxn modelId="{D76C9C7F-34B9-4E32-B6E7-4A7F4B3397CC}" type="presParOf" srcId="{1584A9FE-AAE2-4849-9616-8E39622E62D6}" destId="{31330CCF-1B87-409E-B113-BF8BA887DEF1}" srcOrd="1" destOrd="0" presId="urn:microsoft.com/office/officeart/2005/8/layout/hierarchy4"/>
    <dgm:cxn modelId="{BC090B8C-B66B-4C00-9D8B-486A204B272D}" type="presParOf" srcId="{1584A9FE-AAE2-4849-9616-8E39622E62D6}" destId="{9257E64D-43E8-4C1F-885C-5863CE44F3C6}" srcOrd="2" destOrd="0" presId="urn:microsoft.com/office/officeart/2005/8/layout/hierarchy4"/>
    <dgm:cxn modelId="{7EEA3111-8662-4AFC-852C-73FC7A4C2898}" type="presParOf" srcId="{9257E64D-43E8-4C1F-885C-5863CE44F3C6}" destId="{EC3302E7-A327-40FF-87CA-79686DB87B5D}" srcOrd="0" destOrd="0" presId="urn:microsoft.com/office/officeart/2005/8/layout/hierarchy4"/>
    <dgm:cxn modelId="{CA2288AB-FC89-4C53-9E54-303CB00F1A62}" type="presParOf" srcId="{9257E64D-43E8-4C1F-885C-5863CE44F3C6}" destId="{B80C8CA7-A2E3-4E94-8F9E-07D91A7330EA}" srcOrd="1" destOrd="0" presId="urn:microsoft.com/office/officeart/2005/8/layout/hierarchy4"/>
    <dgm:cxn modelId="{676A554F-3AD1-43EA-AA5C-55C0F92A4B71}" type="presParOf" srcId="{A812D141-2D09-422F-8CBE-335FF8D7C70B}" destId="{47D18731-D8CE-41BC-92F7-560B74506B52}" srcOrd="1" destOrd="0" presId="urn:microsoft.com/office/officeart/2005/8/layout/hierarchy4"/>
    <dgm:cxn modelId="{91301266-27DA-4593-B13F-3C469AEEE44B}" type="presParOf" srcId="{A812D141-2D09-422F-8CBE-335FF8D7C70B}" destId="{C0A93D8B-2E76-4BEA-87B0-419022B7892F}" srcOrd="2" destOrd="0" presId="urn:microsoft.com/office/officeart/2005/8/layout/hierarchy4"/>
    <dgm:cxn modelId="{F911BA70-8849-4DDE-8A42-48D8F7923820}" type="presParOf" srcId="{C0A93D8B-2E76-4BEA-87B0-419022B7892F}" destId="{92696E45-C4E5-44E6-9C7E-98A3EBB46D81}" srcOrd="0" destOrd="0" presId="urn:microsoft.com/office/officeart/2005/8/layout/hierarchy4"/>
    <dgm:cxn modelId="{26F9B74C-D327-4E9E-8829-2F4108A142DA}" type="presParOf" srcId="{C0A93D8B-2E76-4BEA-87B0-419022B7892F}" destId="{242C7EE7-C587-4674-B12F-92DF49C3ACA1}" srcOrd="1" destOrd="0" presId="urn:microsoft.com/office/officeart/2005/8/layout/hierarchy4"/>
    <dgm:cxn modelId="{A6955A48-0589-4680-91CC-39E12CDCDBE0}" type="presParOf" srcId="{C0A93D8B-2E76-4BEA-87B0-419022B7892F}" destId="{EA9B0CF2-C32A-4B24-96C0-E7759369C468}" srcOrd="2" destOrd="0" presId="urn:microsoft.com/office/officeart/2005/8/layout/hierarchy4"/>
    <dgm:cxn modelId="{021E43F1-DD07-48EB-9C2A-4CA78E50191C}" type="presParOf" srcId="{EA9B0CF2-C32A-4B24-96C0-E7759369C468}" destId="{C615281C-813F-4C3C-8A31-B8CB748C8D64}" srcOrd="0" destOrd="0" presId="urn:microsoft.com/office/officeart/2005/8/layout/hierarchy4"/>
    <dgm:cxn modelId="{3706D07F-40D2-4A66-AD76-12E51F631679}" type="presParOf" srcId="{C615281C-813F-4C3C-8A31-B8CB748C8D64}" destId="{9D29E3A6-1974-4F7A-A943-0BE3676D7D2F}" srcOrd="0" destOrd="0" presId="urn:microsoft.com/office/officeart/2005/8/layout/hierarchy4"/>
    <dgm:cxn modelId="{C0B1BB56-1B17-4007-A82B-51413D113406}" type="presParOf" srcId="{C615281C-813F-4C3C-8A31-B8CB748C8D64}" destId="{67AA8DD4-45EA-4268-B232-5236B5A2E636}" srcOrd="1" destOrd="0" presId="urn:microsoft.com/office/officeart/2005/8/layout/hierarchy4"/>
    <dgm:cxn modelId="{18D62634-431D-4739-B432-506F7B06A7E6}" type="presParOf" srcId="{C615281C-813F-4C3C-8A31-B8CB748C8D64}" destId="{E120B880-7959-43AD-93CB-A90088C44A0E}" srcOrd="2" destOrd="0" presId="urn:microsoft.com/office/officeart/2005/8/layout/hierarchy4"/>
    <dgm:cxn modelId="{4E7A880E-2264-4150-9751-526F3E3CE38D}" type="presParOf" srcId="{E120B880-7959-43AD-93CB-A90088C44A0E}" destId="{E1400CC1-B026-4B03-ACFD-B111A6FDA150}" srcOrd="0" destOrd="0" presId="urn:microsoft.com/office/officeart/2005/8/layout/hierarchy4"/>
    <dgm:cxn modelId="{B3F96CAE-03EF-470C-AD8B-FEB1F3211B83}" type="presParOf" srcId="{E1400CC1-B026-4B03-ACFD-B111A6FDA150}" destId="{68F8814C-55E9-44F9-B777-9BD5E863F66D}" srcOrd="0" destOrd="0" presId="urn:microsoft.com/office/officeart/2005/8/layout/hierarchy4"/>
    <dgm:cxn modelId="{E8301F5D-D2A0-4FBE-8A05-BA5E8C171529}" type="presParOf" srcId="{E1400CC1-B026-4B03-ACFD-B111A6FDA150}" destId="{BE64B0EA-29C8-4634-8483-1DE966FB70A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A14370-DC0D-4641-8605-DEE6841E2745}" type="doc">
      <dgm:prSet loTypeId="urn:microsoft.com/office/officeart/2005/8/layout/hProcess11" loCatId="process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DE87D6C8-C3A4-4415-B0BA-BE80FDE7C6F8}">
      <dgm:prSet phldrT="[Text]"/>
      <dgm:spPr/>
      <dgm:t>
        <a:bodyPr/>
        <a:lstStyle/>
        <a:p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Příprava 1. KAP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3D9960A1-1DCF-4A95-A2C7-488C8A0683C8}" type="parTrans" cxnId="{44D887D4-F7A0-4724-BAFB-DB5AE6787FBB}">
      <dgm:prSet/>
      <dgm:spPr/>
      <dgm:t>
        <a:bodyPr/>
        <a:lstStyle/>
        <a:p>
          <a:endParaRPr lang="cs-CZ"/>
        </a:p>
      </dgm:t>
    </dgm:pt>
    <dgm:pt modelId="{7C7C8903-0D4F-4FBF-B64D-AF2EB1434DB0}" type="sibTrans" cxnId="{44D887D4-F7A0-4724-BAFB-DB5AE6787FBB}">
      <dgm:prSet/>
      <dgm:spPr/>
      <dgm:t>
        <a:bodyPr/>
        <a:lstStyle/>
        <a:p>
          <a:endParaRPr lang="cs-CZ"/>
        </a:p>
      </dgm:t>
    </dgm:pt>
    <dgm:pt modelId="{2ECDD3D2-3568-4160-80EB-01DD78302C2F}">
      <dgm:prSet phldrT="[Text]"/>
      <dgm:spPr/>
      <dgm:t>
        <a:bodyPr/>
        <a:lstStyle/>
        <a:p>
          <a:pPr algn="ctr"/>
          <a:r>
            <a:rPr lang="cs-CZ" dirty="0" err="1" smtClean="0">
              <a:solidFill>
                <a:schemeClr val="accent1">
                  <a:lumMod val="75000"/>
                </a:schemeClr>
              </a:solidFill>
            </a:rPr>
            <a:t>Realizace,naplňování</a:t>
          </a:r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 1. KAP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C827297E-25F3-4F60-B251-EC4E71BBF397}" type="parTrans" cxnId="{B9DEE7FE-3921-4B45-8655-BCA1212BC4A9}">
      <dgm:prSet/>
      <dgm:spPr/>
      <dgm:t>
        <a:bodyPr/>
        <a:lstStyle/>
        <a:p>
          <a:endParaRPr lang="cs-CZ"/>
        </a:p>
      </dgm:t>
    </dgm:pt>
    <dgm:pt modelId="{5AC261C7-779A-4B69-A0EA-CEA651663226}" type="sibTrans" cxnId="{B9DEE7FE-3921-4B45-8655-BCA1212BC4A9}">
      <dgm:prSet/>
      <dgm:spPr/>
      <dgm:t>
        <a:bodyPr/>
        <a:lstStyle/>
        <a:p>
          <a:endParaRPr lang="cs-CZ"/>
        </a:p>
      </dgm:t>
    </dgm:pt>
    <dgm:pt modelId="{7FEE6150-925D-4039-A69E-180F11D317BE}">
      <dgm:prSet phldrT="[Text]"/>
      <dgm:spPr/>
      <dgm:t>
        <a:bodyPr/>
        <a:lstStyle/>
        <a:p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Příprava 2. KAP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55E66789-904E-4022-9A6B-2C9F8ACF4D01}" type="parTrans" cxnId="{4CDAC9D4-3912-4382-A723-0507BBE9D989}">
      <dgm:prSet/>
      <dgm:spPr/>
      <dgm:t>
        <a:bodyPr/>
        <a:lstStyle/>
        <a:p>
          <a:endParaRPr lang="cs-CZ"/>
        </a:p>
      </dgm:t>
    </dgm:pt>
    <dgm:pt modelId="{CC43B988-3DCD-417D-AB24-6C6F99E906F3}" type="sibTrans" cxnId="{4CDAC9D4-3912-4382-A723-0507BBE9D989}">
      <dgm:prSet/>
      <dgm:spPr/>
      <dgm:t>
        <a:bodyPr/>
        <a:lstStyle/>
        <a:p>
          <a:endParaRPr lang="cs-CZ"/>
        </a:p>
      </dgm:t>
    </dgm:pt>
    <dgm:pt modelId="{A80B5104-1F94-4B78-977E-8677125D187F}">
      <dgm:prSet/>
      <dgm:spPr/>
      <dgm:t>
        <a:bodyPr/>
        <a:lstStyle/>
        <a:p>
          <a:pPr algn="ctr"/>
          <a:r>
            <a:rPr lang="cs-CZ" dirty="0" err="1" smtClean="0">
              <a:solidFill>
                <a:schemeClr val="accent1">
                  <a:lumMod val="75000"/>
                </a:schemeClr>
              </a:solidFill>
            </a:rPr>
            <a:t>Realizace,naplňování</a:t>
          </a:r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 2. KAP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DCDC7E4E-C3C2-4853-8E92-EFA5425BEF8C}" type="parTrans" cxnId="{CBAEC2EA-52C0-4050-A583-EFF78FF27361}">
      <dgm:prSet/>
      <dgm:spPr/>
      <dgm:t>
        <a:bodyPr/>
        <a:lstStyle/>
        <a:p>
          <a:endParaRPr lang="cs-CZ"/>
        </a:p>
      </dgm:t>
    </dgm:pt>
    <dgm:pt modelId="{E7F8DBA2-5DFF-4EFD-BAE9-3C5E79AD64E8}" type="sibTrans" cxnId="{CBAEC2EA-52C0-4050-A583-EFF78FF27361}">
      <dgm:prSet/>
      <dgm:spPr/>
      <dgm:t>
        <a:bodyPr/>
        <a:lstStyle/>
        <a:p>
          <a:endParaRPr lang="cs-CZ"/>
        </a:p>
      </dgm:t>
    </dgm:pt>
    <dgm:pt modelId="{35CBC538-8087-40D7-813C-D2B8BC609779}">
      <dgm:prSet phldrT="[Text]"/>
      <dgm:spPr/>
      <dgm:t>
        <a:bodyPr/>
        <a:lstStyle/>
        <a:p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Analýza potřeb v území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D47CE25B-AE6E-4234-8343-734D61F55744}" type="parTrans" cxnId="{82A48A4A-6F9B-47C3-8E3E-1A2B666D81C6}">
      <dgm:prSet/>
      <dgm:spPr/>
      <dgm:t>
        <a:bodyPr/>
        <a:lstStyle/>
        <a:p>
          <a:endParaRPr lang="cs-CZ"/>
        </a:p>
      </dgm:t>
    </dgm:pt>
    <dgm:pt modelId="{EF60C5E6-D1C9-42E4-88F9-1724FC3BEF9D}" type="sibTrans" cxnId="{82A48A4A-6F9B-47C3-8E3E-1A2B666D81C6}">
      <dgm:prSet/>
      <dgm:spPr/>
      <dgm:t>
        <a:bodyPr/>
        <a:lstStyle/>
        <a:p>
          <a:endParaRPr lang="cs-CZ"/>
        </a:p>
      </dgm:t>
    </dgm:pt>
    <dgm:pt modelId="{AC7AB9D2-4E9C-45F4-A995-04E42FDCD883}">
      <dgm:prSet phldrT="[Text]"/>
      <dgm:spPr/>
      <dgm:t>
        <a:bodyPr/>
        <a:lstStyle/>
        <a:p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Analýza potřeb na školách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172A1396-7541-426D-A37D-139B7896807D}" type="parTrans" cxnId="{632E4EB0-738C-4D27-8F97-FE06429783F6}">
      <dgm:prSet/>
      <dgm:spPr/>
      <dgm:t>
        <a:bodyPr/>
        <a:lstStyle/>
        <a:p>
          <a:endParaRPr lang="cs-CZ"/>
        </a:p>
      </dgm:t>
    </dgm:pt>
    <dgm:pt modelId="{E52093A8-E215-45D6-8CD3-64E76D3683FE}" type="sibTrans" cxnId="{632E4EB0-738C-4D27-8F97-FE06429783F6}">
      <dgm:prSet/>
      <dgm:spPr/>
      <dgm:t>
        <a:bodyPr/>
        <a:lstStyle/>
        <a:p>
          <a:endParaRPr lang="cs-CZ"/>
        </a:p>
      </dgm:t>
    </dgm:pt>
    <dgm:pt modelId="{0156D700-D478-46FF-87D7-ED3BE2EADDE9}">
      <dgm:prSet phldrT="[Text]"/>
      <dgm:spPr/>
      <dgm:t>
        <a:bodyPr/>
        <a:lstStyle/>
        <a:p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Rámec pro podporu infrastruktury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D36486F0-5B63-4EC3-AB25-AD5B8D6A3B4F}" type="parTrans" cxnId="{AF23173F-83A9-474A-B187-01FB5045B4D7}">
      <dgm:prSet/>
      <dgm:spPr/>
      <dgm:t>
        <a:bodyPr/>
        <a:lstStyle/>
        <a:p>
          <a:endParaRPr lang="cs-CZ"/>
        </a:p>
      </dgm:t>
    </dgm:pt>
    <dgm:pt modelId="{B9EAB4E3-A386-49B0-BDCA-B374E704D4DE}" type="sibTrans" cxnId="{AF23173F-83A9-474A-B187-01FB5045B4D7}">
      <dgm:prSet/>
      <dgm:spPr/>
      <dgm:t>
        <a:bodyPr/>
        <a:lstStyle/>
        <a:p>
          <a:endParaRPr lang="cs-CZ"/>
        </a:p>
      </dgm:t>
    </dgm:pt>
    <dgm:pt modelId="{61304507-E869-47D1-A1EA-73F481EE23A3}">
      <dgm:prSet phldrT="[Text]"/>
      <dgm:spPr/>
      <dgm:t>
        <a:bodyPr/>
        <a:lstStyle/>
        <a:p>
          <a:pPr algn="l"/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Vyhodnocování realizace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7D9FE743-59A2-418D-80CE-4B9F5E8FB199}" type="parTrans" cxnId="{937705A9-8F05-493D-99D4-DA8210B55566}">
      <dgm:prSet/>
      <dgm:spPr/>
      <dgm:t>
        <a:bodyPr/>
        <a:lstStyle/>
        <a:p>
          <a:endParaRPr lang="cs-CZ"/>
        </a:p>
      </dgm:t>
    </dgm:pt>
    <dgm:pt modelId="{9CD7DD79-546B-4454-85E3-833A14866595}" type="sibTrans" cxnId="{937705A9-8F05-493D-99D4-DA8210B55566}">
      <dgm:prSet/>
      <dgm:spPr/>
      <dgm:t>
        <a:bodyPr/>
        <a:lstStyle/>
        <a:p>
          <a:endParaRPr lang="cs-CZ"/>
        </a:p>
      </dgm:t>
    </dgm:pt>
    <dgm:pt modelId="{8DBA550B-A3FF-4B14-B7E9-63438E81E9D2}">
      <dgm:prSet phldrT="[Text]"/>
      <dgm:spPr/>
      <dgm:t>
        <a:bodyPr/>
        <a:lstStyle/>
        <a:p>
          <a:pPr algn="l"/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Tematická setkávání pěti platforem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B10626B4-07F8-4248-9960-BB5133EDB5A4}" type="parTrans" cxnId="{2E925FD6-C465-4770-96C4-A4676F840F17}">
      <dgm:prSet/>
      <dgm:spPr/>
      <dgm:t>
        <a:bodyPr/>
        <a:lstStyle/>
        <a:p>
          <a:endParaRPr lang="cs-CZ"/>
        </a:p>
      </dgm:t>
    </dgm:pt>
    <dgm:pt modelId="{761DACAE-1B9A-4ECF-8E26-B1AAEF0C01F0}" type="sibTrans" cxnId="{2E925FD6-C465-4770-96C4-A4676F840F17}">
      <dgm:prSet/>
      <dgm:spPr/>
      <dgm:t>
        <a:bodyPr/>
        <a:lstStyle/>
        <a:p>
          <a:endParaRPr lang="cs-CZ"/>
        </a:p>
      </dgm:t>
    </dgm:pt>
    <dgm:pt modelId="{5A3EA5A7-CE99-46C1-BF5A-0B6FD6CBD97B}">
      <dgm:prSet phldrT="[Text]"/>
      <dgm:spPr/>
      <dgm:t>
        <a:bodyPr/>
        <a:lstStyle/>
        <a:p>
          <a:pPr algn="l"/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4 workshopy s řediteli SŠ a VOŠ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01075ED1-3928-4005-8F92-87637C7481E8}" type="parTrans" cxnId="{C7EEC096-4994-425C-9149-3AE5D42A9B42}">
      <dgm:prSet/>
      <dgm:spPr/>
      <dgm:t>
        <a:bodyPr/>
        <a:lstStyle/>
        <a:p>
          <a:endParaRPr lang="cs-CZ"/>
        </a:p>
      </dgm:t>
    </dgm:pt>
    <dgm:pt modelId="{E6D8BE91-4886-4ACD-8626-C3904BB25350}" type="sibTrans" cxnId="{C7EEC096-4994-425C-9149-3AE5D42A9B42}">
      <dgm:prSet/>
      <dgm:spPr/>
      <dgm:t>
        <a:bodyPr/>
        <a:lstStyle/>
        <a:p>
          <a:endParaRPr lang="cs-CZ"/>
        </a:p>
      </dgm:t>
    </dgm:pt>
    <dgm:pt modelId="{C50FA1FC-7F27-4D6F-87F5-63CF35F9A5CF}">
      <dgm:prSet phldrT="[Text]"/>
      <dgm:spPr/>
      <dgm:t>
        <a:bodyPr/>
        <a:lstStyle/>
        <a:p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Analýza potřeb v území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82E9F3C4-E006-47B2-89AF-6E2C6595B832}" type="parTrans" cxnId="{64A76EBB-7AAC-4FAF-9DCF-F7E40762CFC3}">
      <dgm:prSet/>
      <dgm:spPr/>
      <dgm:t>
        <a:bodyPr/>
        <a:lstStyle/>
        <a:p>
          <a:endParaRPr lang="cs-CZ"/>
        </a:p>
      </dgm:t>
    </dgm:pt>
    <dgm:pt modelId="{1245D904-B4D6-4E1D-A320-FB11E6DA8844}" type="sibTrans" cxnId="{64A76EBB-7AAC-4FAF-9DCF-F7E40762CFC3}">
      <dgm:prSet/>
      <dgm:spPr/>
      <dgm:t>
        <a:bodyPr/>
        <a:lstStyle/>
        <a:p>
          <a:endParaRPr lang="cs-CZ"/>
        </a:p>
      </dgm:t>
    </dgm:pt>
    <dgm:pt modelId="{1B34430B-3DC3-437F-A2E0-7CD2D749C36E}">
      <dgm:prSet phldrT="[Text]"/>
      <dgm:spPr/>
      <dgm:t>
        <a:bodyPr/>
        <a:lstStyle/>
        <a:p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Analýza potřeb na školách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8BB6416D-381D-46A3-BED1-406E3621C365}" type="parTrans" cxnId="{07962D30-80F8-404C-A042-6D32C6734345}">
      <dgm:prSet/>
      <dgm:spPr/>
      <dgm:t>
        <a:bodyPr/>
        <a:lstStyle/>
        <a:p>
          <a:endParaRPr lang="cs-CZ"/>
        </a:p>
      </dgm:t>
    </dgm:pt>
    <dgm:pt modelId="{521BFA56-6911-46E7-950D-EDE8C480EBA3}" type="sibTrans" cxnId="{07962D30-80F8-404C-A042-6D32C6734345}">
      <dgm:prSet/>
      <dgm:spPr/>
      <dgm:t>
        <a:bodyPr/>
        <a:lstStyle/>
        <a:p>
          <a:endParaRPr lang="cs-CZ"/>
        </a:p>
      </dgm:t>
    </dgm:pt>
    <dgm:pt modelId="{30ED427B-E905-4921-AD98-CE734FB36F2F}">
      <dgm:prSet phldrT="[Text]"/>
      <dgm:spPr/>
      <dgm:t>
        <a:bodyPr/>
        <a:lstStyle/>
        <a:p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Rámec pro podporu infrastruktury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3BD75DEC-E66E-4510-859A-87707A2DF382}" type="parTrans" cxnId="{1620EDEE-F7A4-4A37-8AA9-851EB788DB65}">
      <dgm:prSet/>
      <dgm:spPr/>
      <dgm:t>
        <a:bodyPr/>
        <a:lstStyle/>
        <a:p>
          <a:endParaRPr lang="cs-CZ"/>
        </a:p>
      </dgm:t>
    </dgm:pt>
    <dgm:pt modelId="{36F2F933-49EB-4876-9DD7-076D576C8E98}" type="sibTrans" cxnId="{1620EDEE-F7A4-4A37-8AA9-851EB788DB65}">
      <dgm:prSet/>
      <dgm:spPr/>
      <dgm:t>
        <a:bodyPr/>
        <a:lstStyle/>
        <a:p>
          <a:endParaRPr lang="cs-CZ"/>
        </a:p>
      </dgm:t>
    </dgm:pt>
    <dgm:pt modelId="{59AB1259-61BD-48D2-9FED-88E99BB0D137}">
      <dgm:prSet/>
      <dgm:spPr/>
      <dgm:t>
        <a:bodyPr/>
        <a:lstStyle/>
        <a:p>
          <a:pPr algn="l"/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Vyhodnocování realizace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5D3E2E21-E15F-40A6-A82B-FA251241AF08}" type="parTrans" cxnId="{F8F28D3D-BB2C-46CC-B0BB-D9DD57E2A70C}">
      <dgm:prSet/>
      <dgm:spPr/>
      <dgm:t>
        <a:bodyPr/>
        <a:lstStyle/>
        <a:p>
          <a:endParaRPr lang="cs-CZ"/>
        </a:p>
      </dgm:t>
    </dgm:pt>
    <dgm:pt modelId="{E2731DB2-0A89-440E-ABBF-2D5BDF431BD1}" type="sibTrans" cxnId="{F8F28D3D-BB2C-46CC-B0BB-D9DD57E2A70C}">
      <dgm:prSet/>
      <dgm:spPr/>
      <dgm:t>
        <a:bodyPr/>
        <a:lstStyle/>
        <a:p>
          <a:endParaRPr lang="cs-CZ"/>
        </a:p>
      </dgm:t>
    </dgm:pt>
    <dgm:pt modelId="{4544014C-B69C-4145-8D8E-88E70152AA80}">
      <dgm:prSet/>
      <dgm:spPr/>
      <dgm:t>
        <a:bodyPr/>
        <a:lstStyle/>
        <a:p>
          <a:pPr algn="l"/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Tematická setkávání pěti platforem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EAE0D4A1-C014-4ED6-9F54-4FA40D8EEE4E}" type="parTrans" cxnId="{FFCBC5FD-22A8-48C8-92B5-9A8FF30E5346}">
      <dgm:prSet/>
      <dgm:spPr/>
      <dgm:t>
        <a:bodyPr/>
        <a:lstStyle/>
        <a:p>
          <a:endParaRPr lang="cs-CZ"/>
        </a:p>
      </dgm:t>
    </dgm:pt>
    <dgm:pt modelId="{D17AAA98-F030-492C-BA49-0872EDCA8DC2}" type="sibTrans" cxnId="{FFCBC5FD-22A8-48C8-92B5-9A8FF30E5346}">
      <dgm:prSet/>
      <dgm:spPr/>
      <dgm:t>
        <a:bodyPr/>
        <a:lstStyle/>
        <a:p>
          <a:endParaRPr lang="cs-CZ"/>
        </a:p>
      </dgm:t>
    </dgm:pt>
    <dgm:pt modelId="{B771C7C1-CE0F-48D2-92D9-942578ADB9FC}">
      <dgm:prSet/>
      <dgm:spPr/>
      <dgm:t>
        <a:bodyPr/>
        <a:lstStyle/>
        <a:p>
          <a:pPr algn="l"/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4 workshopy s řediteli SŠ a VOŠ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177C5477-122D-4BCE-B5A2-46E008D478E1}" type="parTrans" cxnId="{5ED9445A-F879-4BCE-80A0-425762C200F8}">
      <dgm:prSet/>
      <dgm:spPr/>
      <dgm:t>
        <a:bodyPr/>
        <a:lstStyle/>
        <a:p>
          <a:endParaRPr lang="cs-CZ"/>
        </a:p>
      </dgm:t>
    </dgm:pt>
    <dgm:pt modelId="{8B5480C1-A08B-425C-9C1E-5B75710678E1}" type="sibTrans" cxnId="{5ED9445A-F879-4BCE-80A0-425762C200F8}">
      <dgm:prSet/>
      <dgm:spPr/>
      <dgm:t>
        <a:bodyPr/>
        <a:lstStyle/>
        <a:p>
          <a:endParaRPr lang="cs-CZ"/>
        </a:p>
      </dgm:t>
    </dgm:pt>
    <dgm:pt modelId="{DAF510BD-7AFC-4EEA-A545-283AFCC3D050}" type="pres">
      <dgm:prSet presAssocID="{DFA14370-DC0D-4641-8605-DEE6841E27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9914FA2-C283-490C-AA89-23BBA2B1D367}" type="pres">
      <dgm:prSet presAssocID="{DFA14370-DC0D-4641-8605-DEE6841E2745}" presName="arrow" presStyleLbl="bgShp" presStyleIdx="0" presStyleCnt="1"/>
      <dgm:spPr>
        <a:gradFill rotWithShape="0">
          <a:gsLst>
            <a:gs pos="0">
              <a:srgbClr val="9EEAFF"/>
            </a:gs>
            <a:gs pos="50000">
              <a:srgbClr val="2FD2FF"/>
            </a:gs>
            <a:gs pos="100000">
              <a:srgbClr val="81E4FF"/>
            </a:gs>
          </a:gsLst>
          <a:lin ang="5400000" scaled="0"/>
        </a:gradFill>
      </dgm:spPr>
      <dgm:t>
        <a:bodyPr/>
        <a:lstStyle/>
        <a:p>
          <a:endParaRPr lang="cs-CZ"/>
        </a:p>
      </dgm:t>
    </dgm:pt>
    <dgm:pt modelId="{1B21F763-3FC5-471A-9EEB-B58B63E18950}" type="pres">
      <dgm:prSet presAssocID="{DFA14370-DC0D-4641-8605-DEE6841E2745}" presName="points" presStyleCnt="0"/>
      <dgm:spPr/>
    </dgm:pt>
    <dgm:pt modelId="{8AFD8B8F-E4DB-4942-912F-A64DE8790BEC}" type="pres">
      <dgm:prSet presAssocID="{DE87D6C8-C3A4-4415-B0BA-BE80FDE7C6F8}" presName="compositeA" presStyleCnt="0"/>
      <dgm:spPr/>
    </dgm:pt>
    <dgm:pt modelId="{1A588F62-5A7A-41AC-B1F1-A0501D5A1EA2}" type="pres">
      <dgm:prSet presAssocID="{DE87D6C8-C3A4-4415-B0BA-BE80FDE7C6F8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45D795-AD56-4175-A8CA-C8075F2540CB}" type="pres">
      <dgm:prSet presAssocID="{DE87D6C8-C3A4-4415-B0BA-BE80FDE7C6F8}" presName="circleA" presStyleLbl="node1" presStyleIdx="0" presStyleCnt="4" custScaleX="191886" custScaleY="192535" custLinFactNeighborX="7119" custLinFactNeighborY="325"/>
      <dgm:spPr>
        <a:solidFill>
          <a:srgbClr val="81E4FF"/>
        </a:solidFill>
      </dgm:spPr>
      <dgm:t>
        <a:bodyPr/>
        <a:lstStyle/>
        <a:p>
          <a:endParaRPr lang="cs-CZ"/>
        </a:p>
      </dgm:t>
    </dgm:pt>
    <dgm:pt modelId="{85AD7042-88FC-4E3B-A255-1AA2E359DE14}" type="pres">
      <dgm:prSet presAssocID="{DE87D6C8-C3A4-4415-B0BA-BE80FDE7C6F8}" presName="spaceA" presStyleCnt="0"/>
      <dgm:spPr/>
    </dgm:pt>
    <dgm:pt modelId="{5984E765-053B-4760-A4D2-FE0045B6D975}" type="pres">
      <dgm:prSet presAssocID="{7C7C8903-0D4F-4FBF-B64D-AF2EB1434DB0}" presName="space" presStyleCnt="0"/>
      <dgm:spPr/>
    </dgm:pt>
    <dgm:pt modelId="{DCD6D902-8B27-40E2-935B-67E652BD2793}" type="pres">
      <dgm:prSet presAssocID="{2ECDD3D2-3568-4160-80EB-01DD78302C2F}" presName="compositeB" presStyleCnt="0"/>
      <dgm:spPr/>
    </dgm:pt>
    <dgm:pt modelId="{C2EEDDFF-AB9F-4EA6-9DE0-83E60B5B040F}" type="pres">
      <dgm:prSet presAssocID="{2ECDD3D2-3568-4160-80EB-01DD78302C2F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D6005D-E61F-41C2-A261-3CC2FDC0B5E1}" type="pres">
      <dgm:prSet presAssocID="{2ECDD3D2-3568-4160-80EB-01DD78302C2F}" presName="circleB" presStyleLbl="node1" presStyleIdx="1" presStyleCnt="4" custScaleX="192340" custScaleY="192340" custLinFactNeighborX="-4986" custLinFactNeighborY="325"/>
      <dgm:spPr>
        <a:solidFill>
          <a:srgbClr val="5DDCFF"/>
        </a:solidFill>
      </dgm:spPr>
      <dgm:t>
        <a:bodyPr/>
        <a:lstStyle/>
        <a:p>
          <a:endParaRPr lang="cs-CZ"/>
        </a:p>
      </dgm:t>
    </dgm:pt>
    <dgm:pt modelId="{AE712F72-E172-43B9-AB0C-6A5B06A636B1}" type="pres">
      <dgm:prSet presAssocID="{2ECDD3D2-3568-4160-80EB-01DD78302C2F}" presName="spaceB" presStyleCnt="0"/>
      <dgm:spPr/>
    </dgm:pt>
    <dgm:pt modelId="{9C5D818E-0AFF-434E-8035-C90ECB9D0635}" type="pres">
      <dgm:prSet presAssocID="{5AC261C7-779A-4B69-A0EA-CEA651663226}" presName="space" presStyleCnt="0"/>
      <dgm:spPr/>
    </dgm:pt>
    <dgm:pt modelId="{5DF20F18-523B-4694-88C8-7735B969767D}" type="pres">
      <dgm:prSet presAssocID="{7FEE6150-925D-4039-A69E-180F11D317BE}" presName="compositeA" presStyleCnt="0"/>
      <dgm:spPr/>
    </dgm:pt>
    <dgm:pt modelId="{A5726C18-7B14-4246-B889-881CA016CA26}" type="pres">
      <dgm:prSet presAssocID="{7FEE6150-925D-4039-A69E-180F11D317BE}" presName="textA" presStyleLbl="revTx" presStyleIdx="2" presStyleCnt="4" custLinFactNeighborX="-2045" custLinFactNeighborY="-239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448DA3-D14F-4C59-A1B4-1F446B767095}" type="pres">
      <dgm:prSet presAssocID="{7FEE6150-925D-4039-A69E-180F11D317BE}" presName="circleA" presStyleLbl="node1" presStyleIdx="2" presStyleCnt="4" custScaleX="192340" custScaleY="192340" custLinFactNeighborX="-27763" custLinFactNeighborY="325"/>
      <dgm:spPr>
        <a:solidFill>
          <a:srgbClr val="2FD2FF"/>
        </a:solidFill>
      </dgm:spPr>
      <dgm:t>
        <a:bodyPr/>
        <a:lstStyle/>
        <a:p>
          <a:endParaRPr lang="cs-CZ"/>
        </a:p>
      </dgm:t>
    </dgm:pt>
    <dgm:pt modelId="{D9520E29-B608-44E0-B04C-B30BF98F4673}" type="pres">
      <dgm:prSet presAssocID="{7FEE6150-925D-4039-A69E-180F11D317BE}" presName="spaceA" presStyleCnt="0"/>
      <dgm:spPr/>
    </dgm:pt>
    <dgm:pt modelId="{635526BC-E18A-49A2-9A76-04EF9B4FBF65}" type="pres">
      <dgm:prSet presAssocID="{CC43B988-3DCD-417D-AB24-6C6F99E906F3}" presName="space" presStyleCnt="0"/>
      <dgm:spPr/>
    </dgm:pt>
    <dgm:pt modelId="{0C8F76BC-A322-4186-B024-8B4CC1BC8D13}" type="pres">
      <dgm:prSet presAssocID="{A80B5104-1F94-4B78-977E-8677125D187F}" presName="compositeB" presStyleCnt="0"/>
      <dgm:spPr/>
    </dgm:pt>
    <dgm:pt modelId="{A6F300A4-D2C9-457E-86DA-0D43A668890C}" type="pres">
      <dgm:prSet presAssocID="{A80B5104-1F94-4B78-977E-8677125D187F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D9045E-60EE-4512-915E-734C31CC81F8}" type="pres">
      <dgm:prSet presAssocID="{A80B5104-1F94-4B78-977E-8677125D187F}" presName="circleB" presStyleLbl="node1" presStyleIdx="3" presStyleCnt="4" custScaleX="192340" custScaleY="192340" custLinFactNeighborX="-5412" custLinFactNeighborY="325"/>
      <dgm:spPr>
        <a:solidFill>
          <a:srgbClr val="00A5D2"/>
        </a:solidFill>
      </dgm:spPr>
      <dgm:t>
        <a:bodyPr/>
        <a:lstStyle/>
        <a:p>
          <a:endParaRPr lang="cs-CZ"/>
        </a:p>
      </dgm:t>
    </dgm:pt>
    <dgm:pt modelId="{D49FB699-BC22-4F4B-8B84-35462DEF93C3}" type="pres">
      <dgm:prSet presAssocID="{A80B5104-1F94-4B78-977E-8677125D187F}" presName="spaceB" presStyleCnt="0"/>
      <dgm:spPr/>
    </dgm:pt>
  </dgm:ptLst>
  <dgm:cxnLst>
    <dgm:cxn modelId="{64A76EBB-7AAC-4FAF-9DCF-F7E40762CFC3}" srcId="{7FEE6150-925D-4039-A69E-180F11D317BE}" destId="{C50FA1FC-7F27-4D6F-87F5-63CF35F9A5CF}" srcOrd="0" destOrd="0" parTransId="{82E9F3C4-E006-47B2-89AF-6E2C6595B832}" sibTransId="{1245D904-B4D6-4E1D-A320-FB11E6DA8844}"/>
    <dgm:cxn modelId="{C7EEC096-4994-425C-9149-3AE5D42A9B42}" srcId="{2ECDD3D2-3568-4160-80EB-01DD78302C2F}" destId="{5A3EA5A7-CE99-46C1-BF5A-0B6FD6CBD97B}" srcOrd="2" destOrd="0" parTransId="{01075ED1-3928-4005-8F92-87637C7481E8}" sibTransId="{E6D8BE91-4886-4ACD-8626-C3904BB25350}"/>
    <dgm:cxn modelId="{4CDAC9D4-3912-4382-A723-0507BBE9D989}" srcId="{DFA14370-DC0D-4641-8605-DEE6841E2745}" destId="{7FEE6150-925D-4039-A69E-180F11D317BE}" srcOrd="2" destOrd="0" parTransId="{55E66789-904E-4022-9A6B-2C9F8ACF4D01}" sibTransId="{CC43B988-3DCD-417D-AB24-6C6F99E906F3}"/>
    <dgm:cxn modelId="{F8F28D3D-BB2C-46CC-B0BB-D9DD57E2A70C}" srcId="{A80B5104-1F94-4B78-977E-8677125D187F}" destId="{59AB1259-61BD-48D2-9FED-88E99BB0D137}" srcOrd="0" destOrd="0" parTransId="{5D3E2E21-E15F-40A6-A82B-FA251241AF08}" sibTransId="{E2731DB2-0A89-440E-ABBF-2D5BDF431BD1}"/>
    <dgm:cxn modelId="{923E2346-63B7-4525-93DE-3D48128B80E0}" type="presOf" srcId="{1B34430B-3DC3-437F-A2E0-7CD2D749C36E}" destId="{A5726C18-7B14-4246-B889-881CA016CA26}" srcOrd="0" destOrd="2" presId="urn:microsoft.com/office/officeart/2005/8/layout/hProcess11"/>
    <dgm:cxn modelId="{27B1BFDC-F00F-4165-A54D-88BA623E1B22}" type="presOf" srcId="{DFA14370-DC0D-4641-8605-DEE6841E2745}" destId="{DAF510BD-7AFC-4EEA-A545-283AFCC3D050}" srcOrd="0" destOrd="0" presId="urn:microsoft.com/office/officeart/2005/8/layout/hProcess11"/>
    <dgm:cxn modelId="{5C5FA4BE-6940-46E1-9B94-5C60D13961E3}" type="presOf" srcId="{4544014C-B69C-4145-8D8E-88E70152AA80}" destId="{A6F300A4-D2C9-457E-86DA-0D43A668890C}" srcOrd="0" destOrd="2" presId="urn:microsoft.com/office/officeart/2005/8/layout/hProcess11"/>
    <dgm:cxn modelId="{1620EDEE-F7A4-4A37-8AA9-851EB788DB65}" srcId="{7FEE6150-925D-4039-A69E-180F11D317BE}" destId="{30ED427B-E905-4921-AD98-CE734FB36F2F}" srcOrd="2" destOrd="0" parTransId="{3BD75DEC-E66E-4510-859A-87707A2DF382}" sibTransId="{36F2F933-49EB-4876-9DD7-076D576C8E98}"/>
    <dgm:cxn modelId="{AF23173F-83A9-474A-B187-01FB5045B4D7}" srcId="{DE87D6C8-C3A4-4415-B0BA-BE80FDE7C6F8}" destId="{0156D700-D478-46FF-87D7-ED3BE2EADDE9}" srcOrd="2" destOrd="0" parTransId="{D36486F0-5B63-4EC3-AB25-AD5B8D6A3B4F}" sibTransId="{B9EAB4E3-A386-49B0-BDCA-B374E704D4DE}"/>
    <dgm:cxn modelId="{2E925FD6-C465-4770-96C4-A4676F840F17}" srcId="{2ECDD3D2-3568-4160-80EB-01DD78302C2F}" destId="{8DBA550B-A3FF-4B14-B7E9-63438E81E9D2}" srcOrd="1" destOrd="0" parTransId="{B10626B4-07F8-4248-9960-BB5133EDB5A4}" sibTransId="{761DACAE-1B9A-4ECF-8E26-B1AAEF0C01F0}"/>
    <dgm:cxn modelId="{A4558703-BC5D-4DF7-9B5A-74D118EC9E75}" type="presOf" srcId="{35CBC538-8087-40D7-813C-D2B8BC609779}" destId="{1A588F62-5A7A-41AC-B1F1-A0501D5A1EA2}" srcOrd="0" destOrd="1" presId="urn:microsoft.com/office/officeart/2005/8/layout/hProcess11"/>
    <dgm:cxn modelId="{3E8DBBFB-4E86-4E89-A970-A805B8600D82}" type="presOf" srcId="{2ECDD3D2-3568-4160-80EB-01DD78302C2F}" destId="{C2EEDDFF-AB9F-4EA6-9DE0-83E60B5B040F}" srcOrd="0" destOrd="0" presId="urn:microsoft.com/office/officeart/2005/8/layout/hProcess11"/>
    <dgm:cxn modelId="{5ED9445A-F879-4BCE-80A0-425762C200F8}" srcId="{A80B5104-1F94-4B78-977E-8677125D187F}" destId="{B771C7C1-CE0F-48D2-92D9-942578ADB9FC}" srcOrd="2" destOrd="0" parTransId="{177C5477-122D-4BCE-B5A2-46E008D478E1}" sibTransId="{8B5480C1-A08B-425C-9C1E-5B75710678E1}"/>
    <dgm:cxn modelId="{44D887D4-F7A0-4724-BAFB-DB5AE6787FBB}" srcId="{DFA14370-DC0D-4641-8605-DEE6841E2745}" destId="{DE87D6C8-C3A4-4415-B0BA-BE80FDE7C6F8}" srcOrd="0" destOrd="0" parTransId="{3D9960A1-1DCF-4A95-A2C7-488C8A0683C8}" sibTransId="{7C7C8903-0D4F-4FBF-B64D-AF2EB1434DB0}"/>
    <dgm:cxn modelId="{70AF48D1-5E4D-4017-AAB6-BCBBA412A7C9}" type="presOf" srcId="{59AB1259-61BD-48D2-9FED-88E99BB0D137}" destId="{A6F300A4-D2C9-457E-86DA-0D43A668890C}" srcOrd="0" destOrd="1" presId="urn:microsoft.com/office/officeart/2005/8/layout/hProcess11"/>
    <dgm:cxn modelId="{B806A851-8D4C-4317-99CC-A001D13184EE}" type="presOf" srcId="{7FEE6150-925D-4039-A69E-180F11D317BE}" destId="{A5726C18-7B14-4246-B889-881CA016CA26}" srcOrd="0" destOrd="0" presId="urn:microsoft.com/office/officeart/2005/8/layout/hProcess11"/>
    <dgm:cxn modelId="{795499AF-E6F6-48F8-9E52-B4458951BD00}" type="presOf" srcId="{8DBA550B-A3FF-4B14-B7E9-63438E81E9D2}" destId="{C2EEDDFF-AB9F-4EA6-9DE0-83E60B5B040F}" srcOrd="0" destOrd="2" presId="urn:microsoft.com/office/officeart/2005/8/layout/hProcess11"/>
    <dgm:cxn modelId="{937705A9-8F05-493D-99D4-DA8210B55566}" srcId="{2ECDD3D2-3568-4160-80EB-01DD78302C2F}" destId="{61304507-E869-47D1-A1EA-73F481EE23A3}" srcOrd="0" destOrd="0" parTransId="{7D9FE743-59A2-418D-80CE-4B9F5E8FB199}" sibTransId="{9CD7DD79-546B-4454-85E3-833A14866595}"/>
    <dgm:cxn modelId="{632E4EB0-738C-4D27-8F97-FE06429783F6}" srcId="{DE87D6C8-C3A4-4415-B0BA-BE80FDE7C6F8}" destId="{AC7AB9D2-4E9C-45F4-A995-04E42FDCD883}" srcOrd="1" destOrd="0" parTransId="{172A1396-7541-426D-A37D-139B7896807D}" sibTransId="{E52093A8-E215-45D6-8CD3-64E76D3683FE}"/>
    <dgm:cxn modelId="{C41240D1-A97D-46AA-80CC-7CD1208417F0}" type="presOf" srcId="{0156D700-D478-46FF-87D7-ED3BE2EADDE9}" destId="{1A588F62-5A7A-41AC-B1F1-A0501D5A1EA2}" srcOrd="0" destOrd="3" presId="urn:microsoft.com/office/officeart/2005/8/layout/hProcess11"/>
    <dgm:cxn modelId="{1D6F5035-5A7C-46B1-9615-079F4E0A0071}" type="presOf" srcId="{61304507-E869-47D1-A1EA-73F481EE23A3}" destId="{C2EEDDFF-AB9F-4EA6-9DE0-83E60B5B040F}" srcOrd="0" destOrd="1" presId="urn:microsoft.com/office/officeart/2005/8/layout/hProcess11"/>
    <dgm:cxn modelId="{9EBAF4CC-9C19-498F-AC0D-C68F4EC7CE1C}" type="presOf" srcId="{B771C7C1-CE0F-48D2-92D9-942578ADB9FC}" destId="{A6F300A4-D2C9-457E-86DA-0D43A668890C}" srcOrd="0" destOrd="3" presId="urn:microsoft.com/office/officeart/2005/8/layout/hProcess11"/>
    <dgm:cxn modelId="{FCAFDB33-80A3-4910-AD83-3ECE7FDB6B02}" type="presOf" srcId="{30ED427B-E905-4921-AD98-CE734FB36F2F}" destId="{A5726C18-7B14-4246-B889-881CA016CA26}" srcOrd="0" destOrd="3" presId="urn:microsoft.com/office/officeart/2005/8/layout/hProcess11"/>
    <dgm:cxn modelId="{29C5D34B-3B96-404F-820B-0727B2DDF63D}" type="presOf" srcId="{DE87D6C8-C3A4-4415-B0BA-BE80FDE7C6F8}" destId="{1A588F62-5A7A-41AC-B1F1-A0501D5A1EA2}" srcOrd="0" destOrd="0" presId="urn:microsoft.com/office/officeart/2005/8/layout/hProcess11"/>
    <dgm:cxn modelId="{6A5FF8D0-475C-417E-9BCA-6FEF204CC5FD}" type="presOf" srcId="{AC7AB9D2-4E9C-45F4-A995-04E42FDCD883}" destId="{1A588F62-5A7A-41AC-B1F1-A0501D5A1EA2}" srcOrd="0" destOrd="2" presId="urn:microsoft.com/office/officeart/2005/8/layout/hProcess11"/>
    <dgm:cxn modelId="{82A48A4A-6F9B-47C3-8E3E-1A2B666D81C6}" srcId="{DE87D6C8-C3A4-4415-B0BA-BE80FDE7C6F8}" destId="{35CBC538-8087-40D7-813C-D2B8BC609779}" srcOrd="0" destOrd="0" parTransId="{D47CE25B-AE6E-4234-8343-734D61F55744}" sibTransId="{EF60C5E6-D1C9-42E4-88F9-1724FC3BEF9D}"/>
    <dgm:cxn modelId="{FFCBC5FD-22A8-48C8-92B5-9A8FF30E5346}" srcId="{A80B5104-1F94-4B78-977E-8677125D187F}" destId="{4544014C-B69C-4145-8D8E-88E70152AA80}" srcOrd="1" destOrd="0" parTransId="{EAE0D4A1-C014-4ED6-9F54-4FA40D8EEE4E}" sibTransId="{D17AAA98-F030-492C-BA49-0872EDCA8DC2}"/>
    <dgm:cxn modelId="{5467C995-BB30-445D-9054-771BDFF569EC}" type="presOf" srcId="{C50FA1FC-7F27-4D6F-87F5-63CF35F9A5CF}" destId="{A5726C18-7B14-4246-B889-881CA016CA26}" srcOrd="0" destOrd="1" presId="urn:microsoft.com/office/officeart/2005/8/layout/hProcess11"/>
    <dgm:cxn modelId="{7D4DD215-39F1-43DC-BD96-3F991B89DE93}" type="presOf" srcId="{A80B5104-1F94-4B78-977E-8677125D187F}" destId="{A6F300A4-D2C9-457E-86DA-0D43A668890C}" srcOrd="0" destOrd="0" presId="urn:microsoft.com/office/officeart/2005/8/layout/hProcess11"/>
    <dgm:cxn modelId="{CBAEC2EA-52C0-4050-A583-EFF78FF27361}" srcId="{DFA14370-DC0D-4641-8605-DEE6841E2745}" destId="{A80B5104-1F94-4B78-977E-8677125D187F}" srcOrd="3" destOrd="0" parTransId="{DCDC7E4E-C3C2-4853-8E92-EFA5425BEF8C}" sibTransId="{E7F8DBA2-5DFF-4EFD-BAE9-3C5E79AD64E8}"/>
    <dgm:cxn modelId="{7F7C334F-0754-4659-B8FA-3868527AC0A4}" type="presOf" srcId="{5A3EA5A7-CE99-46C1-BF5A-0B6FD6CBD97B}" destId="{C2EEDDFF-AB9F-4EA6-9DE0-83E60B5B040F}" srcOrd="0" destOrd="3" presId="urn:microsoft.com/office/officeart/2005/8/layout/hProcess11"/>
    <dgm:cxn modelId="{07962D30-80F8-404C-A042-6D32C6734345}" srcId="{7FEE6150-925D-4039-A69E-180F11D317BE}" destId="{1B34430B-3DC3-437F-A2E0-7CD2D749C36E}" srcOrd="1" destOrd="0" parTransId="{8BB6416D-381D-46A3-BED1-406E3621C365}" sibTransId="{521BFA56-6911-46E7-950D-EDE8C480EBA3}"/>
    <dgm:cxn modelId="{B9DEE7FE-3921-4B45-8655-BCA1212BC4A9}" srcId="{DFA14370-DC0D-4641-8605-DEE6841E2745}" destId="{2ECDD3D2-3568-4160-80EB-01DD78302C2F}" srcOrd="1" destOrd="0" parTransId="{C827297E-25F3-4F60-B251-EC4E71BBF397}" sibTransId="{5AC261C7-779A-4B69-A0EA-CEA651663226}"/>
    <dgm:cxn modelId="{616CC767-E57C-4E83-A22E-B6DA820EBCA4}" type="presParOf" srcId="{DAF510BD-7AFC-4EEA-A545-283AFCC3D050}" destId="{89914FA2-C283-490C-AA89-23BBA2B1D367}" srcOrd="0" destOrd="0" presId="urn:microsoft.com/office/officeart/2005/8/layout/hProcess11"/>
    <dgm:cxn modelId="{075BC58A-EA72-4909-941D-1B1CF0BA4B70}" type="presParOf" srcId="{DAF510BD-7AFC-4EEA-A545-283AFCC3D050}" destId="{1B21F763-3FC5-471A-9EEB-B58B63E18950}" srcOrd="1" destOrd="0" presId="urn:microsoft.com/office/officeart/2005/8/layout/hProcess11"/>
    <dgm:cxn modelId="{66EB2309-9A5E-4A90-9AE4-D67C319EECDB}" type="presParOf" srcId="{1B21F763-3FC5-471A-9EEB-B58B63E18950}" destId="{8AFD8B8F-E4DB-4942-912F-A64DE8790BEC}" srcOrd="0" destOrd="0" presId="urn:microsoft.com/office/officeart/2005/8/layout/hProcess11"/>
    <dgm:cxn modelId="{C09941B8-A43D-4064-9AB6-EEDD15069595}" type="presParOf" srcId="{8AFD8B8F-E4DB-4942-912F-A64DE8790BEC}" destId="{1A588F62-5A7A-41AC-B1F1-A0501D5A1EA2}" srcOrd="0" destOrd="0" presId="urn:microsoft.com/office/officeart/2005/8/layout/hProcess11"/>
    <dgm:cxn modelId="{5AA2AB6B-DE44-4AEC-9948-622AEFF9E896}" type="presParOf" srcId="{8AFD8B8F-E4DB-4942-912F-A64DE8790BEC}" destId="{7645D795-AD56-4175-A8CA-C8075F2540CB}" srcOrd="1" destOrd="0" presId="urn:microsoft.com/office/officeart/2005/8/layout/hProcess11"/>
    <dgm:cxn modelId="{B78DDA7F-1EF1-43EF-994D-56C1AEAC1AD9}" type="presParOf" srcId="{8AFD8B8F-E4DB-4942-912F-A64DE8790BEC}" destId="{85AD7042-88FC-4E3B-A255-1AA2E359DE14}" srcOrd="2" destOrd="0" presId="urn:microsoft.com/office/officeart/2005/8/layout/hProcess11"/>
    <dgm:cxn modelId="{7AD053AD-F753-427D-8F53-0D0ECC2007F5}" type="presParOf" srcId="{1B21F763-3FC5-471A-9EEB-B58B63E18950}" destId="{5984E765-053B-4760-A4D2-FE0045B6D975}" srcOrd="1" destOrd="0" presId="urn:microsoft.com/office/officeart/2005/8/layout/hProcess11"/>
    <dgm:cxn modelId="{8C37603C-4E4F-4F02-8E7C-F1A9E0F5956D}" type="presParOf" srcId="{1B21F763-3FC5-471A-9EEB-B58B63E18950}" destId="{DCD6D902-8B27-40E2-935B-67E652BD2793}" srcOrd="2" destOrd="0" presId="urn:microsoft.com/office/officeart/2005/8/layout/hProcess11"/>
    <dgm:cxn modelId="{2AA5C5F6-5380-45C6-AEC9-D9AF88BD8673}" type="presParOf" srcId="{DCD6D902-8B27-40E2-935B-67E652BD2793}" destId="{C2EEDDFF-AB9F-4EA6-9DE0-83E60B5B040F}" srcOrd="0" destOrd="0" presId="urn:microsoft.com/office/officeart/2005/8/layout/hProcess11"/>
    <dgm:cxn modelId="{F2DD651A-66EE-4A97-A5D1-3B7D9867AF03}" type="presParOf" srcId="{DCD6D902-8B27-40E2-935B-67E652BD2793}" destId="{CCD6005D-E61F-41C2-A261-3CC2FDC0B5E1}" srcOrd="1" destOrd="0" presId="urn:microsoft.com/office/officeart/2005/8/layout/hProcess11"/>
    <dgm:cxn modelId="{3804AF68-2CF5-4036-A128-F250806D4A38}" type="presParOf" srcId="{DCD6D902-8B27-40E2-935B-67E652BD2793}" destId="{AE712F72-E172-43B9-AB0C-6A5B06A636B1}" srcOrd="2" destOrd="0" presId="urn:microsoft.com/office/officeart/2005/8/layout/hProcess11"/>
    <dgm:cxn modelId="{1506502F-F274-4024-A0FF-03286DE76E61}" type="presParOf" srcId="{1B21F763-3FC5-471A-9EEB-B58B63E18950}" destId="{9C5D818E-0AFF-434E-8035-C90ECB9D0635}" srcOrd="3" destOrd="0" presId="urn:microsoft.com/office/officeart/2005/8/layout/hProcess11"/>
    <dgm:cxn modelId="{50EF209B-B9F1-486D-A543-8A77DD910093}" type="presParOf" srcId="{1B21F763-3FC5-471A-9EEB-B58B63E18950}" destId="{5DF20F18-523B-4694-88C8-7735B969767D}" srcOrd="4" destOrd="0" presId="urn:microsoft.com/office/officeart/2005/8/layout/hProcess11"/>
    <dgm:cxn modelId="{2ABBEDFC-542E-42C7-AE10-33C2895ADA61}" type="presParOf" srcId="{5DF20F18-523B-4694-88C8-7735B969767D}" destId="{A5726C18-7B14-4246-B889-881CA016CA26}" srcOrd="0" destOrd="0" presId="urn:microsoft.com/office/officeart/2005/8/layout/hProcess11"/>
    <dgm:cxn modelId="{EEF65CFE-F203-40BB-8A45-BF3397E8EFC2}" type="presParOf" srcId="{5DF20F18-523B-4694-88C8-7735B969767D}" destId="{98448DA3-D14F-4C59-A1B4-1F446B767095}" srcOrd="1" destOrd="0" presId="urn:microsoft.com/office/officeart/2005/8/layout/hProcess11"/>
    <dgm:cxn modelId="{49D172CD-6D78-46F2-8206-47E1B3E62DEF}" type="presParOf" srcId="{5DF20F18-523B-4694-88C8-7735B969767D}" destId="{D9520E29-B608-44E0-B04C-B30BF98F4673}" srcOrd="2" destOrd="0" presId="urn:microsoft.com/office/officeart/2005/8/layout/hProcess11"/>
    <dgm:cxn modelId="{142C4195-DEA6-4711-9EA9-55C115282F1C}" type="presParOf" srcId="{1B21F763-3FC5-471A-9EEB-B58B63E18950}" destId="{635526BC-E18A-49A2-9A76-04EF9B4FBF65}" srcOrd="5" destOrd="0" presId="urn:microsoft.com/office/officeart/2005/8/layout/hProcess11"/>
    <dgm:cxn modelId="{69CE9178-2502-4F22-85B1-A9E732EB1761}" type="presParOf" srcId="{1B21F763-3FC5-471A-9EEB-B58B63E18950}" destId="{0C8F76BC-A322-4186-B024-8B4CC1BC8D13}" srcOrd="6" destOrd="0" presId="urn:microsoft.com/office/officeart/2005/8/layout/hProcess11"/>
    <dgm:cxn modelId="{D55DA352-EC35-4E6C-A710-F491A3464B26}" type="presParOf" srcId="{0C8F76BC-A322-4186-B024-8B4CC1BC8D13}" destId="{A6F300A4-D2C9-457E-86DA-0D43A668890C}" srcOrd="0" destOrd="0" presId="urn:microsoft.com/office/officeart/2005/8/layout/hProcess11"/>
    <dgm:cxn modelId="{C2A73C53-88E4-46E5-A006-E1DC293DD54D}" type="presParOf" srcId="{0C8F76BC-A322-4186-B024-8B4CC1BC8D13}" destId="{74D9045E-60EE-4512-915E-734C31CC81F8}" srcOrd="1" destOrd="0" presId="urn:microsoft.com/office/officeart/2005/8/layout/hProcess11"/>
    <dgm:cxn modelId="{E295D115-F61F-472B-A750-F9288E545BDE}" type="presParOf" srcId="{0C8F76BC-A322-4186-B024-8B4CC1BC8D13}" destId="{D49FB699-BC22-4F4B-8B84-35462DEF93C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C733A-77C4-4B9A-8EF9-A441C898BC4B}">
      <dsp:nvSpPr>
        <dsp:cNvPr id="0" name=""/>
        <dsp:cNvSpPr/>
      </dsp:nvSpPr>
      <dsp:spPr>
        <a:xfrm>
          <a:off x="0" y="0"/>
          <a:ext cx="8228228" cy="11974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EEAFF"/>
            </a:gs>
            <a:gs pos="35000">
              <a:srgbClr val="BBEFFF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 smtClean="0">
              <a:solidFill>
                <a:schemeClr val="accent1">
                  <a:lumMod val="75000"/>
                </a:schemeClr>
              </a:solidFill>
            </a:rPr>
            <a:t>   ESIF</a:t>
          </a:r>
          <a:endParaRPr lang="cs-CZ" sz="5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5071" y="35071"/>
        <a:ext cx="8158086" cy="1127272"/>
      </dsp:txXfrm>
    </dsp:sp>
    <dsp:sp modelId="{A4796ED9-2606-496F-B5F5-134F8C9EE80D}">
      <dsp:nvSpPr>
        <dsp:cNvPr id="0" name=""/>
        <dsp:cNvSpPr/>
      </dsp:nvSpPr>
      <dsp:spPr>
        <a:xfrm>
          <a:off x="360021" y="1296144"/>
          <a:ext cx="3558217" cy="11974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BE86"/>
            </a:gs>
            <a:gs pos="66000">
              <a:srgbClr val="BBEFFF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 smtClean="0">
              <a:solidFill>
                <a:schemeClr val="accent1">
                  <a:lumMod val="75000"/>
                </a:schemeClr>
              </a:solidFill>
            </a:rPr>
            <a:t>MŠMT</a:t>
          </a:r>
          <a:endParaRPr lang="cs-CZ" sz="4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95092" y="1331215"/>
        <a:ext cx="3488075" cy="1127272"/>
      </dsp:txXfrm>
    </dsp:sp>
    <dsp:sp modelId="{548E4426-F8AC-479F-9612-6D59D0BB5822}">
      <dsp:nvSpPr>
        <dsp:cNvPr id="0" name=""/>
        <dsp:cNvSpPr/>
      </dsp:nvSpPr>
      <dsp:spPr>
        <a:xfrm>
          <a:off x="1317229" y="2569644"/>
          <a:ext cx="1955821" cy="11974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BE86"/>
            </a:gs>
            <a:gs pos="35000">
              <a:srgbClr val="BBEFFF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>
              <a:solidFill>
                <a:schemeClr val="accent1">
                  <a:lumMod val="75000"/>
                </a:schemeClr>
              </a:solidFill>
            </a:rPr>
            <a:t>OP VVV</a:t>
          </a:r>
          <a:endParaRPr lang="cs-CZ" sz="39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352300" y="2604715"/>
        <a:ext cx="1885679" cy="1127272"/>
      </dsp:txXfrm>
    </dsp:sp>
    <dsp:sp modelId="{A0F1E590-BE24-44B8-B84F-29907C9E2289}">
      <dsp:nvSpPr>
        <dsp:cNvPr id="0" name=""/>
        <dsp:cNvSpPr/>
      </dsp:nvSpPr>
      <dsp:spPr>
        <a:xfrm>
          <a:off x="1889174" y="3854145"/>
          <a:ext cx="4519543" cy="11974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9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924245" y="3889216"/>
        <a:ext cx="4449401" cy="1127272"/>
      </dsp:txXfrm>
    </dsp:sp>
    <dsp:sp modelId="{7CC6E023-B8FE-4DA0-8416-EB3E985FBB6C}">
      <dsp:nvSpPr>
        <dsp:cNvPr id="0" name=""/>
        <dsp:cNvSpPr/>
      </dsp:nvSpPr>
      <dsp:spPr>
        <a:xfrm>
          <a:off x="1224837" y="5138645"/>
          <a:ext cx="1059180" cy="11974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EE8C5"/>
            </a:gs>
            <a:gs pos="85853">
              <a:srgbClr val="BBEFFF"/>
            </a:gs>
            <a:gs pos="50000">
              <a:srgbClr val="FFBE86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smtClean="0">
              <a:solidFill>
                <a:schemeClr val="accent1">
                  <a:lumMod val="75000"/>
                </a:schemeClr>
              </a:solidFill>
            </a:rPr>
            <a:t>Šablony</a:t>
          </a:r>
          <a:endParaRPr lang="cs-CZ" sz="1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255859" y="5169667"/>
        <a:ext cx="997136" cy="1135370"/>
      </dsp:txXfrm>
    </dsp:sp>
    <dsp:sp modelId="{EC3302E7-A327-40FF-87CA-79686DB87B5D}">
      <dsp:nvSpPr>
        <dsp:cNvPr id="0" name=""/>
        <dsp:cNvSpPr/>
      </dsp:nvSpPr>
      <dsp:spPr>
        <a:xfrm>
          <a:off x="2306261" y="5138645"/>
          <a:ext cx="1059180" cy="1197414"/>
        </a:xfrm>
        <a:prstGeom prst="roundRect">
          <a:avLst>
            <a:gd name="adj" fmla="val 10000"/>
          </a:avLst>
        </a:prstGeom>
        <a:gradFill rotWithShape="0">
          <a:gsLst>
            <a:gs pos="88365">
              <a:srgbClr val="BBEFFF"/>
            </a:gs>
            <a:gs pos="0">
              <a:srgbClr val="9EE8C5"/>
            </a:gs>
            <a:gs pos="50000">
              <a:srgbClr val="FFBE86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solidFill>
                <a:schemeClr val="accent1">
                  <a:lumMod val="75000"/>
                </a:schemeClr>
              </a:solidFill>
            </a:rPr>
            <a:t>Výzva Implementace KAP</a:t>
          </a:r>
          <a:endParaRPr lang="cs-CZ" sz="1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337283" y="5169667"/>
        <a:ext cx="997136" cy="1135370"/>
      </dsp:txXfrm>
    </dsp:sp>
    <dsp:sp modelId="{92696E45-C4E5-44E6-9C7E-98A3EBB46D81}">
      <dsp:nvSpPr>
        <dsp:cNvPr id="0" name=""/>
        <dsp:cNvSpPr/>
      </dsp:nvSpPr>
      <dsp:spPr>
        <a:xfrm>
          <a:off x="4392490" y="1296144"/>
          <a:ext cx="3549300" cy="11974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B9DA"/>
            </a:gs>
            <a:gs pos="35000">
              <a:srgbClr val="BBEFFF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200" kern="1200" dirty="0" smtClean="0">
              <a:solidFill>
                <a:schemeClr val="accent1">
                  <a:lumMod val="75000"/>
                </a:schemeClr>
              </a:solidFill>
            </a:rPr>
            <a:t>MMR</a:t>
          </a:r>
          <a:endParaRPr lang="cs-CZ" sz="5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427561" y="1331215"/>
        <a:ext cx="3479158" cy="1127272"/>
      </dsp:txXfrm>
    </dsp:sp>
    <dsp:sp modelId="{9D29E3A6-1974-4F7A-A943-0BE3676D7D2F}">
      <dsp:nvSpPr>
        <dsp:cNvPr id="0" name=""/>
        <dsp:cNvSpPr/>
      </dsp:nvSpPr>
      <dsp:spPr>
        <a:xfrm>
          <a:off x="5182040" y="2547002"/>
          <a:ext cx="2018760" cy="11974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B9DA"/>
            </a:gs>
            <a:gs pos="35000">
              <a:srgbClr val="BBEFFF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>
              <a:solidFill>
                <a:schemeClr val="accent1">
                  <a:lumMod val="75000"/>
                </a:schemeClr>
              </a:solidFill>
            </a:rPr>
            <a:t>IROP</a:t>
          </a:r>
          <a:endParaRPr lang="cs-CZ" sz="39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217111" y="2582073"/>
        <a:ext cx="1948618" cy="1127272"/>
      </dsp:txXfrm>
    </dsp:sp>
    <dsp:sp modelId="{68F8814C-55E9-44F9-B777-9BD5E863F66D}">
      <dsp:nvSpPr>
        <dsp:cNvPr id="0" name=""/>
        <dsp:cNvSpPr/>
      </dsp:nvSpPr>
      <dsp:spPr>
        <a:xfrm>
          <a:off x="5904653" y="5139289"/>
          <a:ext cx="1070625" cy="11974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EE8C5"/>
            </a:gs>
            <a:gs pos="86000">
              <a:srgbClr val="BBEFFF"/>
            </a:gs>
            <a:gs pos="50000">
              <a:srgbClr val="FFB9DA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solidFill>
                <a:schemeClr val="accent1">
                  <a:lumMod val="75000"/>
                </a:schemeClr>
              </a:solidFill>
            </a:rPr>
            <a:t>Rámec pro podporu infrastruktury</a:t>
          </a:r>
          <a:endParaRPr lang="cs-CZ" sz="1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936011" y="5170647"/>
        <a:ext cx="1007909" cy="1134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14FA2-C283-490C-AA89-23BBA2B1D367}">
      <dsp:nvSpPr>
        <dsp:cNvPr id="0" name=""/>
        <dsp:cNvSpPr/>
      </dsp:nvSpPr>
      <dsp:spPr>
        <a:xfrm>
          <a:off x="0" y="1555372"/>
          <a:ext cx="8855695" cy="2073830"/>
        </a:xfrm>
        <a:prstGeom prst="notchedRightArrow">
          <a:avLst/>
        </a:prstGeom>
        <a:gradFill rotWithShape="0">
          <a:gsLst>
            <a:gs pos="0">
              <a:srgbClr val="9EEAFF"/>
            </a:gs>
            <a:gs pos="50000">
              <a:srgbClr val="2FD2FF"/>
            </a:gs>
            <a:gs pos="100000">
              <a:srgbClr val="81E4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88F62-5A7A-41AC-B1F1-A0501D5A1EA2}">
      <dsp:nvSpPr>
        <dsp:cNvPr id="0" name=""/>
        <dsp:cNvSpPr/>
      </dsp:nvSpPr>
      <dsp:spPr>
        <a:xfrm>
          <a:off x="3988" y="0"/>
          <a:ext cx="1918589" cy="2073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>
              <a:solidFill>
                <a:schemeClr val="accent1">
                  <a:lumMod val="75000"/>
                </a:schemeClr>
              </a:solidFill>
            </a:rPr>
            <a:t>Příprava 1. KAP</a:t>
          </a:r>
          <a:endParaRPr lang="cs-CZ" sz="15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accent1">
                  <a:lumMod val="75000"/>
                </a:schemeClr>
              </a:solidFill>
            </a:rPr>
            <a:t>Analýza potřeb v území</a:t>
          </a:r>
          <a:endParaRPr lang="cs-CZ" sz="12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accent1">
                  <a:lumMod val="75000"/>
                </a:schemeClr>
              </a:solidFill>
            </a:rPr>
            <a:t>Analýza potřeb na školách</a:t>
          </a:r>
          <a:endParaRPr lang="cs-CZ" sz="12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accent1">
                  <a:lumMod val="75000"/>
                </a:schemeClr>
              </a:solidFill>
            </a:rPr>
            <a:t>Rámec pro podporu infrastruktury</a:t>
          </a:r>
          <a:endParaRPr lang="cs-CZ" sz="1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988" y="0"/>
        <a:ext cx="1918589" cy="2073830"/>
      </dsp:txXfrm>
    </dsp:sp>
    <dsp:sp modelId="{7645D795-AD56-4175-A8CA-C8075F2540CB}">
      <dsp:nvSpPr>
        <dsp:cNvPr id="0" name=""/>
        <dsp:cNvSpPr/>
      </dsp:nvSpPr>
      <dsp:spPr>
        <a:xfrm>
          <a:off x="502769" y="2094866"/>
          <a:ext cx="994847" cy="998212"/>
        </a:xfrm>
        <a:prstGeom prst="ellipse">
          <a:avLst/>
        </a:prstGeom>
        <a:solidFill>
          <a:srgbClr val="81E4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EDDFF-AB9F-4EA6-9DE0-83E60B5B040F}">
      <dsp:nvSpPr>
        <dsp:cNvPr id="0" name=""/>
        <dsp:cNvSpPr/>
      </dsp:nvSpPr>
      <dsp:spPr>
        <a:xfrm>
          <a:off x="2018508" y="3110745"/>
          <a:ext cx="1918589" cy="2073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>
              <a:solidFill>
                <a:schemeClr val="accent1">
                  <a:lumMod val="75000"/>
                </a:schemeClr>
              </a:solidFill>
            </a:rPr>
            <a:t>Realizace,naplňování</a:t>
          </a:r>
          <a:r>
            <a:rPr lang="cs-CZ" sz="1500" kern="1200" dirty="0" smtClean="0">
              <a:solidFill>
                <a:schemeClr val="accent1">
                  <a:lumMod val="75000"/>
                </a:schemeClr>
              </a:solidFill>
            </a:rPr>
            <a:t> 1. KAP</a:t>
          </a:r>
          <a:endParaRPr lang="cs-CZ" sz="15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accent1">
                  <a:lumMod val="75000"/>
                </a:schemeClr>
              </a:solidFill>
            </a:rPr>
            <a:t>Vyhodnocování realizace</a:t>
          </a:r>
          <a:endParaRPr lang="cs-CZ" sz="12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accent1">
                  <a:lumMod val="75000"/>
                </a:schemeClr>
              </a:solidFill>
            </a:rPr>
            <a:t>Tematická setkávání pěti platforem</a:t>
          </a:r>
          <a:endParaRPr lang="cs-CZ" sz="12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accent1">
                  <a:lumMod val="75000"/>
                </a:schemeClr>
              </a:solidFill>
            </a:rPr>
            <a:t>4 workshopy s řediteli SŠ a VOŠ</a:t>
          </a:r>
          <a:endParaRPr lang="cs-CZ" sz="1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18508" y="3110745"/>
        <a:ext cx="1918589" cy="2073830"/>
      </dsp:txXfrm>
    </dsp:sp>
    <dsp:sp modelId="{CCD6005D-E61F-41C2-A261-3CC2FDC0B5E1}">
      <dsp:nvSpPr>
        <dsp:cNvPr id="0" name=""/>
        <dsp:cNvSpPr/>
      </dsp:nvSpPr>
      <dsp:spPr>
        <a:xfrm>
          <a:off x="2453352" y="2095372"/>
          <a:ext cx="997201" cy="997201"/>
        </a:xfrm>
        <a:prstGeom prst="ellipse">
          <a:avLst/>
        </a:prstGeom>
        <a:solidFill>
          <a:srgbClr val="5DDC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26C18-7B14-4246-B889-881CA016CA26}">
      <dsp:nvSpPr>
        <dsp:cNvPr id="0" name=""/>
        <dsp:cNvSpPr/>
      </dsp:nvSpPr>
      <dsp:spPr>
        <a:xfrm>
          <a:off x="3993792" y="0"/>
          <a:ext cx="1918589" cy="2073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>
              <a:solidFill>
                <a:schemeClr val="accent1">
                  <a:lumMod val="75000"/>
                </a:schemeClr>
              </a:solidFill>
            </a:rPr>
            <a:t>Příprava 2. KAP</a:t>
          </a:r>
          <a:endParaRPr lang="cs-CZ" sz="15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accent1">
                  <a:lumMod val="75000"/>
                </a:schemeClr>
              </a:solidFill>
            </a:rPr>
            <a:t>Analýza potřeb v území</a:t>
          </a:r>
          <a:endParaRPr lang="cs-CZ" sz="12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accent1">
                  <a:lumMod val="75000"/>
                </a:schemeClr>
              </a:solidFill>
            </a:rPr>
            <a:t>Analýza potřeb na školách</a:t>
          </a:r>
          <a:endParaRPr lang="cs-CZ" sz="12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accent1">
                  <a:lumMod val="75000"/>
                </a:schemeClr>
              </a:solidFill>
            </a:rPr>
            <a:t>Rámec pro podporu infrastruktury</a:t>
          </a:r>
          <a:endParaRPr lang="cs-CZ" sz="1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993792" y="0"/>
        <a:ext cx="1918589" cy="2073830"/>
      </dsp:txXfrm>
    </dsp:sp>
    <dsp:sp modelId="{98448DA3-D14F-4C59-A1B4-1F446B767095}">
      <dsp:nvSpPr>
        <dsp:cNvPr id="0" name=""/>
        <dsp:cNvSpPr/>
      </dsp:nvSpPr>
      <dsp:spPr>
        <a:xfrm>
          <a:off x="4349782" y="2095372"/>
          <a:ext cx="997201" cy="997201"/>
        </a:xfrm>
        <a:prstGeom prst="ellipse">
          <a:avLst/>
        </a:prstGeom>
        <a:solidFill>
          <a:srgbClr val="2FD2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300A4-D2C9-457E-86DA-0D43A668890C}">
      <dsp:nvSpPr>
        <dsp:cNvPr id="0" name=""/>
        <dsp:cNvSpPr/>
      </dsp:nvSpPr>
      <dsp:spPr>
        <a:xfrm>
          <a:off x="6047546" y="3110745"/>
          <a:ext cx="1918589" cy="2073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err="1" smtClean="0">
              <a:solidFill>
                <a:schemeClr val="accent1">
                  <a:lumMod val="75000"/>
                </a:schemeClr>
              </a:solidFill>
            </a:rPr>
            <a:t>Realizace,naplňování</a:t>
          </a:r>
          <a:r>
            <a:rPr lang="cs-CZ" sz="1500" kern="1200" dirty="0" smtClean="0">
              <a:solidFill>
                <a:schemeClr val="accent1">
                  <a:lumMod val="75000"/>
                </a:schemeClr>
              </a:solidFill>
            </a:rPr>
            <a:t> 2. KAP</a:t>
          </a:r>
          <a:endParaRPr lang="cs-CZ" sz="15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accent1">
                  <a:lumMod val="75000"/>
                </a:schemeClr>
              </a:solidFill>
            </a:rPr>
            <a:t>Vyhodnocování realizace</a:t>
          </a:r>
          <a:endParaRPr lang="cs-CZ" sz="12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accent1">
                  <a:lumMod val="75000"/>
                </a:schemeClr>
              </a:solidFill>
            </a:rPr>
            <a:t>Tematická setkávání pěti platforem</a:t>
          </a:r>
          <a:endParaRPr lang="cs-CZ" sz="1200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>
              <a:solidFill>
                <a:schemeClr val="accent1">
                  <a:lumMod val="75000"/>
                </a:schemeClr>
              </a:solidFill>
            </a:rPr>
            <a:t>4 workshopy s řediteli SŠ a VOŠ</a:t>
          </a:r>
          <a:endParaRPr lang="cs-CZ" sz="12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047546" y="3110745"/>
        <a:ext cx="1918589" cy="2073830"/>
      </dsp:txXfrm>
    </dsp:sp>
    <dsp:sp modelId="{74D9045E-60EE-4512-915E-734C31CC81F8}">
      <dsp:nvSpPr>
        <dsp:cNvPr id="0" name=""/>
        <dsp:cNvSpPr/>
      </dsp:nvSpPr>
      <dsp:spPr>
        <a:xfrm>
          <a:off x="6480182" y="2095372"/>
          <a:ext cx="997201" cy="997201"/>
        </a:xfrm>
        <a:prstGeom prst="ellipse">
          <a:avLst/>
        </a:prstGeom>
        <a:solidFill>
          <a:srgbClr val="00A5D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EE061-1B96-483C-9092-F959C7ADEE23}" type="datetimeFigureOut">
              <a:rPr lang="cs-CZ" smtClean="0"/>
              <a:t>10.03.2017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28F31-ABBF-44E5-9097-D28BA769E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218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BCE21-84CB-4FEF-8077-74AF375F2202}" type="datetimeFigureOut">
              <a:rPr lang="cs-CZ" smtClean="0"/>
              <a:t>10.03.2017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66C31-E05A-4F06-AE96-785168787A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41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6C31-E05A-4F06-AE96-785168787A4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58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6C31-E05A-4F06-AE96-785168787A4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130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6C31-E05A-4F06-AE96-785168787A4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88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6C31-E05A-4F06-AE96-785168787A4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253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Nápady na školení, lektory …. Učitele na škole budou osloveni emailem</a:t>
            </a:r>
            <a:r>
              <a:rPr lang="cs-CZ" baseline="0" dirty="0" smtClean="0"/>
              <a:t> (vedení, sekret) ….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6C31-E05A-4F06-AE96-785168787A4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265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6C31-E05A-4F06-AE96-785168787A4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80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68A8-C695-4D2D-8BAC-21E5876928B0}" type="datetimeFigureOut">
              <a:rPr lang="cs-CZ" smtClean="0"/>
              <a:t>10.03.2017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34E7-5641-4809-B025-7E1FD91CF5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8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68A8-C695-4D2D-8BAC-21E5876928B0}" type="datetimeFigureOut">
              <a:rPr lang="cs-CZ" smtClean="0"/>
              <a:t>10.03.2017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34E7-5641-4809-B025-7E1FD91CF5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8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68A8-C695-4D2D-8BAC-21E5876928B0}" type="datetimeFigureOut">
              <a:rPr lang="cs-CZ" smtClean="0"/>
              <a:t>10.03.2017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34E7-5641-4809-B025-7E1FD91CF5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58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68A8-C695-4D2D-8BAC-21E5876928B0}" type="datetimeFigureOut">
              <a:rPr lang="cs-CZ" smtClean="0"/>
              <a:t>10.03.2017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34E7-5641-4809-B025-7E1FD91CF5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04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68A8-C695-4D2D-8BAC-21E5876928B0}" type="datetimeFigureOut">
              <a:rPr lang="cs-CZ" smtClean="0"/>
              <a:t>10.03.2017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34E7-5641-4809-B025-7E1FD91CF5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27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68A8-C695-4D2D-8BAC-21E5876928B0}" type="datetimeFigureOut">
              <a:rPr lang="cs-CZ" smtClean="0"/>
              <a:t>10.03.2017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34E7-5641-4809-B025-7E1FD91CF5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12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68A8-C695-4D2D-8BAC-21E5876928B0}" type="datetimeFigureOut">
              <a:rPr lang="cs-CZ" smtClean="0"/>
              <a:t>10.03.2017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34E7-5641-4809-B025-7E1FD91CF5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45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68A8-C695-4D2D-8BAC-21E5876928B0}" type="datetimeFigureOut">
              <a:rPr lang="cs-CZ" smtClean="0"/>
              <a:t>10.03.2017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34E7-5641-4809-B025-7E1FD91CF5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286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68A8-C695-4D2D-8BAC-21E5876928B0}" type="datetimeFigureOut">
              <a:rPr lang="cs-CZ" smtClean="0"/>
              <a:t>10.03.2017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34E7-5641-4809-B025-7E1FD91CF5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951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68A8-C695-4D2D-8BAC-21E5876928B0}" type="datetimeFigureOut">
              <a:rPr lang="cs-CZ" smtClean="0"/>
              <a:t>10.03.2017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34E7-5641-4809-B025-7E1FD91CF5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43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68A8-C695-4D2D-8BAC-21E5876928B0}" type="datetimeFigureOut">
              <a:rPr lang="cs-CZ" smtClean="0"/>
              <a:t>10.03.2017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34E7-5641-4809-B025-7E1FD91CF5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94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D68A8-C695-4D2D-8BAC-21E5876928B0}" type="datetimeFigureOut">
              <a:rPr lang="cs-CZ" smtClean="0"/>
              <a:t>10.03.2017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F34E7-5641-4809-B025-7E1FD91CF5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2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" y="260648"/>
            <a:ext cx="906542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692696"/>
            <a:ext cx="6912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</a:rPr>
              <a:t>Krajský akční plán </a:t>
            </a:r>
            <a:r>
              <a:rPr lang="cs-CZ" sz="6000" dirty="0" smtClean="0">
                <a:solidFill>
                  <a:schemeClr val="accent1">
                    <a:lumMod val="75000"/>
                  </a:schemeClr>
                </a:solidFill>
              </a:rPr>
              <a:t>rozvoje vzdělávání Libereckého kraje</a:t>
            </a:r>
          </a:p>
          <a:p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</a:rPr>
              <a:t>(KAP LK)</a:t>
            </a:r>
            <a:endParaRPr lang="cs-CZ" sz="6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cs-CZ" sz="6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5992668"/>
            <a:ext cx="6165054" cy="7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5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1" y="260648"/>
            <a:ext cx="906542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97170" y="116632"/>
            <a:ext cx="83245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Tematická setkávání platforem</a:t>
            </a:r>
            <a:endParaRPr lang="cs-CZ" sz="36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44631" y="1124744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7200" b="1" dirty="0">
                <a:solidFill>
                  <a:schemeClr val="accent1">
                    <a:lumMod val="75000"/>
                  </a:schemeClr>
                </a:solidFill>
              </a:rPr>
              <a:t>Platforma „Přírodovědné a technické vzdělávání</a:t>
            </a:r>
            <a:r>
              <a:rPr lang="cs-CZ" sz="7200" b="1" dirty="0" smtClean="0">
                <a:solidFill>
                  <a:schemeClr val="accent1">
                    <a:lumMod val="75000"/>
                  </a:schemeClr>
                </a:solidFill>
              </a:rPr>
              <a:t>“  </a:t>
            </a:r>
            <a:r>
              <a:rPr lang="cs-CZ" sz="7200" i="1" dirty="0" smtClean="0">
                <a:solidFill>
                  <a:schemeClr val="accent1">
                    <a:lumMod val="75000"/>
                  </a:schemeClr>
                </a:solidFill>
              </a:rPr>
              <a:t>(Štefková Jana)</a:t>
            </a:r>
            <a:endParaRPr lang="cs-CZ" sz="7200" i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Blip>
                <a:blip r:embed="rId4"/>
              </a:buBlip>
            </a:pPr>
            <a:r>
              <a:rPr lang="cs-CZ" sz="6400" dirty="0">
                <a:solidFill>
                  <a:schemeClr val="accent1">
                    <a:lumMod val="75000"/>
                  </a:schemeClr>
                </a:solidFill>
              </a:rPr>
              <a:t>Podpora polytechnického vzdělávání</a:t>
            </a:r>
          </a:p>
          <a:p>
            <a:pPr lvl="0">
              <a:buBlip>
                <a:blip r:embed="rId4"/>
              </a:buBlip>
            </a:pPr>
            <a:r>
              <a:rPr lang="cs-CZ" sz="6400" dirty="0">
                <a:solidFill>
                  <a:schemeClr val="accent1">
                    <a:lumMod val="75000"/>
                  </a:schemeClr>
                </a:solidFill>
              </a:rPr>
              <a:t>ICT kompetence</a:t>
            </a:r>
          </a:p>
          <a:p>
            <a:pPr marL="0" indent="0">
              <a:buNone/>
            </a:pPr>
            <a:r>
              <a:rPr lang="cs-CZ" sz="6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cs-CZ" sz="7200" b="1" dirty="0">
                <a:solidFill>
                  <a:schemeClr val="accent1">
                    <a:lumMod val="75000"/>
                  </a:schemeClr>
                </a:solidFill>
              </a:rPr>
              <a:t>Platforma „Volba povolání</a:t>
            </a:r>
            <a:r>
              <a:rPr lang="cs-CZ" sz="7200" b="1" dirty="0" smtClean="0">
                <a:solidFill>
                  <a:schemeClr val="accent1">
                    <a:lumMod val="75000"/>
                  </a:schemeClr>
                </a:solidFill>
              </a:rPr>
              <a:t>“ </a:t>
            </a:r>
            <a:r>
              <a:rPr lang="cs-CZ" sz="7200" i="1" dirty="0" smtClean="0">
                <a:solidFill>
                  <a:schemeClr val="accent1">
                    <a:lumMod val="75000"/>
                  </a:schemeClr>
                </a:solidFill>
              </a:rPr>
              <a:t>(Antošová Jana)</a:t>
            </a:r>
            <a:endParaRPr lang="cs-CZ" sz="7200" i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Blip>
                <a:blip r:embed="rId4"/>
              </a:buBlip>
            </a:pPr>
            <a:r>
              <a:rPr lang="cs-CZ" sz="6400" dirty="0">
                <a:solidFill>
                  <a:schemeClr val="accent1">
                    <a:lumMod val="75000"/>
                  </a:schemeClr>
                </a:solidFill>
              </a:rPr>
              <a:t>Podpora odborného vzdělávání včetně spolupráce škol a zaměstnavatelů</a:t>
            </a:r>
          </a:p>
          <a:p>
            <a:pPr lvl="0">
              <a:buBlip>
                <a:blip r:embed="rId4"/>
              </a:buBlip>
            </a:pPr>
            <a:r>
              <a:rPr lang="cs-CZ" sz="6400" dirty="0">
                <a:solidFill>
                  <a:schemeClr val="accent1">
                    <a:lumMod val="75000"/>
                  </a:schemeClr>
                </a:solidFill>
              </a:rPr>
              <a:t>Rozvoj škol jako center dalšího profesního vzdělávání</a:t>
            </a:r>
          </a:p>
          <a:p>
            <a:pPr marL="0" indent="0">
              <a:buNone/>
            </a:pPr>
            <a:r>
              <a:rPr lang="cs-CZ" sz="64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cs-CZ" sz="6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7200" b="1" dirty="0">
                <a:solidFill>
                  <a:schemeClr val="accent1">
                    <a:lumMod val="75000"/>
                  </a:schemeClr>
                </a:solidFill>
              </a:rPr>
              <a:t>Platforma „Rozvoj osobnosti</a:t>
            </a:r>
            <a:r>
              <a:rPr lang="cs-CZ" sz="7200" b="1" dirty="0" smtClean="0">
                <a:solidFill>
                  <a:schemeClr val="accent1">
                    <a:lumMod val="75000"/>
                  </a:schemeClr>
                </a:solidFill>
              </a:rPr>
              <a:t>“ </a:t>
            </a:r>
            <a:r>
              <a:rPr lang="cs-CZ" sz="7200" i="1" dirty="0" smtClean="0">
                <a:solidFill>
                  <a:schemeClr val="accent1">
                    <a:lumMod val="75000"/>
                  </a:schemeClr>
                </a:solidFill>
              </a:rPr>
              <a:t>(Leníková Markéta)</a:t>
            </a:r>
            <a:endParaRPr lang="cs-CZ" sz="7200" i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Blip>
                <a:blip r:embed="rId4"/>
              </a:buBlip>
            </a:pPr>
            <a:r>
              <a:rPr lang="cs-CZ" sz="6400" dirty="0">
                <a:solidFill>
                  <a:schemeClr val="accent1">
                    <a:lumMod val="75000"/>
                  </a:schemeClr>
                </a:solidFill>
              </a:rPr>
              <a:t>Podpora kompetencí k podnikavosti, iniciativě a kreativitě</a:t>
            </a:r>
          </a:p>
          <a:p>
            <a:pPr lvl="0">
              <a:buBlip>
                <a:blip r:embed="rId4"/>
              </a:buBlip>
            </a:pPr>
            <a:r>
              <a:rPr lang="cs-CZ" sz="6400" dirty="0">
                <a:solidFill>
                  <a:schemeClr val="accent1">
                    <a:lumMod val="75000"/>
                  </a:schemeClr>
                </a:solidFill>
              </a:rPr>
              <a:t>Zkvalitnění péče o žáky nadané a talentované</a:t>
            </a:r>
          </a:p>
          <a:p>
            <a:pPr marL="0" indent="0">
              <a:buNone/>
            </a:pPr>
            <a:r>
              <a:rPr lang="cs-CZ" sz="6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cs-CZ" sz="7200" b="1" dirty="0">
                <a:solidFill>
                  <a:schemeClr val="accent1">
                    <a:lumMod val="75000"/>
                  </a:schemeClr>
                </a:solidFill>
              </a:rPr>
              <a:t>Platforma „Vzdělávání pro všechny</a:t>
            </a:r>
            <a:r>
              <a:rPr lang="cs-CZ" sz="7200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cs-CZ" sz="7200" i="1" dirty="0">
                <a:solidFill>
                  <a:schemeClr val="accent1">
                    <a:lumMod val="75000"/>
                  </a:schemeClr>
                </a:solidFill>
              </a:rPr>
              <a:t>(Antošová Jana</a:t>
            </a:r>
            <a:r>
              <a:rPr lang="cs-CZ" sz="7200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72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Blip>
                <a:blip r:embed="rId4"/>
              </a:buBlip>
            </a:pPr>
            <a:r>
              <a:rPr lang="cs-CZ" sz="7200" dirty="0">
                <a:solidFill>
                  <a:schemeClr val="accent1">
                    <a:lumMod val="75000"/>
                  </a:schemeClr>
                </a:solidFill>
              </a:rPr>
              <a:t>Rozvoj kariérového poradenství</a:t>
            </a:r>
          </a:p>
          <a:p>
            <a:pPr lvl="0">
              <a:buBlip>
                <a:blip r:embed="rId4"/>
              </a:buBlip>
            </a:pPr>
            <a:r>
              <a:rPr lang="cs-CZ" sz="6400" dirty="0">
                <a:solidFill>
                  <a:schemeClr val="accent1">
                    <a:lumMod val="75000"/>
                  </a:schemeClr>
                </a:solidFill>
              </a:rPr>
              <a:t>Podpora inkluze</a:t>
            </a:r>
          </a:p>
          <a:p>
            <a:pPr marL="0" indent="0">
              <a:buNone/>
            </a:pPr>
            <a:r>
              <a:rPr lang="cs-CZ" sz="64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cs-CZ" sz="6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7200" b="1" dirty="0">
                <a:solidFill>
                  <a:schemeClr val="accent1">
                    <a:lumMod val="75000"/>
                  </a:schemeClr>
                </a:solidFill>
              </a:rPr>
              <a:t>Platforma „Rozvoj kompetencí</a:t>
            </a:r>
            <a:r>
              <a:rPr lang="cs-CZ" sz="7200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cs-CZ" sz="7200" i="1" dirty="0">
                <a:solidFill>
                  <a:schemeClr val="accent1">
                    <a:lumMod val="75000"/>
                  </a:schemeClr>
                </a:solidFill>
              </a:rPr>
              <a:t>(Leníková Markéta</a:t>
            </a:r>
            <a:r>
              <a:rPr lang="cs-CZ" sz="7200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72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Blip>
                <a:blip r:embed="rId4"/>
              </a:buBlip>
            </a:pPr>
            <a:r>
              <a:rPr lang="cs-CZ" sz="6400" dirty="0">
                <a:solidFill>
                  <a:schemeClr val="accent1">
                    <a:lumMod val="75000"/>
                  </a:schemeClr>
                </a:solidFill>
              </a:rPr>
              <a:t>Rozvoj výuky cizích jazyků</a:t>
            </a:r>
          </a:p>
          <a:p>
            <a:pPr lvl="0">
              <a:buBlip>
                <a:blip r:embed="rId4"/>
              </a:buBlip>
            </a:pPr>
            <a:r>
              <a:rPr lang="cs-CZ" sz="6400" dirty="0">
                <a:solidFill>
                  <a:schemeClr val="accent1">
                    <a:lumMod val="75000"/>
                  </a:schemeClr>
                </a:solidFill>
              </a:rPr>
              <a:t>Čtenářská a matematická gramotnost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6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6250"/>
            <a:ext cx="5359933" cy="706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6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11099" y="979004"/>
            <a:ext cx="3120058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8958"/>
          </a:xfrm>
        </p:spPr>
        <p:txBody>
          <a:bodyPr>
            <a:normAutofit/>
          </a:bodyPr>
          <a:lstStyle/>
          <a:p>
            <a:pPr algn="l"/>
            <a:r>
              <a:rPr lang="cs-CZ" sz="4300" b="1" dirty="0" smtClean="0">
                <a:solidFill>
                  <a:schemeClr val="accent1">
                    <a:lumMod val="75000"/>
                  </a:schemeClr>
                </a:solidFill>
              </a:rPr>
              <a:t>KAP LK </a:t>
            </a:r>
            <a:r>
              <a:rPr lang="cs-CZ" sz="4300" b="1" dirty="0">
                <a:solidFill>
                  <a:schemeClr val="accent1">
                    <a:lumMod val="75000"/>
                  </a:schemeClr>
                </a:solidFill>
              </a:rPr>
              <a:t>na EDULK.cz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908720"/>
            <a:ext cx="6048672" cy="543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" y="6120910"/>
            <a:ext cx="6165054" cy="7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5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8958"/>
          </a:xfrm>
        </p:spPr>
        <p:txBody>
          <a:bodyPr>
            <a:normAutofit/>
          </a:bodyPr>
          <a:lstStyle/>
          <a:p>
            <a:pPr algn="l"/>
            <a:r>
              <a:rPr lang="cs-CZ" sz="4300" b="1" dirty="0" smtClean="0">
                <a:solidFill>
                  <a:schemeClr val="accent1">
                    <a:lumMod val="75000"/>
                  </a:schemeClr>
                </a:solidFill>
              </a:rPr>
              <a:t>KAP LK </a:t>
            </a:r>
            <a:r>
              <a:rPr lang="cs-CZ" sz="4300" b="1" dirty="0">
                <a:solidFill>
                  <a:schemeClr val="accent1">
                    <a:lumMod val="75000"/>
                  </a:schemeClr>
                </a:solidFill>
              </a:rPr>
              <a:t>na </a:t>
            </a:r>
            <a:r>
              <a:rPr lang="cs-CZ" sz="4300" b="1" dirty="0" err="1" smtClean="0">
                <a:solidFill>
                  <a:schemeClr val="accent1">
                    <a:lumMod val="75000"/>
                  </a:schemeClr>
                </a:solidFill>
              </a:rPr>
              <a:t>Facebooku</a:t>
            </a:r>
            <a:endParaRPr lang="cs-CZ" sz="4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" y="6120910"/>
            <a:ext cx="6165054" cy="7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77125"/>
            <a:ext cx="1852255" cy="285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390548" cy="47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51716"/>
            <a:ext cx="5379912" cy="191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8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" y="260648"/>
            <a:ext cx="906542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5992668"/>
            <a:ext cx="6165054" cy="7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5000" b="1" dirty="0" smtClean="0">
                <a:solidFill>
                  <a:schemeClr val="tx2"/>
                </a:solidFill>
              </a:rPr>
              <a:t>Kontakt</a:t>
            </a:r>
            <a:endParaRPr lang="cs-CZ" sz="5000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3600" b="1" dirty="0" smtClean="0">
                <a:solidFill>
                  <a:schemeClr val="tx2"/>
                </a:solidFill>
              </a:rPr>
              <a:t>Mgr. Lucie Ptáková</a:t>
            </a:r>
          </a:p>
          <a:p>
            <a:pPr marL="0" indent="0">
              <a:buNone/>
            </a:pPr>
            <a:r>
              <a:rPr lang="cs-CZ" sz="2000" i="1" dirty="0">
                <a:solidFill>
                  <a:schemeClr val="tx2"/>
                </a:solidFill>
              </a:rPr>
              <a:t>h</a:t>
            </a:r>
            <a:r>
              <a:rPr lang="cs-CZ" sz="2000" i="1" dirty="0" smtClean="0">
                <a:solidFill>
                  <a:schemeClr val="tx2"/>
                </a:solidFill>
              </a:rPr>
              <a:t>lavní projektová manažerka projektu KAP LK</a:t>
            </a:r>
          </a:p>
          <a:p>
            <a:pPr marL="0" indent="0"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Email : </a:t>
            </a:r>
          </a:p>
          <a:p>
            <a:pPr marL="0" indent="0">
              <a:buNone/>
            </a:pPr>
            <a:r>
              <a:rPr lang="cs-CZ" sz="2000" i="1" dirty="0">
                <a:solidFill>
                  <a:schemeClr val="tx2"/>
                </a:solidFill>
              </a:rPr>
              <a:t>l</a:t>
            </a:r>
            <a:r>
              <a:rPr lang="cs-CZ" sz="2000" i="1" dirty="0" smtClean="0">
                <a:solidFill>
                  <a:schemeClr val="tx2"/>
                </a:solidFill>
              </a:rPr>
              <a:t>ucie.ptakova@kraj-lbc.cz </a:t>
            </a:r>
          </a:p>
          <a:p>
            <a:pPr marL="0" indent="0">
              <a:buNone/>
            </a:pPr>
            <a:endParaRPr lang="cs-CZ" sz="20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Telefon:</a:t>
            </a:r>
          </a:p>
          <a:p>
            <a:pPr marL="0" indent="0">
              <a:buNone/>
            </a:pPr>
            <a:r>
              <a:rPr lang="cs-CZ" sz="2000" i="1" dirty="0">
                <a:solidFill>
                  <a:schemeClr val="tx2"/>
                </a:solidFill>
              </a:rPr>
              <a:t>tel.: +420 485 226 </a:t>
            </a:r>
            <a:r>
              <a:rPr lang="cs-CZ" sz="2000" i="1" dirty="0" smtClean="0">
                <a:solidFill>
                  <a:schemeClr val="tx2"/>
                </a:solidFill>
              </a:rPr>
              <a:t>255</a:t>
            </a:r>
            <a:endParaRPr lang="cs-CZ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" y="260648"/>
            <a:ext cx="906542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51520" y="2708920"/>
            <a:ext cx="80626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</a:rPr>
              <a:t>Děkuji za pozornost</a:t>
            </a:r>
            <a:endParaRPr lang="cs-CZ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5992668"/>
            <a:ext cx="6165054" cy="7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7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" y="260648"/>
            <a:ext cx="906542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062664" cy="936104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Základní informace o projektu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7200800" cy="4176464"/>
          </a:xfrm>
        </p:spPr>
        <p:txBody>
          <a:bodyPr>
            <a:normAutofit/>
          </a:bodyPr>
          <a:lstStyle/>
          <a:p>
            <a:pPr marL="457200" lvl="0" indent="-457200" algn="l">
              <a:buBlip>
                <a:blip r:embed="rId4"/>
              </a:buBlip>
            </a:pPr>
            <a:endParaRPr lang="cs-CZ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 algn="l">
              <a:buBlip>
                <a:blip r:embed="rId4"/>
              </a:buBlip>
            </a:pP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Operační program Výzkum, vývoj a vzdělávání</a:t>
            </a:r>
          </a:p>
          <a:p>
            <a:pPr marL="457200" lvl="0" indent="-457200" algn="l">
              <a:buBlip>
                <a:blip r:embed="rId4"/>
              </a:buBlip>
            </a:pP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</a:rPr>
              <a:t>délka trvání je 6 let </a:t>
            </a:r>
            <a:endParaRPr lang="cs-CZ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 algn="l">
              <a:buBlip>
                <a:blip r:embed="rId4"/>
              </a:buBlip>
            </a:pP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</a:rPr>
              <a:t>Krajské 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akční </a:t>
            </a: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</a:rPr>
              <a:t>plány = KAP </a:t>
            </a:r>
            <a:r>
              <a:rPr lang="cs-CZ" sz="2600" dirty="0">
                <a:solidFill>
                  <a:schemeClr val="accent1">
                    <a:lumMod val="75000"/>
                  </a:schemeClr>
                </a:solidFill>
              </a:rPr>
              <a:t>(v ČR 14 </a:t>
            </a:r>
            <a:r>
              <a:rPr lang="cs-CZ" sz="2600" dirty="0" err="1">
                <a:solidFill>
                  <a:schemeClr val="accent1">
                    <a:lumMod val="75000"/>
                  </a:schemeClr>
                </a:solidFill>
              </a:rPr>
              <a:t>KAPů</a:t>
            </a: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457200" lvl="0" indent="-457200" algn="l">
              <a:buFont typeface="Wingdings" panose="05000000000000000000" pitchFamily="2" charset="2"/>
              <a:buChar char="q"/>
            </a:pPr>
            <a:endParaRPr lang="cs-CZ" sz="26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5992668"/>
            <a:ext cx="6165054" cy="7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" y="260648"/>
            <a:ext cx="906542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95536" y="548680"/>
            <a:ext cx="80626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Proč krajské akční plánování?</a:t>
            </a:r>
            <a:endParaRPr lang="cs-CZ" sz="50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395536" y="1484784"/>
            <a:ext cx="6552728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spcBef>
                <a:spcPts val="0"/>
              </a:spcBef>
              <a:buBlip>
                <a:blip r:embed="rId3"/>
              </a:buBlip>
            </a:pPr>
            <a:r>
              <a:rPr lang="cs-CZ" sz="1900" dirty="0" smtClean="0">
                <a:solidFill>
                  <a:schemeClr val="accent1">
                    <a:lumMod val="75000"/>
                  </a:schemeClr>
                </a:solidFill>
              </a:rPr>
              <a:t>plánování strategických </a:t>
            </a:r>
            <a:r>
              <a:rPr lang="cs-CZ" sz="1900" dirty="0">
                <a:solidFill>
                  <a:schemeClr val="accent1">
                    <a:lumMod val="75000"/>
                  </a:schemeClr>
                </a:solidFill>
              </a:rPr>
              <a:t>kroků vedoucích ke zvýšení kvality vzdělávací soustavy kraje i jednotlivých </a:t>
            </a:r>
            <a:r>
              <a:rPr lang="cs-CZ" sz="1900" dirty="0" smtClean="0">
                <a:solidFill>
                  <a:schemeClr val="accent1">
                    <a:lumMod val="75000"/>
                  </a:schemeClr>
                </a:solidFill>
              </a:rPr>
              <a:t>škol</a:t>
            </a:r>
          </a:p>
          <a:p>
            <a:pPr marL="360363" indent="-360363">
              <a:spcBef>
                <a:spcPts val="0"/>
              </a:spcBef>
              <a:buBlip>
                <a:blip r:embed="rId3"/>
              </a:buBlip>
            </a:pPr>
            <a:endParaRPr lang="cs-CZ" sz="1900" dirty="0">
              <a:solidFill>
                <a:schemeClr val="accent1">
                  <a:lumMod val="75000"/>
                </a:schemeClr>
              </a:solidFill>
            </a:endParaRPr>
          </a:p>
          <a:p>
            <a:pPr marL="360363" indent="-360363">
              <a:spcBef>
                <a:spcPts val="0"/>
              </a:spcBef>
              <a:buBlip>
                <a:blip r:embed="rId3"/>
              </a:buBlip>
            </a:pPr>
            <a:r>
              <a:rPr lang="cs-CZ" sz="1900" dirty="0" err="1">
                <a:solidFill>
                  <a:schemeClr val="accent1">
                    <a:lumMod val="75000"/>
                  </a:schemeClr>
                </a:solidFill>
              </a:rPr>
              <a:t>prioritizace</a:t>
            </a:r>
            <a:r>
              <a:rPr lang="cs-CZ" sz="1900" dirty="0">
                <a:solidFill>
                  <a:schemeClr val="accent1">
                    <a:lumMod val="75000"/>
                  </a:schemeClr>
                </a:solidFill>
              </a:rPr>
              <a:t> potřeb v oblasti vzdělávání v </a:t>
            </a:r>
            <a:r>
              <a:rPr lang="cs-CZ" sz="1900" dirty="0" smtClean="0">
                <a:solidFill>
                  <a:schemeClr val="accent1">
                    <a:lumMod val="75000"/>
                  </a:schemeClr>
                </a:solidFill>
              </a:rPr>
              <a:t>kraji</a:t>
            </a:r>
          </a:p>
          <a:p>
            <a:pPr marL="360363" indent="-360363">
              <a:spcBef>
                <a:spcPts val="0"/>
              </a:spcBef>
              <a:buBlip>
                <a:blip r:embed="rId3"/>
              </a:buBlip>
            </a:pPr>
            <a:endParaRPr lang="cs-CZ" sz="1900" dirty="0">
              <a:solidFill>
                <a:schemeClr val="accent1">
                  <a:lumMod val="75000"/>
                </a:schemeClr>
              </a:solidFill>
            </a:endParaRPr>
          </a:p>
          <a:p>
            <a:pPr marL="360363" indent="-360363">
              <a:spcBef>
                <a:spcPts val="0"/>
              </a:spcBef>
              <a:buBlip>
                <a:blip r:embed="rId3"/>
              </a:buBlip>
            </a:pPr>
            <a:r>
              <a:rPr lang="cs-CZ" sz="1900" dirty="0" smtClean="0">
                <a:solidFill>
                  <a:schemeClr val="accent1">
                    <a:lumMod val="75000"/>
                  </a:schemeClr>
                </a:solidFill>
              </a:rPr>
              <a:t>nastavení </a:t>
            </a:r>
            <a:r>
              <a:rPr lang="cs-CZ" sz="1900" dirty="0">
                <a:solidFill>
                  <a:schemeClr val="accent1">
                    <a:lumMod val="75000"/>
                  </a:schemeClr>
                </a:solidFill>
              </a:rPr>
              <a:t>„systému spolupráce“ mezi relevantními subjekty </a:t>
            </a:r>
            <a:r>
              <a:rPr lang="cs-CZ" sz="1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1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900" dirty="0" smtClean="0">
                <a:solidFill>
                  <a:schemeClr val="accent1">
                    <a:lumMod val="75000"/>
                  </a:schemeClr>
                </a:solidFill>
              </a:rPr>
              <a:t>v </a:t>
            </a:r>
            <a:r>
              <a:rPr lang="cs-CZ" sz="1900" dirty="0">
                <a:solidFill>
                  <a:schemeClr val="accent1">
                    <a:lumMod val="75000"/>
                  </a:schemeClr>
                </a:solidFill>
              </a:rPr>
              <a:t>oblasti </a:t>
            </a:r>
            <a:r>
              <a:rPr lang="cs-CZ" sz="1900" dirty="0" smtClean="0">
                <a:solidFill>
                  <a:schemeClr val="accent1">
                    <a:lumMod val="75000"/>
                  </a:schemeClr>
                </a:solidFill>
              </a:rPr>
              <a:t>vzdělávání v kraji</a:t>
            </a:r>
          </a:p>
          <a:p>
            <a:pPr marL="360363" indent="-360363">
              <a:spcBef>
                <a:spcPts val="0"/>
              </a:spcBef>
              <a:buBlip>
                <a:blip r:embed="rId3"/>
              </a:buBlip>
            </a:pPr>
            <a:endParaRPr lang="cs-CZ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0363" indent="-360363">
              <a:spcBef>
                <a:spcPts val="0"/>
              </a:spcBef>
              <a:buBlip>
                <a:blip r:embed="rId3"/>
              </a:buBlip>
            </a:pPr>
            <a:r>
              <a:rPr lang="cs-CZ" sz="1900" dirty="0">
                <a:solidFill>
                  <a:schemeClr val="accent1">
                    <a:lumMod val="75000"/>
                  </a:schemeClr>
                </a:solidFill>
              </a:rPr>
              <a:t>pomoc školám identifikovat své potřeby rozvoje a vybrat </a:t>
            </a:r>
            <a:br>
              <a:rPr lang="cs-CZ" sz="19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900" dirty="0">
                <a:solidFill>
                  <a:schemeClr val="accent1">
                    <a:lumMod val="75000"/>
                  </a:schemeClr>
                </a:solidFill>
              </a:rPr>
              <a:t>pro ně v procesu implementace  vhodné intervence</a:t>
            </a:r>
          </a:p>
          <a:p>
            <a:pPr marL="0" indent="0">
              <a:spcBef>
                <a:spcPts val="0"/>
              </a:spcBef>
              <a:buNone/>
            </a:pPr>
            <a:endParaRPr lang="cs-CZ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0363" indent="-360363">
              <a:spcBef>
                <a:spcPts val="0"/>
              </a:spcBef>
              <a:buBlip>
                <a:blip r:embed="rId3"/>
              </a:buBlip>
            </a:pPr>
            <a:r>
              <a:rPr lang="cs-CZ" sz="1900" dirty="0" smtClean="0">
                <a:solidFill>
                  <a:schemeClr val="accent1">
                    <a:lumMod val="75000"/>
                  </a:schemeClr>
                </a:solidFill>
              </a:rPr>
              <a:t>umožnit </a:t>
            </a:r>
            <a:r>
              <a:rPr lang="cs-CZ" sz="1900" dirty="0">
                <a:solidFill>
                  <a:schemeClr val="accent1">
                    <a:lumMod val="75000"/>
                  </a:schemeClr>
                </a:solidFill>
              </a:rPr>
              <a:t>plánovat, koordinovat a sledovat tematické intervence v OP VVV a </a:t>
            </a:r>
            <a:r>
              <a:rPr lang="cs-CZ" sz="1900" dirty="0" smtClean="0">
                <a:solidFill>
                  <a:schemeClr val="accent1">
                    <a:lumMod val="75000"/>
                  </a:schemeClr>
                </a:solidFill>
              </a:rPr>
              <a:t>IROP ve </a:t>
            </a:r>
            <a:r>
              <a:rPr lang="cs-CZ" sz="1900" dirty="0">
                <a:solidFill>
                  <a:schemeClr val="accent1">
                    <a:lumMod val="75000"/>
                  </a:schemeClr>
                </a:solidFill>
              </a:rPr>
              <a:t>shodě </a:t>
            </a:r>
            <a:r>
              <a:rPr lang="cs-CZ" sz="1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1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19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cs-CZ" sz="1900" dirty="0">
                <a:solidFill>
                  <a:schemeClr val="accent1">
                    <a:lumMod val="75000"/>
                  </a:schemeClr>
                </a:solidFill>
              </a:rPr>
              <a:t> dlouhodobými potřebami a prioritami kraje </a:t>
            </a:r>
            <a:r>
              <a:rPr lang="cs-CZ" sz="1900" dirty="0" smtClean="0">
                <a:solidFill>
                  <a:schemeClr val="accent1">
                    <a:lumMod val="75000"/>
                  </a:schemeClr>
                </a:solidFill>
              </a:rPr>
              <a:t>a škol</a:t>
            </a:r>
          </a:p>
          <a:p>
            <a:pPr marL="0" indent="0">
              <a:spcBef>
                <a:spcPts val="0"/>
              </a:spcBef>
              <a:buNone/>
            </a:pPr>
            <a:endParaRPr lang="cs-CZ" sz="1900" dirty="0">
              <a:solidFill>
                <a:schemeClr val="accent1">
                  <a:lumMod val="75000"/>
                </a:schemeClr>
              </a:solidFill>
            </a:endParaRPr>
          </a:p>
          <a:p>
            <a:pPr marL="360363" indent="-360363">
              <a:spcBef>
                <a:spcPts val="0"/>
              </a:spcBef>
              <a:buBlip>
                <a:blip r:embed="rId3"/>
              </a:buBlip>
            </a:pPr>
            <a:endParaRPr lang="cs-CZ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" y="6012553"/>
            <a:ext cx="6165054" cy="7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9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930679"/>
              </p:ext>
            </p:extLst>
          </p:nvPr>
        </p:nvGraphicFramePr>
        <p:xfrm>
          <a:off x="539552" y="188640"/>
          <a:ext cx="82296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86" y="476672"/>
            <a:ext cx="981075" cy="6667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7007"/>
            <a:ext cx="1819275" cy="6191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62903"/>
            <a:ext cx="2570237" cy="5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l"/>
            <a:r>
              <a:rPr lang="cs-CZ" sz="5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5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5000" b="1" dirty="0" smtClean="0">
                <a:solidFill>
                  <a:schemeClr val="accent1">
                    <a:lumMod val="75000"/>
                  </a:schemeClr>
                </a:solidFill>
              </a:rPr>
              <a:t>Co vzniklo?</a:t>
            </a:r>
            <a:r>
              <a:rPr lang="cs-CZ" sz="5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5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16732"/>
            <a:ext cx="8229600" cy="5580620"/>
          </a:xfrm>
        </p:spPr>
        <p:txBody>
          <a:bodyPr/>
          <a:lstStyle/>
          <a:p>
            <a:pPr marL="457200" indent="-457200">
              <a:buBlip>
                <a:blip r:embed="rId3"/>
              </a:buBlip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výstupem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je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koncepční dokument </a:t>
            </a:r>
          </a:p>
          <a:p>
            <a:pPr indent="0">
              <a:buNone/>
            </a:pP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Krajský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akční plán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rozvoje vzdělávání  Libereckého kraje I.=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KAP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LK I.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95536" y="548680"/>
            <a:ext cx="80626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395536" y="1700808"/>
            <a:ext cx="748883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</p:txBody>
      </p:sp>
      <p:sp>
        <p:nvSpPr>
          <p:cNvPr id="8" name="Zaoblený obdélník 7"/>
          <p:cNvSpPr/>
          <p:nvPr/>
        </p:nvSpPr>
        <p:spPr>
          <a:xfrm>
            <a:off x="2897813" y="2348879"/>
            <a:ext cx="2484278" cy="11510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</a:rPr>
              <a:t>KAP LK I.</a:t>
            </a:r>
            <a:endParaRPr lang="cs-CZ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H="1">
            <a:off x="1619672" y="3682325"/>
            <a:ext cx="1728191" cy="786102"/>
          </a:xfrm>
          <a:prstGeom prst="line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4499992" y="3789040"/>
            <a:ext cx="706224" cy="789517"/>
          </a:xfrm>
          <a:prstGeom prst="line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3095836" y="3789040"/>
            <a:ext cx="684076" cy="691360"/>
          </a:xfrm>
          <a:prstGeom prst="line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aoblený obdélník 11"/>
          <p:cNvSpPr/>
          <p:nvPr/>
        </p:nvSpPr>
        <p:spPr>
          <a:xfrm>
            <a:off x="395536" y="4624416"/>
            <a:ext cx="1584176" cy="1036832"/>
          </a:xfrm>
          <a:prstGeom prst="roundRect">
            <a:avLst/>
          </a:prstGeom>
          <a:gradFill>
            <a:gsLst>
              <a:gs pos="0">
                <a:srgbClr val="9EE8C5"/>
              </a:gs>
              <a:gs pos="100000">
                <a:srgbClr val="DFFBEA"/>
              </a:gs>
            </a:gsLst>
          </a:gradFill>
          <a:ln>
            <a:solidFill>
              <a:srgbClr val="00CC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Analýza potřeb </a:t>
            </a:r>
          </a:p>
          <a:p>
            <a:pPr algn="ctr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v území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339752" y="4624416"/>
            <a:ext cx="1656184" cy="10368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Analýza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potřeb škol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524477" y="2463106"/>
            <a:ext cx="1764196" cy="10368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Rámec</a:t>
            </a:r>
          </a:p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pro podporu infrastruktury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426868" y="4668792"/>
            <a:ext cx="1716225" cy="1031223"/>
          </a:xfrm>
          <a:prstGeom prst="roundRect">
            <a:avLst/>
          </a:prstGeom>
          <a:gradFill>
            <a:gsLst>
              <a:gs pos="0">
                <a:srgbClr val="C6E8C5"/>
              </a:gs>
              <a:gs pos="67500">
                <a:srgbClr val="FFBE86"/>
              </a:gs>
              <a:gs pos="35000">
                <a:srgbClr val="9EE8C5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rgbClr val="B6F4C2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Prioritizace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4860031" y="3688312"/>
            <a:ext cx="1944217" cy="792088"/>
          </a:xfrm>
          <a:prstGeom prst="line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5992668"/>
            <a:ext cx="6165054" cy="7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aoblený obdélník 16"/>
          <p:cNvSpPr/>
          <p:nvPr/>
        </p:nvSpPr>
        <p:spPr>
          <a:xfrm>
            <a:off x="6588224" y="4668792"/>
            <a:ext cx="1716225" cy="10312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B6F4C2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ávrhová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část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5527085" y="2710421"/>
            <a:ext cx="773107" cy="215273"/>
          </a:xfrm>
          <a:prstGeom prst="line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8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" y="260648"/>
            <a:ext cx="906542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29482" y="260648"/>
            <a:ext cx="806266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</a:rPr>
              <a:t>Povinná témata </a:t>
            </a: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</a:rPr>
              <a:t>KAP LK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38976" y="1052736"/>
            <a:ext cx="7526893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Podpora kompetencí k podnikavosti, iniciativě a kreativitě </a:t>
            </a:r>
          </a:p>
          <a:p>
            <a:pPr>
              <a:buBlip>
                <a:blip r:embed="rId3"/>
              </a:buBlip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Podpora polytechnického vzdělávání (přírodovědné, technické 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360363">
              <a:buNone/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a environmentální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vzdělávání) </a:t>
            </a:r>
          </a:p>
          <a:p>
            <a:pPr>
              <a:buBlip>
                <a:blip r:embed="rId3"/>
              </a:buBlip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Rozvoj škol jako center dalšího profesního vzdělávání</a:t>
            </a:r>
          </a:p>
          <a:p>
            <a:pPr>
              <a:buBlip>
                <a:blip r:embed="rId3"/>
              </a:buBlip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Podpora odborného vzdělávání včetně spolupráce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škol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a zaměstnavatelů </a:t>
            </a:r>
          </a:p>
          <a:p>
            <a:pPr>
              <a:buBlip>
                <a:blip r:embed="rId3"/>
              </a:buBlip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Rozvoj kariérového poradenství 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Blip>
                <a:blip r:embed="rId3"/>
              </a:buBlip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Podpora inkluze 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43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sz="57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Nepovinná témata KAP LK</a:t>
            </a:r>
          </a:p>
          <a:p>
            <a:pPr>
              <a:buBlip>
                <a:blip r:embed="rId3"/>
              </a:buBlip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Rozvoj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výuky cizích jazyků </a:t>
            </a:r>
          </a:p>
          <a:p>
            <a:pPr>
              <a:buBlip>
                <a:blip r:embed="rId3"/>
              </a:buBlip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ICT kompetence </a:t>
            </a:r>
          </a:p>
          <a:p>
            <a:pPr>
              <a:buBlip>
                <a:blip r:embed="rId3"/>
              </a:buBlip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Čtenářská a matematická gramotnost </a:t>
            </a:r>
            <a:endParaRPr lang="cs-CZ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5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Specifické téma KAP LK</a:t>
            </a:r>
            <a:endParaRPr lang="cs-CZ" sz="57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Zkvalitnění péče o žáky nadané a talentované</a:t>
            </a:r>
            <a:endParaRPr lang="cs-CZ" sz="3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5992668"/>
            <a:ext cx="6165054" cy="7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0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" y="260648"/>
            <a:ext cx="906542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23535" y="260648"/>
            <a:ext cx="802871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Spolutvůrci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KAPu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29482" y="1700808"/>
            <a:ext cx="7526893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Realizační tým - projektoví manažeři +  odborní metodici</a:t>
            </a:r>
          </a:p>
          <a:p>
            <a:pPr>
              <a:buBlip>
                <a:blip r:embed="rId3"/>
              </a:buBlip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Odborný garant - Národní ústav pro vzdělávání (NÚV)</a:t>
            </a:r>
          </a:p>
          <a:p>
            <a:pPr>
              <a:buBlip>
                <a:blip r:embed="rId3"/>
              </a:buBlip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členové PS Vzdělávání</a:t>
            </a:r>
          </a:p>
          <a:p>
            <a:pPr>
              <a:buBlip>
                <a:blip r:embed="rId3"/>
              </a:buBlip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Regionální stálá konference (RSK)</a:t>
            </a:r>
          </a:p>
          <a:p>
            <a:pPr>
              <a:buBlip>
                <a:blip r:embed="rId3"/>
              </a:buBlip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Ředitelé a zástupci škol (workshopy) </a:t>
            </a:r>
          </a:p>
          <a:p>
            <a:pPr>
              <a:buBlip>
                <a:blip r:embed="rId3"/>
              </a:buBlip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Odborníci z praxe (odborné minitýmy, </a:t>
            </a:r>
            <a:b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</a:rPr>
              <a:t>platformy,…)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sz="3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5992668"/>
            <a:ext cx="6165054" cy="7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7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Dosavadní harmonogram projektu</a:t>
            </a:r>
            <a:endParaRPr lang="cs-CZ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88150" y="1236454"/>
            <a:ext cx="8258204" cy="228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503551" y="1236454"/>
            <a:ext cx="7997540" cy="2317752"/>
            <a:chOff x="503551" y="1236454"/>
            <a:chExt cx="7997540" cy="2317752"/>
          </a:xfrm>
        </p:grpSpPr>
        <p:sp>
          <p:nvSpPr>
            <p:cNvPr id="5" name="Šipka doprava 4"/>
            <p:cNvSpPr/>
            <p:nvPr/>
          </p:nvSpPr>
          <p:spPr>
            <a:xfrm>
              <a:off x="503551" y="1236454"/>
              <a:ext cx="7997540" cy="2317752"/>
            </a:xfrm>
            <a:prstGeom prst="rightArrow">
              <a:avLst/>
            </a:prstGeom>
            <a:solidFill>
              <a:srgbClr val="E8E8E8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Zaoblený obdélník 6"/>
            <p:cNvSpPr/>
            <p:nvPr/>
          </p:nvSpPr>
          <p:spPr>
            <a:xfrm>
              <a:off x="653486" y="1691690"/>
              <a:ext cx="1210385" cy="1296139"/>
            </a:xfrm>
            <a:prstGeom prst="roundRect">
              <a:avLst/>
            </a:prstGeom>
            <a:gradFill>
              <a:gsLst>
                <a:gs pos="0">
                  <a:srgbClr val="9EE8C5"/>
                </a:gs>
                <a:gs pos="100000">
                  <a:srgbClr val="DFFBEA"/>
                </a:gs>
              </a:gsLst>
            </a:gradFill>
            <a:ln>
              <a:solidFill>
                <a:srgbClr val="00CC99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cs-CZ" sz="1500" b="1" dirty="0" smtClean="0">
                  <a:solidFill>
                    <a:schemeClr val="accent1">
                      <a:lumMod val="75000"/>
                    </a:schemeClr>
                  </a:solidFill>
                </a:rPr>
                <a:t>Analýza potřeb</a:t>
              </a:r>
            </a:p>
            <a:p>
              <a:pPr algn="ctr"/>
              <a:r>
                <a:rPr lang="cs-CZ" sz="1500" b="1" dirty="0" smtClean="0">
                  <a:solidFill>
                    <a:schemeClr val="accent1">
                      <a:lumMod val="75000"/>
                    </a:schemeClr>
                  </a:solidFill>
                </a:rPr>
                <a:t>v území</a:t>
              </a:r>
              <a:endParaRPr lang="cs-CZ" sz="15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2000231" y="1696818"/>
              <a:ext cx="1203617" cy="1296139"/>
            </a:xfrm>
            <a:prstGeom prst="roundRect">
              <a:avLst/>
            </a:prstGeom>
            <a:ln w="0"/>
            <a:scene3d>
              <a:camera prst="orthographicFront"/>
              <a:lightRig rig="flat" dir="t"/>
            </a:scene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cs-CZ" sz="1500" b="1" dirty="0" smtClean="0">
                  <a:solidFill>
                    <a:schemeClr val="accent1">
                      <a:lumMod val="75000"/>
                    </a:schemeClr>
                  </a:solidFill>
                </a:rPr>
                <a:t>Analýza potřeb</a:t>
              </a:r>
            </a:p>
            <a:p>
              <a:pPr algn="ctr"/>
              <a:r>
                <a:rPr lang="cs-CZ" sz="1500" b="1" dirty="0" smtClean="0">
                  <a:solidFill>
                    <a:schemeClr val="accent1">
                      <a:lumMod val="75000"/>
                    </a:schemeClr>
                  </a:solidFill>
                </a:rPr>
                <a:t>škol</a:t>
              </a:r>
              <a:endParaRPr lang="cs-CZ" sz="15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3346153" y="1716592"/>
              <a:ext cx="1214446" cy="1296139"/>
            </a:xfrm>
            <a:prstGeom prst="roundRect">
              <a:avLst/>
            </a:prstGeom>
            <a:gradFill>
              <a:gsLst>
                <a:gs pos="0">
                  <a:srgbClr val="C6E8C5"/>
                </a:gs>
                <a:gs pos="67500">
                  <a:srgbClr val="FFBE86"/>
                </a:gs>
                <a:gs pos="35000">
                  <a:srgbClr val="9EE8C5"/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solidFill>
                <a:srgbClr val="B6F4C2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cs-CZ" sz="15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Prioritizace</a:t>
              </a:r>
              <a:r>
                <a:rPr lang="cs-CZ" sz="1500" b="1" dirty="0" smtClean="0">
                  <a:solidFill>
                    <a:schemeClr val="accent1">
                      <a:lumMod val="75000"/>
                    </a:schemeClr>
                  </a:solidFill>
                </a:rPr>
                <a:t> a </a:t>
              </a:r>
            </a:p>
            <a:p>
              <a:pPr algn="ctr"/>
              <a:r>
                <a:rPr lang="cs-CZ" sz="1500" b="1" dirty="0" smtClean="0">
                  <a:solidFill>
                    <a:schemeClr val="accent1">
                      <a:lumMod val="75000"/>
                    </a:schemeClr>
                  </a:solidFill>
                </a:rPr>
                <a:t>Návrhová část</a:t>
              </a:r>
            </a:p>
          </p:txBody>
        </p:sp>
        <p:sp>
          <p:nvSpPr>
            <p:cNvPr id="13" name="Zaoblený obdélník 12"/>
            <p:cNvSpPr/>
            <p:nvPr/>
          </p:nvSpPr>
          <p:spPr>
            <a:xfrm>
              <a:off x="4679157" y="1696818"/>
              <a:ext cx="1214446" cy="1296139"/>
            </a:xfrm>
            <a:prstGeom prst="roundRect">
              <a:avLst/>
            </a:prstGeom>
            <a:scene3d>
              <a:camera prst="orthographicFront"/>
              <a:lightRig rig="flat" dir="t"/>
            </a:scene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cs-CZ" sz="1500" b="1" dirty="0" smtClean="0">
                  <a:solidFill>
                    <a:schemeClr val="accent1">
                      <a:lumMod val="75000"/>
                    </a:schemeClr>
                  </a:solidFill>
                </a:rPr>
                <a:t>Zpracování a schválení KAP</a:t>
              </a:r>
              <a:endParaRPr lang="cs-CZ" sz="15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Zaoblený obdélník 13"/>
            <p:cNvSpPr/>
            <p:nvPr/>
          </p:nvSpPr>
          <p:spPr>
            <a:xfrm>
              <a:off x="6000760" y="1696818"/>
              <a:ext cx="1223305" cy="1296139"/>
            </a:xfrm>
            <a:prstGeom prst="roundRect">
              <a:avLst/>
            </a:prstGeom>
            <a:gradFill>
              <a:gsLst>
                <a:gs pos="0">
                  <a:srgbClr val="FFB9DA"/>
                </a:gs>
                <a:gs pos="35000">
                  <a:srgbClr val="FFC1DF"/>
                </a:gs>
                <a:gs pos="100000">
                  <a:srgbClr val="FEDEEE"/>
                </a:gs>
              </a:gsLst>
            </a:gradFill>
            <a:ln>
              <a:solidFill>
                <a:srgbClr val="FF8BC2"/>
              </a:solidFill>
            </a:ln>
            <a:scene3d>
              <a:camera prst="orthographicFront"/>
              <a:lightRig rig="flat" dir="t"/>
            </a:scene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cs-CZ" sz="1500" b="1" dirty="0" smtClean="0">
                  <a:solidFill>
                    <a:schemeClr val="accent1">
                      <a:lumMod val="75000"/>
                    </a:schemeClr>
                  </a:solidFill>
                </a:rPr>
                <a:t>Realizace, naplňování </a:t>
              </a:r>
              <a:r>
                <a:rPr lang="cs-CZ" sz="1500" b="1" dirty="0">
                  <a:solidFill>
                    <a:schemeClr val="accent1">
                      <a:lumMod val="75000"/>
                    </a:schemeClr>
                  </a:solidFill>
                </a:rPr>
                <a:t>KAP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20518" y="3843486"/>
            <a:ext cx="8166834" cy="2318400"/>
            <a:chOff x="281939" y="3789040"/>
            <a:chExt cx="8538535" cy="2318400"/>
          </a:xfrm>
        </p:grpSpPr>
        <p:sp>
          <p:nvSpPr>
            <p:cNvPr id="12" name="Šipka doprava 11"/>
            <p:cNvSpPr/>
            <p:nvPr/>
          </p:nvSpPr>
          <p:spPr>
            <a:xfrm>
              <a:off x="457201" y="3789040"/>
              <a:ext cx="8363273" cy="2318400"/>
            </a:xfrm>
            <a:prstGeom prst="rightArrow">
              <a:avLst/>
            </a:prstGeom>
            <a:solidFill>
              <a:srgbClr val="E8E8E8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Volný tvar 14"/>
            <p:cNvSpPr/>
            <p:nvPr/>
          </p:nvSpPr>
          <p:spPr>
            <a:xfrm>
              <a:off x="281939" y="5390778"/>
              <a:ext cx="756000" cy="273600"/>
            </a:xfrm>
            <a:custGeom>
              <a:avLst/>
              <a:gdLst>
                <a:gd name="connsiteX0" fmla="*/ 0 w 596940"/>
                <a:gd name="connsiteY0" fmla="*/ 0 h 275107"/>
                <a:gd name="connsiteX1" fmla="*/ 596940 w 596940"/>
                <a:gd name="connsiteY1" fmla="*/ 0 h 275107"/>
                <a:gd name="connsiteX2" fmla="*/ 596940 w 596940"/>
                <a:gd name="connsiteY2" fmla="*/ 275107 h 275107"/>
                <a:gd name="connsiteX3" fmla="*/ 0 w 596940"/>
                <a:gd name="connsiteY3" fmla="*/ 275107 h 275107"/>
                <a:gd name="connsiteX4" fmla="*/ 0 w 596940"/>
                <a:gd name="connsiteY4" fmla="*/ 0 h 27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940" h="275107">
                  <a:moveTo>
                    <a:pt x="0" y="0"/>
                  </a:moveTo>
                  <a:lnTo>
                    <a:pt x="596940" y="0"/>
                  </a:lnTo>
                  <a:lnTo>
                    <a:pt x="596940" y="275107"/>
                  </a:lnTo>
                  <a:lnTo>
                    <a:pt x="0" y="2751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leden</a:t>
              </a:r>
              <a:endParaRPr lang="cs-CZ" sz="12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Ovál 15"/>
            <p:cNvSpPr/>
            <p:nvPr/>
          </p:nvSpPr>
          <p:spPr>
            <a:xfrm>
              <a:off x="504109" y="4814714"/>
              <a:ext cx="349034" cy="349035"/>
            </a:xfrm>
            <a:prstGeom prst="ellipse">
              <a:avLst/>
            </a:prstGeom>
            <a:solidFill>
              <a:srgbClr val="9EE8C5"/>
            </a:solidFill>
            <a:ln w="9525">
              <a:solidFill>
                <a:srgbClr val="00CC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Volný tvar 16"/>
            <p:cNvSpPr/>
            <p:nvPr/>
          </p:nvSpPr>
          <p:spPr>
            <a:xfrm>
              <a:off x="808936" y="5318770"/>
              <a:ext cx="756000" cy="273600"/>
            </a:xfrm>
            <a:custGeom>
              <a:avLst/>
              <a:gdLst>
                <a:gd name="connsiteX0" fmla="*/ 0 w 551533"/>
                <a:gd name="connsiteY0" fmla="*/ 0 h 273605"/>
                <a:gd name="connsiteX1" fmla="*/ 551533 w 551533"/>
                <a:gd name="connsiteY1" fmla="*/ 0 h 273605"/>
                <a:gd name="connsiteX2" fmla="*/ 551533 w 551533"/>
                <a:gd name="connsiteY2" fmla="*/ 273605 h 273605"/>
                <a:gd name="connsiteX3" fmla="*/ 0 w 551533"/>
                <a:gd name="connsiteY3" fmla="*/ 273605 h 273605"/>
                <a:gd name="connsiteX4" fmla="*/ 0 w 551533"/>
                <a:gd name="connsiteY4" fmla="*/ 0 h 27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533" h="273605">
                  <a:moveTo>
                    <a:pt x="0" y="0"/>
                  </a:moveTo>
                  <a:lnTo>
                    <a:pt x="551533" y="0"/>
                  </a:lnTo>
                  <a:lnTo>
                    <a:pt x="551533" y="273605"/>
                  </a:lnTo>
                  <a:lnTo>
                    <a:pt x="0" y="2736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únor</a:t>
              </a:r>
              <a:endParaRPr lang="cs-CZ" sz="12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Ovál 17"/>
            <p:cNvSpPr/>
            <p:nvPr/>
          </p:nvSpPr>
          <p:spPr>
            <a:xfrm>
              <a:off x="1037939" y="4814714"/>
              <a:ext cx="349034" cy="349035"/>
            </a:xfrm>
            <a:prstGeom prst="ellipse">
              <a:avLst/>
            </a:prstGeom>
            <a:solidFill>
              <a:srgbClr val="9EE8C5"/>
            </a:solidFill>
            <a:ln w="9525">
              <a:solidFill>
                <a:srgbClr val="00CC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Volný tvar 18"/>
            <p:cNvSpPr/>
            <p:nvPr/>
          </p:nvSpPr>
          <p:spPr>
            <a:xfrm>
              <a:off x="1339081" y="5373220"/>
              <a:ext cx="756000" cy="273600"/>
            </a:xfrm>
            <a:custGeom>
              <a:avLst/>
              <a:gdLst>
                <a:gd name="connsiteX0" fmla="*/ 0 w 675073"/>
                <a:gd name="connsiteY0" fmla="*/ 0 h 275107"/>
                <a:gd name="connsiteX1" fmla="*/ 675073 w 675073"/>
                <a:gd name="connsiteY1" fmla="*/ 0 h 275107"/>
                <a:gd name="connsiteX2" fmla="*/ 675073 w 675073"/>
                <a:gd name="connsiteY2" fmla="*/ 275107 h 275107"/>
                <a:gd name="connsiteX3" fmla="*/ 0 w 675073"/>
                <a:gd name="connsiteY3" fmla="*/ 275107 h 275107"/>
                <a:gd name="connsiteX4" fmla="*/ 0 w 675073"/>
                <a:gd name="connsiteY4" fmla="*/ 0 h 27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73" h="275107">
                  <a:moveTo>
                    <a:pt x="0" y="0"/>
                  </a:moveTo>
                  <a:lnTo>
                    <a:pt x="675073" y="0"/>
                  </a:lnTo>
                  <a:lnTo>
                    <a:pt x="675073" y="275107"/>
                  </a:lnTo>
                  <a:lnTo>
                    <a:pt x="0" y="2751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březen</a:t>
              </a:r>
              <a:endParaRPr lang="cs-CZ" sz="12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Ovál 19"/>
            <p:cNvSpPr/>
            <p:nvPr/>
          </p:nvSpPr>
          <p:spPr>
            <a:xfrm>
              <a:off x="1640222" y="4814714"/>
              <a:ext cx="349034" cy="349035"/>
            </a:xfrm>
            <a:prstGeom prst="ellipse">
              <a:avLst/>
            </a:prstGeom>
            <a:solidFill>
              <a:srgbClr val="9EE8C5"/>
            </a:solidFill>
            <a:ln w="9525">
              <a:solidFill>
                <a:srgbClr val="00CC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Volný tvar 20"/>
            <p:cNvSpPr/>
            <p:nvPr/>
          </p:nvSpPr>
          <p:spPr>
            <a:xfrm>
              <a:off x="2013502" y="5318770"/>
              <a:ext cx="756000" cy="273600"/>
            </a:xfrm>
            <a:custGeom>
              <a:avLst/>
              <a:gdLst>
                <a:gd name="connsiteX0" fmla="*/ 0 w 638818"/>
                <a:gd name="connsiteY0" fmla="*/ 0 h 273605"/>
                <a:gd name="connsiteX1" fmla="*/ 638818 w 638818"/>
                <a:gd name="connsiteY1" fmla="*/ 0 h 273605"/>
                <a:gd name="connsiteX2" fmla="*/ 638818 w 638818"/>
                <a:gd name="connsiteY2" fmla="*/ 273605 h 273605"/>
                <a:gd name="connsiteX3" fmla="*/ 0 w 638818"/>
                <a:gd name="connsiteY3" fmla="*/ 273605 h 273605"/>
                <a:gd name="connsiteX4" fmla="*/ 0 w 638818"/>
                <a:gd name="connsiteY4" fmla="*/ 0 h 27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818" h="273605">
                  <a:moveTo>
                    <a:pt x="0" y="0"/>
                  </a:moveTo>
                  <a:lnTo>
                    <a:pt x="638818" y="0"/>
                  </a:lnTo>
                  <a:lnTo>
                    <a:pt x="638818" y="273605"/>
                  </a:lnTo>
                  <a:lnTo>
                    <a:pt x="0" y="2736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duben</a:t>
              </a:r>
              <a:endParaRPr lang="cs-CZ" sz="12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Ovál 21"/>
            <p:cNvSpPr/>
            <p:nvPr/>
          </p:nvSpPr>
          <p:spPr>
            <a:xfrm>
              <a:off x="2242505" y="4814714"/>
              <a:ext cx="349034" cy="349035"/>
            </a:xfrm>
            <a:prstGeom prst="ellipse">
              <a:avLst/>
            </a:prstGeom>
            <a:solidFill>
              <a:srgbClr val="9EE8C5"/>
            </a:solidFill>
            <a:ln w="9525">
              <a:solidFill>
                <a:srgbClr val="00CC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Volný tvar 23"/>
            <p:cNvSpPr/>
            <p:nvPr/>
          </p:nvSpPr>
          <p:spPr>
            <a:xfrm>
              <a:off x="2618931" y="5390778"/>
              <a:ext cx="756000" cy="273600"/>
            </a:xfrm>
            <a:custGeom>
              <a:avLst/>
              <a:gdLst>
                <a:gd name="connsiteX0" fmla="*/ 0 w 344845"/>
                <a:gd name="connsiteY0" fmla="*/ 0 h 423520"/>
                <a:gd name="connsiteX1" fmla="*/ 344845 w 344845"/>
                <a:gd name="connsiteY1" fmla="*/ 0 h 423520"/>
                <a:gd name="connsiteX2" fmla="*/ 344845 w 344845"/>
                <a:gd name="connsiteY2" fmla="*/ 423520 h 423520"/>
                <a:gd name="connsiteX3" fmla="*/ 0 w 344845"/>
                <a:gd name="connsiteY3" fmla="*/ 423520 h 423520"/>
                <a:gd name="connsiteX4" fmla="*/ 0 w 344845"/>
                <a:gd name="connsiteY4" fmla="*/ 0 h 42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845" h="423520">
                  <a:moveTo>
                    <a:pt x="0" y="0"/>
                  </a:moveTo>
                  <a:lnTo>
                    <a:pt x="344845" y="0"/>
                  </a:lnTo>
                  <a:lnTo>
                    <a:pt x="344845" y="423520"/>
                  </a:lnTo>
                  <a:lnTo>
                    <a:pt x="0" y="4235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květen</a:t>
              </a:r>
              <a:endParaRPr lang="cs-CZ" sz="12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Ovál 24"/>
            <p:cNvSpPr/>
            <p:nvPr/>
          </p:nvSpPr>
          <p:spPr>
            <a:xfrm>
              <a:off x="2844787" y="4814714"/>
              <a:ext cx="349034" cy="349035"/>
            </a:xfrm>
            <a:prstGeom prst="ellipse">
              <a:avLst/>
            </a:prstGeom>
            <a:solidFill>
              <a:srgbClr val="FFBE86"/>
            </a:solidFill>
            <a:ln w="9525">
              <a:solidFill>
                <a:srgbClr val="F6924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Volný tvar 25"/>
            <p:cNvSpPr/>
            <p:nvPr/>
          </p:nvSpPr>
          <p:spPr>
            <a:xfrm>
              <a:off x="3221214" y="5318770"/>
              <a:ext cx="756000" cy="273600"/>
            </a:xfrm>
            <a:custGeom>
              <a:avLst/>
              <a:gdLst>
                <a:gd name="connsiteX0" fmla="*/ 0 w 446396"/>
                <a:gd name="connsiteY0" fmla="*/ 0 h 746044"/>
                <a:gd name="connsiteX1" fmla="*/ 446396 w 446396"/>
                <a:gd name="connsiteY1" fmla="*/ 0 h 746044"/>
                <a:gd name="connsiteX2" fmla="*/ 446396 w 446396"/>
                <a:gd name="connsiteY2" fmla="*/ 746044 h 746044"/>
                <a:gd name="connsiteX3" fmla="*/ 0 w 446396"/>
                <a:gd name="connsiteY3" fmla="*/ 746044 h 746044"/>
                <a:gd name="connsiteX4" fmla="*/ 0 w 446396"/>
                <a:gd name="connsiteY4" fmla="*/ 0 h 74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96" h="746044">
                  <a:moveTo>
                    <a:pt x="0" y="0"/>
                  </a:moveTo>
                  <a:lnTo>
                    <a:pt x="446396" y="0"/>
                  </a:lnTo>
                  <a:lnTo>
                    <a:pt x="446396" y="746044"/>
                  </a:lnTo>
                  <a:lnTo>
                    <a:pt x="0" y="7460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červen</a:t>
              </a:r>
              <a:endParaRPr lang="cs-CZ" sz="12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7" name="Ovál 26"/>
            <p:cNvSpPr/>
            <p:nvPr/>
          </p:nvSpPr>
          <p:spPr>
            <a:xfrm>
              <a:off x="3447070" y="4814714"/>
              <a:ext cx="349034" cy="349035"/>
            </a:xfrm>
            <a:prstGeom prst="ellipse">
              <a:avLst/>
            </a:prstGeom>
            <a:solidFill>
              <a:srgbClr val="FFBE86"/>
            </a:solidFill>
            <a:ln w="9525">
              <a:solidFill>
                <a:srgbClr val="F6924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Volný tvar 27"/>
            <p:cNvSpPr/>
            <p:nvPr/>
          </p:nvSpPr>
          <p:spPr>
            <a:xfrm>
              <a:off x="3972403" y="5390778"/>
              <a:ext cx="790408" cy="273600"/>
            </a:xfrm>
            <a:custGeom>
              <a:avLst/>
              <a:gdLst>
                <a:gd name="connsiteX0" fmla="*/ 0 w 220597"/>
                <a:gd name="connsiteY0" fmla="*/ 0 h 630419"/>
                <a:gd name="connsiteX1" fmla="*/ 220597 w 220597"/>
                <a:gd name="connsiteY1" fmla="*/ 0 h 630419"/>
                <a:gd name="connsiteX2" fmla="*/ 220597 w 220597"/>
                <a:gd name="connsiteY2" fmla="*/ 630419 h 630419"/>
                <a:gd name="connsiteX3" fmla="*/ 0 w 220597"/>
                <a:gd name="connsiteY3" fmla="*/ 630419 h 630419"/>
                <a:gd name="connsiteX4" fmla="*/ 0 w 220597"/>
                <a:gd name="connsiteY4" fmla="*/ 0 h 63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597" h="630419">
                  <a:moveTo>
                    <a:pt x="0" y="0"/>
                  </a:moveTo>
                  <a:lnTo>
                    <a:pt x="220597" y="0"/>
                  </a:lnTo>
                  <a:lnTo>
                    <a:pt x="220597" y="630419"/>
                  </a:lnTo>
                  <a:lnTo>
                    <a:pt x="0" y="6304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červenec</a:t>
              </a:r>
              <a:endParaRPr lang="cs-CZ" sz="12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Ovál 28"/>
            <p:cNvSpPr/>
            <p:nvPr/>
          </p:nvSpPr>
          <p:spPr>
            <a:xfrm>
              <a:off x="4193090" y="4814714"/>
              <a:ext cx="349034" cy="349035"/>
            </a:xfrm>
            <a:prstGeom prst="ellipse">
              <a:avLst/>
            </a:prstGeom>
            <a:gradFill rotWithShape="0">
              <a:gsLst>
                <a:gs pos="35000">
                  <a:srgbClr val="9EE8C5"/>
                </a:gs>
                <a:gs pos="0">
                  <a:srgbClr val="C6E8C5"/>
                </a:gs>
                <a:gs pos="100000">
                  <a:srgbClr val="FFE5E5"/>
                </a:gs>
                <a:gs pos="68000">
                  <a:srgbClr val="FFBE86"/>
                </a:gs>
              </a:gsLst>
              <a:lin ang="16200000" scaled="1"/>
            </a:gradFill>
            <a:ln w="9525">
              <a:solidFill>
                <a:srgbClr val="00CC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Volný tvar 29"/>
            <p:cNvSpPr/>
            <p:nvPr/>
          </p:nvSpPr>
          <p:spPr>
            <a:xfrm>
              <a:off x="4752182" y="5333202"/>
              <a:ext cx="756000" cy="273600"/>
            </a:xfrm>
            <a:custGeom>
              <a:avLst/>
              <a:gdLst>
                <a:gd name="connsiteX0" fmla="*/ 0 w 212191"/>
                <a:gd name="connsiteY0" fmla="*/ 0 h 306703"/>
                <a:gd name="connsiteX1" fmla="*/ 212191 w 212191"/>
                <a:gd name="connsiteY1" fmla="*/ 0 h 306703"/>
                <a:gd name="connsiteX2" fmla="*/ 212191 w 212191"/>
                <a:gd name="connsiteY2" fmla="*/ 306703 h 306703"/>
                <a:gd name="connsiteX3" fmla="*/ 0 w 212191"/>
                <a:gd name="connsiteY3" fmla="*/ 306703 h 306703"/>
                <a:gd name="connsiteX4" fmla="*/ 0 w 212191"/>
                <a:gd name="connsiteY4" fmla="*/ 0 h 30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191" h="306703">
                  <a:moveTo>
                    <a:pt x="0" y="0"/>
                  </a:moveTo>
                  <a:lnTo>
                    <a:pt x="212191" y="0"/>
                  </a:lnTo>
                  <a:lnTo>
                    <a:pt x="212191" y="306703"/>
                  </a:lnTo>
                  <a:lnTo>
                    <a:pt x="0" y="3067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srpen</a:t>
              </a:r>
              <a:endParaRPr lang="cs-CZ" sz="12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1" name="Ovál 30"/>
            <p:cNvSpPr/>
            <p:nvPr/>
          </p:nvSpPr>
          <p:spPr>
            <a:xfrm>
              <a:off x="4952777" y="4814714"/>
              <a:ext cx="349034" cy="349035"/>
            </a:xfrm>
            <a:prstGeom prst="ellipse">
              <a:avLst/>
            </a:prstGeom>
            <a:solidFill>
              <a:srgbClr val="9EEAFF"/>
            </a:solidFill>
            <a:ln w="9525">
              <a:solidFill>
                <a:srgbClr val="46AAC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Volný tvar 31"/>
            <p:cNvSpPr/>
            <p:nvPr/>
          </p:nvSpPr>
          <p:spPr>
            <a:xfrm>
              <a:off x="5329203" y="5390778"/>
              <a:ext cx="756000" cy="273600"/>
            </a:xfrm>
            <a:custGeom>
              <a:avLst/>
              <a:gdLst>
                <a:gd name="connsiteX0" fmla="*/ 0 w 139902"/>
                <a:gd name="connsiteY0" fmla="*/ 0 h 422932"/>
                <a:gd name="connsiteX1" fmla="*/ 139902 w 139902"/>
                <a:gd name="connsiteY1" fmla="*/ 0 h 422932"/>
                <a:gd name="connsiteX2" fmla="*/ 139902 w 139902"/>
                <a:gd name="connsiteY2" fmla="*/ 422932 h 422932"/>
                <a:gd name="connsiteX3" fmla="*/ 0 w 139902"/>
                <a:gd name="connsiteY3" fmla="*/ 422932 h 422932"/>
                <a:gd name="connsiteX4" fmla="*/ 0 w 139902"/>
                <a:gd name="connsiteY4" fmla="*/ 0 h 42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02" h="422932">
                  <a:moveTo>
                    <a:pt x="0" y="0"/>
                  </a:moveTo>
                  <a:lnTo>
                    <a:pt x="139902" y="0"/>
                  </a:lnTo>
                  <a:lnTo>
                    <a:pt x="139902" y="422932"/>
                  </a:lnTo>
                  <a:lnTo>
                    <a:pt x="0" y="4229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září</a:t>
              </a:r>
              <a:endParaRPr lang="cs-CZ" sz="12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" name="Ovál 32"/>
            <p:cNvSpPr/>
            <p:nvPr/>
          </p:nvSpPr>
          <p:spPr>
            <a:xfrm>
              <a:off x="5555059" y="4814714"/>
              <a:ext cx="349034" cy="349035"/>
            </a:xfrm>
            <a:prstGeom prst="ellipse">
              <a:avLst/>
            </a:prstGeom>
            <a:solidFill>
              <a:srgbClr val="9EEAFF"/>
            </a:solidFill>
            <a:ln w="9525">
              <a:solidFill>
                <a:srgbClr val="46AAC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Volný tvar 33"/>
            <p:cNvSpPr/>
            <p:nvPr/>
          </p:nvSpPr>
          <p:spPr>
            <a:xfrm>
              <a:off x="5931486" y="5318770"/>
              <a:ext cx="756000" cy="273600"/>
            </a:xfrm>
            <a:custGeom>
              <a:avLst/>
              <a:gdLst>
                <a:gd name="connsiteX0" fmla="*/ 0 w 139902"/>
                <a:gd name="connsiteY0" fmla="*/ 0 h 386010"/>
                <a:gd name="connsiteX1" fmla="*/ 139902 w 139902"/>
                <a:gd name="connsiteY1" fmla="*/ 0 h 386010"/>
                <a:gd name="connsiteX2" fmla="*/ 139902 w 139902"/>
                <a:gd name="connsiteY2" fmla="*/ 386010 h 386010"/>
                <a:gd name="connsiteX3" fmla="*/ 0 w 139902"/>
                <a:gd name="connsiteY3" fmla="*/ 386010 h 386010"/>
                <a:gd name="connsiteX4" fmla="*/ 0 w 139902"/>
                <a:gd name="connsiteY4" fmla="*/ 0 h 38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902" h="386010">
                  <a:moveTo>
                    <a:pt x="0" y="0"/>
                  </a:moveTo>
                  <a:lnTo>
                    <a:pt x="139902" y="0"/>
                  </a:lnTo>
                  <a:lnTo>
                    <a:pt x="139902" y="386010"/>
                  </a:lnTo>
                  <a:lnTo>
                    <a:pt x="0" y="3860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říjen</a:t>
              </a:r>
              <a:endParaRPr lang="cs-CZ" sz="12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5" name="Ovál 34"/>
            <p:cNvSpPr/>
            <p:nvPr/>
          </p:nvSpPr>
          <p:spPr>
            <a:xfrm>
              <a:off x="6157342" y="4814714"/>
              <a:ext cx="349034" cy="349035"/>
            </a:xfrm>
            <a:prstGeom prst="ellipse">
              <a:avLst/>
            </a:prstGeom>
            <a:solidFill>
              <a:srgbClr val="FDBFC3"/>
            </a:solidFill>
            <a:ln w="9525">
              <a:solidFill>
                <a:srgbClr val="FF8BC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Volný tvar 35"/>
            <p:cNvSpPr/>
            <p:nvPr/>
          </p:nvSpPr>
          <p:spPr>
            <a:xfrm>
              <a:off x="6533769" y="5390778"/>
              <a:ext cx="756000" cy="273600"/>
            </a:xfrm>
            <a:custGeom>
              <a:avLst/>
              <a:gdLst>
                <a:gd name="connsiteX0" fmla="*/ 0 w 243815"/>
                <a:gd name="connsiteY0" fmla="*/ 0 h 350916"/>
                <a:gd name="connsiteX1" fmla="*/ 243815 w 243815"/>
                <a:gd name="connsiteY1" fmla="*/ 0 h 350916"/>
                <a:gd name="connsiteX2" fmla="*/ 243815 w 243815"/>
                <a:gd name="connsiteY2" fmla="*/ 350916 h 350916"/>
                <a:gd name="connsiteX3" fmla="*/ 0 w 243815"/>
                <a:gd name="connsiteY3" fmla="*/ 350916 h 350916"/>
                <a:gd name="connsiteX4" fmla="*/ 0 w 243815"/>
                <a:gd name="connsiteY4" fmla="*/ 0 h 35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15" h="350916">
                  <a:moveTo>
                    <a:pt x="0" y="0"/>
                  </a:moveTo>
                  <a:lnTo>
                    <a:pt x="243815" y="0"/>
                  </a:lnTo>
                  <a:lnTo>
                    <a:pt x="243815" y="350916"/>
                  </a:lnTo>
                  <a:lnTo>
                    <a:pt x="0" y="350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listopad</a:t>
              </a:r>
              <a:endParaRPr lang="cs-CZ" sz="12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7" name="Ovál 36"/>
            <p:cNvSpPr/>
            <p:nvPr/>
          </p:nvSpPr>
          <p:spPr>
            <a:xfrm>
              <a:off x="6759625" y="4814714"/>
              <a:ext cx="349034" cy="349035"/>
            </a:xfrm>
            <a:prstGeom prst="ellipse">
              <a:avLst/>
            </a:prstGeom>
            <a:solidFill>
              <a:srgbClr val="FDBFC3"/>
            </a:solidFill>
            <a:ln w="9525">
              <a:solidFill>
                <a:srgbClr val="FF8BC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Volný tvar 37"/>
            <p:cNvSpPr/>
            <p:nvPr/>
          </p:nvSpPr>
          <p:spPr>
            <a:xfrm>
              <a:off x="7211337" y="5318770"/>
              <a:ext cx="756000" cy="273600"/>
            </a:xfrm>
            <a:custGeom>
              <a:avLst/>
              <a:gdLst>
                <a:gd name="connsiteX0" fmla="*/ 0 w 234446"/>
                <a:gd name="connsiteY0" fmla="*/ 0 h 306687"/>
                <a:gd name="connsiteX1" fmla="*/ 234446 w 234446"/>
                <a:gd name="connsiteY1" fmla="*/ 0 h 306687"/>
                <a:gd name="connsiteX2" fmla="*/ 234446 w 234446"/>
                <a:gd name="connsiteY2" fmla="*/ 306687 h 306687"/>
                <a:gd name="connsiteX3" fmla="*/ 0 w 234446"/>
                <a:gd name="connsiteY3" fmla="*/ 306687 h 306687"/>
                <a:gd name="connsiteX4" fmla="*/ 0 w 234446"/>
                <a:gd name="connsiteY4" fmla="*/ 0 h 3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46" h="306687">
                  <a:moveTo>
                    <a:pt x="0" y="0"/>
                  </a:moveTo>
                  <a:lnTo>
                    <a:pt x="234446" y="0"/>
                  </a:lnTo>
                  <a:lnTo>
                    <a:pt x="234446" y="306687"/>
                  </a:lnTo>
                  <a:lnTo>
                    <a:pt x="0" y="3066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200" b="1" kern="1200" dirty="0" smtClean="0">
                  <a:solidFill>
                    <a:schemeClr val="accent1">
                      <a:lumMod val="75000"/>
                    </a:schemeClr>
                  </a:solidFill>
                </a:rPr>
                <a:t>prosinec</a:t>
              </a:r>
              <a:endParaRPr lang="cs-CZ" sz="12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9" name="Ovál 38"/>
            <p:cNvSpPr/>
            <p:nvPr/>
          </p:nvSpPr>
          <p:spPr>
            <a:xfrm>
              <a:off x="7430359" y="4831896"/>
              <a:ext cx="349034" cy="349035"/>
            </a:xfrm>
            <a:prstGeom prst="ellipse">
              <a:avLst/>
            </a:prstGeom>
            <a:solidFill>
              <a:srgbClr val="FDBFC3"/>
            </a:solidFill>
            <a:ln w="9525">
              <a:solidFill>
                <a:srgbClr val="FF8BC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1" name="TextovéPole 10"/>
          <p:cNvSpPr txBox="1"/>
          <p:nvPr/>
        </p:nvSpPr>
        <p:spPr>
          <a:xfrm>
            <a:off x="503550" y="3841884"/>
            <a:ext cx="1496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2016</a:t>
            </a:r>
            <a:endParaRPr lang="cs-CZ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" y="5992668"/>
            <a:ext cx="6165054" cy="7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21704" y="979004"/>
            <a:ext cx="3120058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Aktivity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v průběhu KAP LK</a:t>
            </a:r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449060"/>
              </p:ext>
            </p:extLst>
          </p:nvPr>
        </p:nvGraphicFramePr>
        <p:xfrm>
          <a:off x="180801" y="1124744"/>
          <a:ext cx="885569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2771047" y="3393866"/>
            <a:ext cx="720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dirty="0" smtClean="0"/>
              <a:t>2017</a:t>
            </a:r>
          </a:p>
          <a:p>
            <a:pPr algn="ctr"/>
            <a:r>
              <a:rPr lang="cs-CZ" dirty="0" smtClean="0"/>
              <a:t>2018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16016" y="3532364"/>
            <a:ext cx="720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dirty="0" smtClean="0"/>
              <a:t>2019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804248" y="3393865"/>
            <a:ext cx="720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dirty="0" smtClean="0"/>
              <a:t>2020</a:t>
            </a:r>
          </a:p>
          <a:p>
            <a:pPr algn="ctr"/>
            <a:r>
              <a:rPr lang="cs-CZ" dirty="0" smtClean="0"/>
              <a:t>2021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26078" y="3532364"/>
            <a:ext cx="720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dirty="0" smtClean="0"/>
              <a:t>2016</a:t>
            </a:r>
            <a:endParaRPr lang="cs-CZ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" y="5992668"/>
            <a:ext cx="6165054" cy="7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3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5" ma:contentTypeDescription="Vytvoří nový dokument" ma:contentTypeScope="" ma:versionID="b333860d1f8ee7686ea384f8df339f40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73559025c8c6e80c7b1d6eb410070e27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399A5843-3148-4B49-ABF1-AAD8F66B31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7EB5B9-9099-4635-801C-23C17C21A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8E6625-C451-45DC-ADE1-1EA5DD94001B}">
  <ds:schemaRefs>
    <ds:schemaRef ds:uri="4ed50015-f427-4bca-b79c-7b0ef9a9fc90"/>
    <ds:schemaRef ds:uri="7ffaba63-cadb-4ee0-afcd-3a4a42323a6d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421</Words>
  <Application>Microsoft Office PowerPoint</Application>
  <PresentationFormat>Předvádění na obrazovce (4:3)</PresentationFormat>
  <Paragraphs>144</Paragraphs>
  <Slides>15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Motiv systému Office</vt:lpstr>
      <vt:lpstr>Prezentace aplikace PowerPoint</vt:lpstr>
      <vt:lpstr>Základní informace o projektu</vt:lpstr>
      <vt:lpstr>Prezentace aplikace PowerPoint</vt:lpstr>
      <vt:lpstr>Prezentace aplikace PowerPoint</vt:lpstr>
      <vt:lpstr> Co vzniklo? </vt:lpstr>
      <vt:lpstr>Prezentace aplikace PowerPoint</vt:lpstr>
      <vt:lpstr>Prezentace aplikace PowerPoint</vt:lpstr>
      <vt:lpstr>Prezentace aplikace PowerPoint</vt:lpstr>
      <vt:lpstr>Aktivity v průběhu KAP LK</vt:lpstr>
      <vt:lpstr>Prezentace aplikace PowerPoint</vt:lpstr>
      <vt:lpstr>Prezentace aplikace PowerPoint</vt:lpstr>
      <vt:lpstr>KAP LK na EDULK.cz</vt:lpstr>
      <vt:lpstr>KAP LK na Facebooku</vt:lpstr>
      <vt:lpstr>Kontakt</vt:lpstr>
      <vt:lpstr>Prezentace aplikace PowerPoint</vt:lpstr>
    </vt:vector>
  </TitlesOfParts>
  <Company>Krajský úřad Libereckého kraje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Ptakova Lucie</dc:creator>
  <cp:lastModifiedBy>Baťková Jitka</cp:lastModifiedBy>
  <cp:revision>157</cp:revision>
  <cp:lastPrinted>2016-04-06T09:19:04Z</cp:lastPrinted>
  <dcterms:created xsi:type="dcterms:W3CDTF">2016-02-15T07:27:09Z</dcterms:created>
  <dcterms:modified xsi:type="dcterms:W3CDTF">2017-03-10T10:11:40Z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