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8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9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0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1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2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3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4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5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6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27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28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29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0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1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32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4" r:id="rId2"/>
    <p:sldMasterId id="2147483677" r:id="rId3"/>
    <p:sldMasterId id="2147483734" r:id="rId4"/>
    <p:sldMasterId id="2147483742" r:id="rId5"/>
    <p:sldMasterId id="2147483749" r:id="rId6"/>
    <p:sldMasterId id="2147483761" r:id="rId7"/>
    <p:sldMasterId id="2147483777" r:id="rId8"/>
    <p:sldMasterId id="2147483785" r:id="rId9"/>
    <p:sldMasterId id="2147483792" r:id="rId10"/>
    <p:sldMasterId id="2147483804" r:id="rId11"/>
    <p:sldMasterId id="2147483837" r:id="rId12"/>
    <p:sldMasterId id="2147483848" r:id="rId13"/>
    <p:sldMasterId id="2147483855" r:id="rId14"/>
    <p:sldMasterId id="2147483867" r:id="rId15"/>
    <p:sldMasterId id="2147483897" r:id="rId16"/>
    <p:sldMasterId id="2147483908" r:id="rId17"/>
    <p:sldMasterId id="2147483915" r:id="rId18"/>
    <p:sldMasterId id="2147483927" r:id="rId19"/>
    <p:sldMasterId id="2147483957" r:id="rId20"/>
    <p:sldMasterId id="2147483998" r:id="rId21"/>
    <p:sldMasterId id="2147484046" r:id="rId22"/>
    <p:sldMasterId id="2147484057" r:id="rId23"/>
    <p:sldMasterId id="2147484064" r:id="rId24"/>
    <p:sldMasterId id="2147484076" r:id="rId25"/>
    <p:sldMasterId id="2147484101" r:id="rId26"/>
    <p:sldMasterId id="2147484112" r:id="rId27"/>
    <p:sldMasterId id="2147484124" r:id="rId28"/>
    <p:sldMasterId id="2147484136" r:id="rId29"/>
    <p:sldMasterId id="2147484161" r:id="rId30"/>
    <p:sldMasterId id="2147484172" r:id="rId31"/>
    <p:sldMasterId id="2147484179" r:id="rId32"/>
    <p:sldMasterId id="2147484191" r:id="rId33"/>
  </p:sldMasterIdLst>
  <p:notesMasterIdLst>
    <p:notesMasterId r:id="rId43"/>
  </p:notesMasterIdLst>
  <p:handoutMasterIdLst>
    <p:handoutMasterId r:id="rId44"/>
  </p:handoutMasterIdLst>
  <p:sldIdLst>
    <p:sldId id="418" r:id="rId34"/>
    <p:sldId id="324" r:id="rId35"/>
    <p:sldId id="454" r:id="rId36"/>
    <p:sldId id="455" r:id="rId37"/>
    <p:sldId id="586" r:id="rId38"/>
    <p:sldId id="584" r:id="rId39"/>
    <p:sldId id="457" r:id="rId40"/>
    <p:sldId id="585" r:id="rId41"/>
    <p:sldId id="571" r:id="rId42"/>
  </p:sldIdLst>
  <p:sldSz cx="18288000" cy="10287000"/>
  <p:notesSz cx="9926638" cy="6797675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l Tomek" initials="KT" lastIdx="21" clrIdx="0">
    <p:extLst>
      <p:ext uri="{19B8F6BF-5375-455C-9EA6-DF929625EA0E}">
        <p15:presenceInfo xmlns:p15="http://schemas.microsoft.com/office/powerpoint/2012/main" userId="3b74fc938397fc2d" providerId="Windows Live"/>
      </p:ext>
    </p:extLst>
  </p:cmAuthor>
  <p:cmAuthor id="2" name="petr.koubek" initials="pk" lastIdx="23" clrIdx="1"/>
  <p:cmAuthor id="3" name="Holec Jakub" initials="HJ" lastIdx="11" clrIdx="2">
    <p:extLst>
      <p:ext uri="{19B8F6BF-5375-455C-9EA6-DF929625EA0E}">
        <p15:presenceInfo xmlns:p15="http://schemas.microsoft.com/office/powerpoint/2012/main" userId="S-1-5-21-2608221213-2629703840-654687152-12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FE7"/>
    <a:srgbClr val="2BC3E1"/>
    <a:srgbClr val="64D4EA"/>
    <a:srgbClr val="4CCCE6"/>
    <a:srgbClr val="6CD5EA"/>
    <a:srgbClr val="AAC42C"/>
    <a:srgbClr val="F26B6C"/>
    <a:srgbClr val="A156F4"/>
    <a:srgbClr val="C0C0C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1" autoAdjust="0"/>
    <p:restoredTop sz="96740" autoAdjust="0"/>
  </p:normalViewPr>
  <p:slideViewPr>
    <p:cSldViewPr>
      <p:cViewPr varScale="1">
        <p:scale>
          <a:sx n="78" d="100"/>
          <a:sy n="78" d="100"/>
        </p:scale>
        <p:origin x="150" y="10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A478F-7C0F-45D5-96DB-B7D645EF3F5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2D8E317-F0D6-4210-BF70-DBF08F87A221}">
      <dgm:prSet phldrT="[Text]" custT="1"/>
      <dgm:spPr>
        <a:solidFill>
          <a:srgbClr val="57CFE7"/>
        </a:solidFill>
      </dgm:spPr>
      <dgm:t>
        <a:bodyPr/>
        <a:lstStyle/>
        <a:p>
          <a:r>
            <a:rPr lang="cs-CZ" sz="4000" b="1" dirty="0" smtClean="0">
              <a:solidFill>
                <a:schemeClr val="tx1"/>
              </a:solidFill>
            </a:rPr>
            <a:t> V Z D Ě LÁ VÁ N Í    D Ě T Í   A   Ž Á K Ů</a:t>
          </a:r>
          <a:endParaRPr lang="en-US" sz="4000" b="1" dirty="0">
            <a:solidFill>
              <a:schemeClr val="tx1"/>
            </a:solidFill>
          </a:endParaRPr>
        </a:p>
      </dgm:t>
    </dgm:pt>
    <dgm:pt modelId="{DFA946ED-C696-4913-AEEF-4A21AF364DDE}" type="parTrans" cxnId="{0F299BC9-AA1C-4FB4-9003-43A34BE14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68A06A-BC4F-4EC6-8AA4-C31A83CD3228}" type="sibTrans" cxnId="{0F299BC9-AA1C-4FB4-9003-43A34BE14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9FBA71-CE85-4D40-97DD-D7D8FB10EA3C}">
      <dgm:prSet phldrT="[Text]" custT="1"/>
      <dgm:spPr>
        <a:solidFill>
          <a:srgbClr val="FFC000"/>
        </a:solidFill>
      </dgm:spPr>
      <dgm:t>
        <a:bodyPr/>
        <a:lstStyle/>
        <a:p>
          <a:r>
            <a:rPr lang="cs-CZ" sz="2400" b="1" dirty="0" smtClean="0">
              <a:solidFill>
                <a:schemeClr val="tx1"/>
              </a:solidFill>
            </a:rPr>
            <a:t>Rozvoj matematické gramotnosti</a:t>
          </a:r>
          <a:endParaRPr lang="en-US" sz="2400" b="1" dirty="0">
            <a:solidFill>
              <a:schemeClr val="tx1"/>
            </a:solidFill>
          </a:endParaRPr>
        </a:p>
      </dgm:t>
    </dgm:pt>
    <dgm:pt modelId="{A8487E8D-EF3E-4B14-AC54-884037353A9C}" type="parTrans" cxnId="{BA26AF83-62F5-4EE5-8C9E-6EF6C0EDE8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59C2E7-86DB-4B2C-B083-BF1F8AA9F01E}" type="sibTrans" cxnId="{BA26AF83-62F5-4EE5-8C9E-6EF6C0EDE8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F7AF99-0836-4DCB-8F52-CE5AF353ECD9}">
      <dgm:prSet phldrT="[Text]" custT="1"/>
      <dgm:spPr>
        <a:solidFill>
          <a:srgbClr val="00B0F0"/>
        </a:solidFill>
      </dgm:spPr>
      <dgm:t>
        <a:bodyPr vert="horz"/>
        <a:lstStyle/>
        <a:p>
          <a:r>
            <a:rPr lang="cs-CZ" sz="2400" b="1" dirty="0" smtClean="0">
              <a:solidFill>
                <a:schemeClr val="tx1"/>
              </a:solidFill>
            </a:rPr>
            <a:t>Rozvoj čtenářské gramotnosti</a:t>
          </a:r>
          <a:endParaRPr lang="en-US" sz="2400" b="1" dirty="0">
            <a:solidFill>
              <a:schemeClr val="tx1"/>
            </a:solidFill>
          </a:endParaRPr>
        </a:p>
      </dgm:t>
    </dgm:pt>
    <dgm:pt modelId="{49379466-4BC4-4FAD-9FA7-D45AA83468B7}" type="parTrans" cxnId="{088E2E30-B5A0-4B9D-AF85-B6675010B5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650B6F-333F-45FF-A597-280DAFDFC47B}" type="sibTrans" cxnId="{088E2E30-B5A0-4B9D-AF85-B6675010B5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EB0215-5C52-4742-858E-542766423191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400" b="1" dirty="0" smtClean="0">
              <a:solidFill>
                <a:schemeClr val="tx1"/>
              </a:solidFill>
            </a:rPr>
            <a:t>Rozvoj digitální </a:t>
          </a:r>
          <a:r>
            <a:rPr lang="cs-CZ" sz="2400" b="1" smtClean="0">
              <a:solidFill>
                <a:schemeClr val="tx1"/>
              </a:solidFill>
            </a:rPr>
            <a:t>gramotnosti </a:t>
          </a:r>
          <a:br>
            <a:rPr lang="cs-CZ" sz="2400" b="1" smtClean="0">
              <a:solidFill>
                <a:schemeClr val="tx1"/>
              </a:solidFill>
            </a:rPr>
          </a:br>
          <a:r>
            <a:rPr lang="cs-CZ" sz="2400" b="1" smtClean="0">
              <a:solidFill>
                <a:schemeClr val="tx1"/>
              </a:solidFill>
            </a:rPr>
            <a:t>a </a:t>
          </a:r>
          <a:r>
            <a:rPr lang="cs-CZ" sz="2400" b="1" dirty="0" smtClean="0">
              <a:solidFill>
                <a:schemeClr val="tx1"/>
              </a:solidFill>
            </a:rPr>
            <a:t>informatického myšlení</a:t>
          </a:r>
          <a:endParaRPr lang="en-US" sz="2400" b="1" dirty="0">
            <a:solidFill>
              <a:schemeClr val="tx1"/>
            </a:solidFill>
          </a:endParaRPr>
        </a:p>
      </dgm:t>
    </dgm:pt>
    <dgm:pt modelId="{3E5224B6-E5C1-415D-A0F1-F318A4F8017D}" type="sibTrans" cxnId="{28EC62C5-C9D8-4546-B2FD-6AE69EE33E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5785C5-9474-4A5E-A5A4-C13EFE6B443F}" type="parTrans" cxnId="{28EC62C5-C9D8-4546-B2FD-6AE69EE33EAC}">
      <dgm:prSet/>
      <dgm:spPr/>
      <dgm:t>
        <a:bodyPr/>
        <a:lstStyle/>
        <a:p>
          <a:endParaRPr lang="en-US"/>
        </a:p>
      </dgm:t>
    </dgm:pt>
    <dgm:pt modelId="{1187698A-B1FB-410C-8012-022DB4C82967}" type="pres">
      <dgm:prSet presAssocID="{C2EA478F-7C0F-45D5-96DB-B7D645EF3F5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097E231-6B86-4B91-AD4F-0FF5E208FC3C}" type="pres">
      <dgm:prSet presAssocID="{62D8E317-F0D6-4210-BF70-DBF08F87A221}" presName="parentText1" presStyleLbl="node1" presStyleIdx="0" presStyleCnt="4" custScaleY="19286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D86EA1-14C1-4B69-A909-6EA67390EC38}" type="pres">
      <dgm:prSet presAssocID="{5E9FBA71-CE85-4D40-97DD-D7D8FB10EA3C}" presName="parentText2" presStyleLbl="node1" presStyleIdx="1" presStyleCnt="4" custAng="1426959" custScaleX="48563" custScaleY="109272" custLinFactY="-48035" custLinFactNeighborX="-38383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66FE44-2A1A-4FB7-BD4D-00D5809F07ED}" type="pres">
      <dgm:prSet presAssocID="{54F7AF99-0836-4DCB-8F52-CE5AF353ECD9}" presName="parentText3" presStyleLbl="node1" presStyleIdx="2" presStyleCnt="4" custAng="1841628" custFlipHor="1" custScaleX="63831" custLinFactY="-92002" custLinFactNeighborX="3979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3B7A72-7563-466C-801C-8712C74B74BD}" type="pres">
      <dgm:prSet presAssocID="{46EB0215-5C52-4742-858E-542766423191}" presName="parentText4" presStyleLbl="node1" presStyleIdx="3" presStyleCnt="4" custAng="19348028" custScaleX="140025" custScaleY="109673" custLinFactX="-28389" custLinFactNeighborX="-100000" custLinFactNeighborY="355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FD104A-BC0D-4B96-B2B0-2134202C3C89}" type="presOf" srcId="{62D8E317-F0D6-4210-BF70-DBF08F87A221}" destId="{2097E231-6B86-4B91-AD4F-0FF5E208FC3C}" srcOrd="0" destOrd="0" presId="urn:microsoft.com/office/officeart/2009/3/layout/IncreasingArrowsProcess"/>
    <dgm:cxn modelId="{1FD91FB3-26AB-46E3-ACCF-B64C6041949B}" type="presOf" srcId="{46EB0215-5C52-4742-858E-542766423191}" destId="{EE3B7A72-7563-466C-801C-8712C74B74BD}" srcOrd="0" destOrd="0" presId="urn:microsoft.com/office/officeart/2009/3/layout/IncreasingArrowsProcess"/>
    <dgm:cxn modelId="{BA26AF83-62F5-4EE5-8C9E-6EF6C0EDE85E}" srcId="{C2EA478F-7C0F-45D5-96DB-B7D645EF3F59}" destId="{5E9FBA71-CE85-4D40-97DD-D7D8FB10EA3C}" srcOrd="1" destOrd="0" parTransId="{A8487E8D-EF3E-4B14-AC54-884037353A9C}" sibTransId="{EF59C2E7-86DB-4B2C-B083-BF1F8AA9F01E}"/>
    <dgm:cxn modelId="{EA26DBCE-D35B-4532-A8A5-E1C8ABED5799}" type="presOf" srcId="{C2EA478F-7C0F-45D5-96DB-B7D645EF3F59}" destId="{1187698A-B1FB-410C-8012-022DB4C82967}" srcOrd="0" destOrd="0" presId="urn:microsoft.com/office/officeart/2009/3/layout/IncreasingArrowsProcess"/>
    <dgm:cxn modelId="{088E2E30-B5A0-4B9D-AF85-B6675010B50D}" srcId="{C2EA478F-7C0F-45D5-96DB-B7D645EF3F59}" destId="{54F7AF99-0836-4DCB-8F52-CE5AF353ECD9}" srcOrd="2" destOrd="0" parTransId="{49379466-4BC4-4FAD-9FA7-D45AA83468B7}" sibTransId="{69650B6F-333F-45FF-A597-280DAFDFC47B}"/>
    <dgm:cxn modelId="{0F299BC9-AA1C-4FB4-9003-43A34BE148E2}" srcId="{C2EA478F-7C0F-45D5-96DB-B7D645EF3F59}" destId="{62D8E317-F0D6-4210-BF70-DBF08F87A221}" srcOrd="0" destOrd="0" parTransId="{DFA946ED-C696-4913-AEEF-4A21AF364DDE}" sibTransId="{FE68A06A-BC4F-4EC6-8AA4-C31A83CD3228}"/>
    <dgm:cxn modelId="{28EC62C5-C9D8-4546-B2FD-6AE69EE33EAC}" srcId="{C2EA478F-7C0F-45D5-96DB-B7D645EF3F59}" destId="{46EB0215-5C52-4742-858E-542766423191}" srcOrd="3" destOrd="0" parTransId="{0E5785C5-9474-4A5E-A5A4-C13EFE6B443F}" sibTransId="{3E5224B6-E5C1-415D-A0F1-F318A4F8017D}"/>
    <dgm:cxn modelId="{E488F793-6016-4B8F-8224-817D279D924D}" type="presOf" srcId="{5E9FBA71-CE85-4D40-97DD-D7D8FB10EA3C}" destId="{F6D86EA1-14C1-4B69-A909-6EA67390EC38}" srcOrd="0" destOrd="0" presId="urn:microsoft.com/office/officeart/2009/3/layout/IncreasingArrowsProcess"/>
    <dgm:cxn modelId="{4DB45E1A-4E4C-4647-AFBC-43C2CE5A2B58}" type="presOf" srcId="{54F7AF99-0836-4DCB-8F52-CE5AF353ECD9}" destId="{CD66FE44-2A1A-4FB7-BD4D-00D5809F07ED}" srcOrd="0" destOrd="0" presId="urn:microsoft.com/office/officeart/2009/3/layout/IncreasingArrowsProcess"/>
    <dgm:cxn modelId="{EC84C07F-22C5-41D4-BDE1-8394C2652FBE}" type="presParOf" srcId="{1187698A-B1FB-410C-8012-022DB4C82967}" destId="{2097E231-6B86-4B91-AD4F-0FF5E208FC3C}" srcOrd="0" destOrd="0" presId="urn:microsoft.com/office/officeart/2009/3/layout/IncreasingArrowsProcess"/>
    <dgm:cxn modelId="{6EC45A90-5D7B-4300-AC2C-D4209C15D7DD}" type="presParOf" srcId="{1187698A-B1FB-410C-8012-022DB4C82967}" destId="{F6D86EA1-14C1-4B69-A909-6EA67390EC38}" srcOrd="1" destOrd="0" presId="urn:microsoft.com/office/officeart/2009/3/layout/IncreasingArrowsProcess"/>
    <dgm:cxn modelId="{3C583941-5DE4-439C-90A0-F54959D537DA}" type="presParOf" srcId="{1187698A-B1FB-410C-8012-022DB4C82967}" destId="{CD66FE44-2A1A-4FB7-BD4D-00D5809F07ED}" srcOrd="2" destOrd="0" presId="urn:microsoft.com/office/officeart/2009/3/layout/IncreasingArrowsProcess"/>
    <dgm:cxn modelId="{6CBA13B4-2C0A-44DD-9EF3-6E5CF537DE7D}" type="presParOf" srcId="{1187698A-B1FB-410C-8012-022DB4C82967}" destId="{EE3B7A72-7563-466C-801C-8712C74B74BD}" srcOrd="3" destOrd="0" presId="urn:microsoft.com/office/officeart/2009/3/layout/IncreasingArrows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28CD1-38C4-41FE-9BEA-CC13D1B4182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8E87D4D-7841-4BFC-A0F1-7A9256519526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Síťování učitelů</a:t>
          </a:r>
          <a:endParaRPr lang="en-US" dirty="0">
            <a:solidFill>
              <a:schemeClr val="tx1"/>
            </a:solidFill>
          </a:endParaRPr>
        </a:p>
      </dgm:t>
    </dgm:pt>
    <dgm:pt modelId="{B83ABE88-E8E7-4241-8B03-45EC795FBDF3}" type="parTrans" cxnId="{7A70B44D-A846-40CE-A949-70FA1A779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BE8034-94CA-44A1-9F3A-F5D03C2D8087}" type="sibTrans" cxnId="{7A70B44D-A846-40CE-A949-70FA1A7797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77E92D-123C-4F4C-B2FC-EBB00157360B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Výměna zkušeností</a:t>
          </a:r>
          <a:endParaRPr lang="en-US" dirty="0">
            <a:solidFill>
              <a:schemeClr val="tx1"/>
            </a:solidFill>
          </a:endParaRPr>
        </a:p>
      </dgm:t>
    </dgm:pt>
    <dgm:pt modelId="{9FF171EC-9DA0-4184-9295-F396373DA388}" type="parTrans" cxnId="{692A37C7-83D1-4188-A0E4-6DE5B08C2F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BC6224-9039-4B44-A0B9-BC4ADE69CF5A}" type="sibTrans" cxnId="{692A37C7-83D1-4188-A0E4-6DE5B08C2F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9DAE8F-61B0-47D0-BC6F-5F3B50B234C9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Sdílení inspirativních materiálů</a:t>
          </a:r>
          <a:endParaRPr lang="en-US" dirty="0">
            <a:solidFill>
              <a:schemeClr val="tx1"/>
            </a:solidFill>
          </a:endParaRPr>
        </a:p>
      </dgm:t>
    </dgm:pt>
    <dgm:pt modelId="{EFD8E60D-0327-4E66-AE27-46ABDB0679E8}" type="parTrans" cxnId="{A574BC8A-9C3C-48EC-A710-64E6253EB5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678A11-72EB-4EAA-B5D6-1F0940635D55}" type="sibTrans" cxnId="{A574BC8A-9C3C-48EC-A710-64E6253EB5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D21DF4-5B43-4D25-A56B-02685F18BDC2}" type="pres">
      <dgm:prSet presAssocID="{89828CD1-38C4-41FE-9BEA-CC13D1B41824}" presName="Name0" presStyleCnt="0">
        <dgm:presLayoutVars>
          <dgm:dir/>
          <dgm:resizeHandles val="exact"/>
        </dgm:presLayoutVars>
      </dgm:prSet>
      <dgm:spPr/>
    </dgm:pt>
    <dgm:pt modelId="{B8BCF6D8-CC51-4E3A-9ECD-A66D0190807B}" type="pres">
      <dgm:prSet presAssocID="{98E87D4D-7841-4BFC-A0F1-7A925651952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3587-58DF-4ABE-A46B-86F5BA7EC583}" type="pres">
      <dgm:prSet presAssocID="{75BE8034-94CA-44A1-9F3A-F5D03C2D8087}" presName="parSpace" presStyleCnt="0"/>
      <dgm:spPr/>
    </dgm:pt>
    <dgm:pt modelId="{910BF22C-7B84-408C-A64F-AD2DF4642E9F}" type="pres">
      <dgm:prSet presAssocID="{0377E92D-123C-4F4C-B2FC-EBB00157360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AB0B6-0EB8-418B-98A8-440C2DB6FF4C}" type="pres">
      <dgm:prSet presAssocID="{C5BC6224-9039-4B44-A0B9-BC4ADE69CF5A}" presName="parSpace" presStyleCnt="0"/>
      <dgm:spPr/>
    </dgm:pt>
    <dgm:pt modelId="{CF28F3D8-CDD4-41C8-9118-00B3F483C850}" type="pres">
      <dgm:prSet presAssocID="{8F9DAE8F-61B0-47D0-BC6F-5F3B50B234C9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A37C7-83D1-4188-A0E4-6DE5B08C2F17}" srcId="{89828CD1-38C4-41FE-9BEA-CC13D1B41824}" destId="{0377E92D-123C-4F4C-B2FC-EBB00157360B}" srcOrd="1" destOrd="0" parTransId="{9FF171EC-9DA0-4184-9295-F396373DA388}" sibTransId="{C5BC6224-9039-4B44-A0B9-BC4ADE69CF5A}"/>
    <dgm:cxn modelId="{A574BC8A-9C3C-48EC-A710-64E6253EB561}" srcId="{89828CD1-38C4-41FE-9BEA-CC13D1B41824}" destId="{8F9DAE8F-61B0-47D0-BC6F-5F3B50B234C9}" srcOrd="2" destOrd="0" parTransId="{EFD8E60D-0327-4E66-AE27-46ABDB0679E8}" sibTransId="{DB678A11-72EB-4EAA-B5D6-1F0940635D55}"/>
    <dgm:cxn modelId="{7A70B44D-A846-40CE-A949-70FA1A7797EB}" srcId="{89828CD1-38C4-41FE-9BEA-CC13D1B41824}" destId="{98E87D4D-7841-4BFC-A0F1-7A9256519526}" srcOrd="0" destOrd="0" parTransId="{B83ABE88-E8E7-4241-8B03-45EC795FBDF3}" sibTransId="{75BE8034-94CA-44A1-9F3A-F5D03C2D8087}"/>
    <dgm:cxn modelId="{C47015D8-F959-491C-8FA1-09179706FA0C}" type="presOf" srcId="{0377E92D-123C-4F4C-B2FC-EBB00157360B}" destId="{910BF22C-7B84-408C-A64F-AD2DF4642E9F}" srcOrd="0" destOrd="0" presId="urn:microsoft.com/office/officeart/2005/8/layout/hChevron3"/>
    <dgm:cxn modelId="{2EE29E5F-3832-4293-A532-8654345E5A78}" type="presOf" srcId="{98E87D4D-7841-4BFC-A0F1-7A9256519526}" destId="{B8BCF6D8-CC51-4E3A-9ECD-A66D0190807B}" srcOrd="0" destOrd="0" presId="urn:microsoft.com/office/officeart/2005/8/layout/hChevron3"/>
    <dgm:cxn modelId="{07A4A0CC-0238-462B-BC12-E15B98517E9D}" type="presOf" srcId="{8F9DAE8F-61B0-47D0-BC6F-5F3B50B234C9}" destId="{CF28F3D8-CDD4-41C8-9118-00B3F483C850}" srcOrd="0" destOrd="0" presId="urn:microsoft.com/office/officeart/2005/8/layout/hChevron3"/>
    <dgm:cxn modelId="{5610C56E-735A-4BD7-A9F7-6199EE69297D}" type="presOf" srcId="{89828CD1-38C4-41FE-9BEA-CC13D1B41824}" destId="{A0D21DF4-5B43-4D25-A56B-02685F18BDC2}" srcOrd="0" destOrd="0" presId="urn:microsoft.com/office/officeart/2005/8/layout/hChevron3"/>
    <dgm:cxn modelId="{36F7E60A-FC56-4CDE-A73D-D30177807ED9}" type="presParOf" srcId="{A0D21DF4-5B43-4D25-A56B-02685F18BDC2}" destId="{B8BCF6D8-CC51-4E3A-9ECD-A66D0190807B}" srcOrd="0" destOrd="0" presId="urn:microsoft.com/office/officeart/2005/8/layout/hChevron3"/>
    <dgm:cxn modelId="{B2E9148E-EA91-4929-8891-4311E671DCAB}" type="presParOf" srcId="{A0D21DF4-5B43-4D25-A56B-02685F18BDC2}" destId="{A9D93587-58DF-4ABE-A46B-86F5BA7EC583}" srcOrd="1" destOrd="0" presId="urn:microsoft.com/office/officeart/2005/8/layout/hChevron3"/>
    <dgm:cxn modelId="{AAB4049F-A9D9-4BFA-97D1-2B405C645D6F}" type="presParOf" srcId="{A0D21DF4-5B43-4D25-A56B-02685F18BDC2}" destId="{910BF22C-7B84-408C-A64F-AD2DF4642E9F}" srcOrd="2" destOrd="0" presId="urn:microsoft.com/office/officeart/2005/8/layout/hChevron3"/>
    <dgm:cxn modelId="{752FD1E5-3578-42C5-97BC-44BF976524C3}" type="presParOf" srcId="{A0D21DF4-5B43-4D25-A56B-02685F18BDC2}" destId="{1B1AB0B6-0EB8-418B-98A8-440C2DB6FF4C}" srcOrd="3" destOrd="0" presId="urn:microsoft.com/office/officeart/2005/8/layout/hChevron3"/>
    <dgm:cxn modelId="{8B4E4CFA-BC9E-4496-A061-F42EF195DB66}" type="presParOf" srcId="{A0D21DF4-5B43-4D25-A56B-02685F18BDC2}" destId="{CF28F3D8-CDD4-41C8-9118-00B3F483C85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EB407-4845-49BB-B242-E51F3F09E6F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1806BC9-7B51-4293-BA95-A1FEDC2AA34D}">
      <dgm:prSet phldrT="[Text]"/>
      <dgm:spPr/>
      <dgm:t>
        <a:bodyPr/>
        <a:lstStyle/>
        <a:p>
          <a:r>
            <a:rPr lang="cs-CZ" dirty="0" smtClean="0"/>
            <a:t>Podpora reflexe</a:t>
          </a:r>
          <a:endParaRPr lang="en-US" dirty="0"/>
        </a:p>
      </dgm:t>
    </dgm:pt>
    <dgm:pt modelId="{ACC25B8F-5BC1-4AD7-9CFA-5C2DF078EF21}" type="parTrans" cxnId="{20BB66DE-9096-4015-8DED-EB3BE26A12EE}">
      <dgm:prSet/>
      <dgm:spPr/>
      <dgm:t>
        <a:bodyPr/>
        <a:lstStyle/>
        <a:p>
          <a:endParaRPr lang="en-US"/>
        </a:p>
      </dgm:t>
    </dgm:pt>
    <dgm:pt modelId="{CADEBFF0-EDC8-47D2-8C16-937C88830334}" type="sibTrans" cxnId="{20BB66DE-9096-4015-8DED-EB3BE26A12EE}">
      <dgm:prSet/>
      <dgm:spPr/>
      <dgm:t>
        <a:bodyPr/>
        <a:lstStyle/>
        <a:p>
          <a:endParaRPr lang="en-US"/>
        </a:p>
      </dgm:t>
    </dgm:pt>
    <dgm:pt modelId="{8B432BEA-9A1D-4AD3-8B30-A2235A12DA20}">
      <dgm:prSet phldrT="[Text]"/>
      <dgm:spPr/>
      <dgm:t>
        <a:bodyPr/>
        <a:lstStyle/>
        <a:p>
          <a:r>
            <a:rPr lang="cs-CZ" dirty="0" smtClean="0"/>
            <a:t>Podpora profesního rozvoje</a:t>
          </a:r>
          <a:endParaRPr lang="en-US" dirty="0"/>
        </a:p>
      </dgm:t>
    </dgm:pt>
    <dgm:pt modelId="{78299981-F253-44C2-B91D-7B1A190B2157}" type="parTrans" cxnId="{E264FCAB-379E-4BAB-9045-F846954ADC82}">
      <dgm:prSet/>
      <dgm:spPr/>
      <dgm:t>
        <a:bodyPr/>
        <a:lstStyle/>
        <a:p>
          <a:endParaRPr lang="en-US"/>
        </a:p>
      </dgm:t>
    </dgm:pt>
    <dgm:pt modelId="{8B625AE9-B4A8-425F-93FF-09D940A00D64}" type="sibTrans" cxnId="{E264FCAB-379E-4BAB-9045-F846954ADC82}">
      <dgm:prSet/>
      <dgm:spPr/>
      <dgm:t>
        <a:bodyPr/>
        <a:lstStyle/>
        <a:p>
          <a:endParaRPr lang="en-US"/>
        </a:p>
      </dgm:t>
    </dgm:pt>
    <dgm:pt modelId="{B8A84CD1-B701-43F4-8296-2D291A0544DD}">
      <dgm:prSet phldrT="[Text]"/>
      <dgm:spPr/>
      <dgm:t>
        <a:bodyPr/>
        <a:lstStyle/>
        <a:p>
          <a:r>
            <a:rPr lang="cs-CZ" dirty="0" smtClean="0"/>
            <a:t>Podpora sdílení</a:t>
          </a:r>
          <a:endParaRPr lang="en-US" dirty="0"/>
        </a:p>
      </dgm:t>
    </dgm:pt>
    <dgm:pt modelId="{B31890DB-DDB8-4B3D-9492-AFB5B575A670}" type="parTrans" cxnId="{3F4027E6-3839-436D-9E45-86F3320CDF26}">
      <dgm:prSet/>
      <dgm:spPr/>
      <dgm:t>
        <a:bodyPr/>
        <a:lstStyle/>
        <a:p>
          <a:endParaRPr lang="en-US"/>
        </a:p>
      </dgm:t>
    </dgm:pt>
    <dgm:pt modelId="{D23B81F2-BDDF-4246-AA5F-3D1252898B02}" type="sibTrans" cxnId="{3F4027E6-3839-436D-9E45-86F3320CDF26}">
      <dgm:prSet/>
      <dgm:spPr/>
      <dgm:t>
        <a:bodyPr/>
        <a:lstStyle/>
        <a:p>
          <a:endParaRPr lang="en-US"/>
        </a:p>
      </dgm:t>
    </dgm:pt>
    <dgm:pt modelId="{77B8C1BA-C40A-4E22-BB49-6273B14A8CDA}" type="pres">
      <dgm:prSet presAssocID="{8AAEB407-4845-49BB-B242-E51F3F09E6F7}" presName="arrowDiagram" presStyleCnt="0">
        <dgm:presLayoutVars>
          <dgm:chMax val="5"/>
          <dgm:dir/>
          <dgm:resizeHandles val="exact"/>
        </dgm:presLayoutVars>
      </dgm:prSet>
      <dgm:spPr/>
    </dgm:pt>
    <dgm:pt modelId="{18550DDD-7969-434D-921C-A0F267BBF16F}" type="pres">
      <dgm:prSet presAssocID="{8AAEB407-4845-49BB-B242-E51F3F09E6F7}" presName="arrow" presStyleLbl="bgShp" presStyleIdx="0" presStyleCnt="1"/>
      <dgm:spPr/>
    </dgm:pt>
    <dgm:pt modelId="{F3C9D4BB-0A3E-48FD-ABEC-9975C770487B}" type="pres">
      <dgm:prSet presAssocID="{8AAEB407-4845-49BB-B242-E51F3F09E6F7}" presName="arrowDiagram3" presStyleCnt="0"/>
      <dgm:spPr/>
    </dgm:pt>
    <dgm:pt modelId="{C0A29D16-4238-4B22-B626-93EB1A12CBDC}" type="pres">
      <dgm:prSet presAssocID="{81806BC9-7B51-4293-BA95-A1FEDC2AA34D}" presName="bullet3a" presStyleLbl="node1" presStyleIdx="0" presStyleCnt="3"/>
      <dgm:spPr/>
    </dgm:pt>
    <dgm:pt modelId="{C4B0BC04-67E9-4D88-B77C-078031FEEFB3}" type="pres">
      <dgm:prSet presAssocID="{81806BC9-7B51-4293-BA95-A1FEDC2AA34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4CD2B-990D-4224-A3D9-F8248E42A94D}" type="pres">
      <dgm:prSet presAssocID="{8B432BEA-9A1D-4AD3-8B30-A2235A12DA20}" presName="bullet3b" presStyleLbl="node1" presStyleIdx="1" presStyleCnt="3"/>
      <dgm:spPr/>
    </dgm:pt>
    <dgm:pt modelId="{DD3E965F-1C8E-4B5D-92E2-2CDB530A5720}" type="pres">
      <dgm:prSet presAssocID="{8B432BEA-9A1D-4AD3-8B30-A2235A12DA2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7B511-223F-4A04-B982-695849D1DBCA}" type="pres">
      <dgm:prSet presAssocID="{B8A84CD1-B701-43F4-8296-2D291A0544DD}" presName="bullet3c" presStyleLbl="node1" presStyleIdx="2" presStyleCnt="3"/>
      <dgm:spPr/>
    </dgm:pt>
    <dgm:pt modelId="{9CDDC08D-A03D-44FE-AE76-71F4EB8CA497}" type="pres">
      <dgm:prSet presAssocID="{B8A84CD1-B701-43F4-8296-2D291A0544D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DCC1E-618F-4293-B26B-84C75E165497}" type="presOf" srcId="{8AAEB407-4845-49BB-B242-E51F3F09E6F7}" destId="{77B8C1BA-C40A-4E22-BB49-6273B14A8CDA}" srcOrd="0" destOrd="0" presId="urn:microsoft.com/office/officeart/2005/8/layout/arrow2"/>
    <dgm:cxn modelId="{20BB66DE-9096-4015-8DED-EB3BE26A12EE}" srcId="{8AAEB407-4845-49BB-B242-E51F3F09E6F7}" destId="{81806BC9-7B51-4293-BA95-A1FEDC2AA34D}" srcOrd="0" destOrd="0" parTransId="{ACC25B8F-5BC1-4AD7-9CFA-5C2DF078EF21}" sibTransId="{CADEBFF0-EDC8-47D2-8C16-937C88830334}"/>
    <dgm:cxn modelId="{E264FCAB-379E-4BAB-9045-F846954ADC82}" srcId="{8AAEB407-4845-49BB-B242-E51F3F09E6F7}" destId="{8B432BEA-9A1D-4AD3-8B30-A2235A12DA20}" srcOrd="1" destOrd="0" parTransId="{78299981-F253-44C2-B91D-7B1A190B2157}" sibTransId="{8B625AE9-B4A8-425F-93FF-09D940A00D64}"/>
    <dgm:cxn modelId="{5990467A-1DD3-4367-A3D9-78D2151EFA57}" type="presOf" srcId="{8B432BEA-9A1D-4AD3-8B30-A2235A12DA20}" destId="{DD3E965F-1C8E-4B5D-92E2-2CDB530A5720}" srcOrd="0" destOrd="0" presId="urn:microsoft.com/office/officeart/2005/8/layout/arrow2"/>
    <dgm:cxn modelId="{005D4D34-3BAC-4319-A53B-617968BCD1A0}" type="presOf" srcId="{B8A84CD1-B701-43F4-8296-2D291A0544DD}" destId="{9CDDC08D-A03D-44FE-AE76-71F4EB8CA497}" srcOrd="0" destOrd="0" presId="urn:microsoft.com/office/officeart/2005/8/layout/arrow2"/>
    <dgm:cxn modelId="{3F4027E6-3839-436D-9E45-86F3320CDF26}" srcId="{8AAEB407-4845-49BB-B242-E51F3F09E6F7}" destId="{B8A84CD1-B701-43F4-8296-2D291A0544DD}" srcOrd="2" destOrd="0" parTransId="{B31890DB-DDB8-4B3D-9492-AFB5B575A670}" sibTransId="{D23B81F2-BDDF-4246-AA5F-3D1252898B02}"/>
    <dgm:cxn modelId="{397852D3-99E9-411C-9F8F-2AF7A0B62A4F}" type="presOf" srcId="{81806BC9-7B51-4293-BA95-A1FEDC2AA34D}" destId="{C4B0BC04-67E9-4D88-B77C-078031FEEFB3}" srcOrd="0" destOrd="0" presId="urn:microsoft.com/office/officeart/2005/8/layout/arrow2"/>
    <dgm:cxn modelId="{413F9151-CD12-4924-8CC7-967586740E5B}" type="presParOf" srcId="{77B8C1BA-C40A-4E22-BB49-6273B14A8CDA}" destId="{18550DDD-7969-434D-921C-A0F267BBF16F}" srcOrd="0" destOrd="0" presId="urn:microsoft.com/office/officeart/2005/8/layout/arrow2"/>
    <dgm:cxn modelId="{D4FDADFF-8496-4082-81F9-5C4AAC9AEE19}" type="presParOf" srcId="{77B8C1BA-C40A-4E22-BB49-6273B14A8CDA}" destId="{F3C9D4BB-0A3E-48FD-ABEC-9975C770487B}" srcOrd="1" destOrd="0" presId="urn:microsoft.com/office/officeart/2005/8/layout/arrow2"/>
    <dgm:cxn modelId="{E8C9B259-795D-482F-BA88-1B53D149B407}" type="presParOf" srcId="{F3C9D4BB-0A3E-48FD-ABEC-9975C770487B}" destId="{C0A29D16-4238-4B22-B626-93EB1A12CBDC}" srcOrd="0" destOrd="0" presId="urn:microsoft.com/office/officeart/2005/8/layout/arrow2"/>
    <dgm:cxn modelId="{F9758003-611A-4B4D-BEB5-D68E9072EB7B}" type="presParOf" srcId="{F3C9D4BB-0A3E-48FD-ABEC-9975C770487B}" destId="{C4B0BC04-67E9-4D88-B77C-078031FEEFB3}" srcOrd="1" destOrd="0" presId="urn:microsoft.com/office/officeart/2005/8/layout/arrow2"/>
    <dgm:cxn modelId="{ED7422E0-2C1F-4249-8A22-7A4C4EF96A3F}" type="presParOf" srcId="{F3C9D4BB-0A3E-48FD-ABEC-9975C770487B}" destId="{F374CD2B-990D-4224-A3D9-F8248E42A94D}" srcOrd="2" destOrd="0" presId="urn:microsoft.com/office/officeart/2005/8/layout/arrow2"/>
    <dgm:cxn modelId="{3176D468-6016-42A7-8B72-222F267C9A14}" type="presParOf" srcId="{F3C9D4BB-0A3E-48FD-ABEC-9975C770487B}" destId="{DD3E965F-1C8E-4B5D-92E2-2CDB530A5720}" srcOrd="3" destOrd="0" presId="urn:microsoft.com/office/officeart/2005/8/layout/arrow2"/>
    <dgm:cxn modelId="{0A15BE36-FFA8-40DD-BEDA-F632AF9D6313}" type="presParOf" srcId="{F3C9D4BB-0A3E-48FD-ABEC-9975C770487B}" destId="{6D97B511-223F-4A04-B982-695849D1DBCA}" srcOrd="4" destOrd="0" presId="urn:microsoft.com/office/officeart/2005/8/layout/arrow2"/>
    <dgm:cxn modelId="{66EF0683-6497-4608-B359-39C7B01F2DF9}" type="presParOf" srcId="{F3C9D4BB-0A3E-48FD-ABEC-9975C770487B}" destId="{9CDDC08D-A03D-44FE-AE76-71F4EB8CA49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043CE-81B7-402A-9436-C151BB95154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ECEEE-DBBE-49C7-B651-8C0CB6CBD4D5}">
      <dgm:prSet phldrT="[Text]" custT="1"/>
      <dgm:spPr>
        <a:solidFill>
          <a:srgbClr val="2BC3E1">
            <a:alpha val="50000"/>
          </a:srgbClr>
        </a:solidFill>
      </dgm:spPr>
      <dgm:t>
        <a:bodyPr/>
        <a:lstStyle/>
        <a:p>
          <a:r>
            <a:rPr lang="cs-CZ" sz="2800" dirty="0" smtClean="0"/>
            <a:t>Vzájemně se učící komunita učitelů</a:t>
          </a:r>
          <a:endParaRPr lang="en-US" sz="2800" dirty="0"/>
        </a:p>
      </dgm:t>
    </dgm:pt>
    <dgm:pt modelId="{CC35F46C-DADA-4C37-AAB7-AE407072EDDD}" type="parTrans" cxnId="{92B7C3D1-CA99-49DF-A67E-6B05446500F8}">
      <dgm:prSet/>
      <dgm:spPr/>
      <dgm:t>
        <a:bodyPr/>
        <a:lstStyle/>
        <a:p>
          <a:endParaRPr lang="en-US"/>
        </a:p>
      </dgm:t>
    </dgm:pt>
    <dgm:pt modelId="{246F368A-5C8D-45C9-B400-7B7D71FEA279}" type="sibTrans" cxnId="{92B7C3D1-CA99-49DF-A67E-6B05446500F8}">
      <dgm:prSet/>
      <dgm:spPr/>
      <dgm:t>
        <a:bodyPr/>
        <a:lstStyle/>
        <a:p>
          <a:endParaRPr lang="en-US"/>
        </a:p>
      </dgm:t>
    </dgm:pt>
    <dgm:pt modelId="{A58EE13B-B582-4BE5-BA0E-84B5DE0409EC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cs-CZ" dirty="0"/>
            <a:t>Přístup k odborníkům</a:t>
          </a:r>
          <a:endParaRPr lang="en-US" dirty="0"/>
        </a:p>
      </dgm:t>
    </dgm:pt>
    <dgm:pt modelId="{CB58F41F-99FC-4B3B-8332-D8E3A10FF6E6}" type="parTrans" cxnId="{52A2954C-5CCB-4656-B903-BDE95AE2BA9B}">
      <dgm:prSet/>
      <dgm:spPr/>
      <dgm:t>
        <a:bodyPr/>
        <a:lstStyle/>
        <a:p>
          <a:endParaRPr lang="en-US"/>
        </a:p>
      </dgm:t>
    </dgm:pt>
    <dgm:pt modelId="{9A741DC4-4426-43DB-95D2-83B6E02447CD}" type="sibTrans" cxnId="{52A2954C-5CCB-4656-B903-BDE95AE2BA9B}">
      <dgm:prSet/>
      <dgm:spPr/>
      <dgm:t>
        <a:bodyPr/>
        <a:lstStyle/>
        <a:p>
          <a:endParaRPr lang="en-US"/>
        </a:p>
      </dgm:t>
    </dgm:pt>
    <dgm:pt modelId="{14777142-CF72-4A85-9BFE-018DB3E83C74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cs-CZ" dirty="0"/>
            <a:t>Prostředí pro </a:t>
          </a:r>
          <a:r>
            <a:rPr lang="cs-CZ" dirty="0" smtClean="0"/>
            <a:t>setkávání</a:t>
          </a:r>
          <a:br>
            <a:rPr lang="cs-CZ" dirty="0" smtClean="0"/>
          </a:br>
          <a:r>
            <a:rPr lang="cs-CZ" dirty="0" smtClean="0"/>
            <a:t>a </a:t>
          </a:r>
          <a:r>
            <a:rPr lang="cs-CZ" dirty="0"/>
            <a:t>sdílení</a:t>
          </a:r>
          <a:endParaRPr lang="en-US" dirty="0"/>
        </a:p>
      </dgm:t>
    </dgm:pt>
    <dgm:pt modelId="{65DC1039-116E-4986-B336-99F6DAE4AC64}" type="parTrans" cxnId="{1F6C4686-2CF5-4387-940E-A1EF52381186}">
      <dgm:prSet/>
      <dgm:spPr/>
      <dgm:t>
        <a:bodyPr/>
        <a:lstStyle/>
        <a:p>
          <a:endParaRPr lang="en-US"/>
        </a:p>
      </dgm:t>
    </dgm:pt>
    <dgm:pt modelId="{2CF2DE94-06B4-4C93-AB49-3656F05F4C04}" type="sibTrans" cxnId="{1F6C4686-2CF5-4387-940E-A1EF52381186}">
      <dgm:prSet/>
      <dgm:spPr/>
      <dgm:t>
        <a:bodyPr/>
        <a:lstStyle/>
        <a:p>
          <a:endParaRPr lang="en-US"/>
        </a:p>
      </dgm:t>
    </dgm:pt>
    <dgm:pt modelId="{46820F62-470E-4888-AB88-EC89E8FD89DF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cs-CZ" dirty="0"/>
            <a:t>Diskusní fóra</a:t>
          </a:r>
          <a:endParaRPr lang="en-US" dirty="0"/>
        </a:p>
      </dgm:t>
    </dgm:pt>
    <dgm:pt modelId="{591639E5-16C3-427A-A789-D76F65D1A3AC}" type="parTrans" cxnId="{09917EA0-A5F0-4B52-9649-84114A138817}">
      <dgm:prSet/>
      <dgm:spPr/>
      <dgm:t>
        <a:bodyPr/>
        <a:lstStyle/>
        <a:p>
          <a:endParaRPr lang="en-US"/>
        </a:p>
      </dgm:t>
    </dgm:pt>
    <dgm:pt modelId="{E2E60B2A-D079-4E08-B94E-6E5ADBC836C8}" type="sibTrans" cxnId="{09917EA0-A5F0-4B52-9649-84114A138817}">
      <dgm:prSet/>
      <dgm:spPr/>
      <dgm:t>
        <a:bodyPr/>
        <a:lstStyle/>
        <a:p>
          <a:endParaRPr lang="en-US"/>
        </a:p>
      </dgm:t>
    </dgm:pt>
    <dgm:pt modelId="{7F1E6493-2D93-48E1-936B-AC090A250646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cs-CZ" dirty="0"/>
            <a:t>Prostor</a:t>
          </a:r>
          <a:r>
            <a:rPr lang="cs-CZ" baseline="0" dirty="0"/>
            <a:t> pro vzájemné učení</a:t>
          </a:r>
          <a:endParaRPr lang="en-US" dirty="0"/>
        </a:p>
      </dgm:t>
    </dgm:pt>
    <dgm:pt modelId="{45A69FF3-7663-43A5-A74B-AB5FB0304E3F}" type="parTrans" cxnId="{843EAEA6-EFD8-4413-9A3B-C9810231022B}">
      <dgm:prSet/>
      <dgm:spPr/>
      <dgm:t>
        <a:bodyPr/>
        <a:lstStyle/>
        <a:p>
          <a:endParaRPr lang="en-US"/>
        </a:p>
      </dgm:t>
    </dgm:pt>
    <dgm:pt modelId="{E25A5BA4-0EBE-49EE-8A54-E0209EBE2E2D}" type="sibTrans" cxnId="{843EAEA6-EFD8-4413-9A3B-C9810231022B}">
      <dgm:prSet/>
      <dgm:spPr/>
      <dgm:t>
        <a:bodyPr/>
        <a:lstStyle/>
        <a:p>
          <a:endParaRPr lang="en-US"/>
        </a:p>
      </dgm:t>
    </dgm:pt>
    <dgm:pt modelId="{7C397D0C-6A2D-4492-8014-12565CE070C2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cs-CZ" dirty="0"/>
            <a:t>Vzdělávací materiály a zdroje</a:t>
          </a:r>
          <a:endParaRPr lang="en-US" dirty="0"/>
        </a:p>
      </dgm:t>
    </dgm:pt>
    <dgm:pt modelId="{493138E1-2238-4BE6-9C38-9EB78473715B}" type="parTrans" cxnId="{5C80AD81-0A27-4B13-8AFD-17C640216A2F}">
      <dgm:prSet/>
      <dgm:spPr/>
      <dgm:t>
        <a:bodyPr/>
        <a:lstStyle/>
        <a:p>
          <a:endParaRPr lang="en-US"/>
        </a:p>
      </dgm:t>
    </dgm:pt>
    <dgm:pt modelId="{C84B246E-CA92-43D9-B2EE-0871E0083653}" type="sibTrans" cxnId="{5C80AD81-0A27-4B13-8AFD-17C640216A2F}">
      <dgm:prSet/>
      <dgm:spPr/>
      <dgm:t>
        <a:bodyPr/>
        <a:lstStyle/>
        <a:p>
          <a:endParaRPr lang="en-US"/>
        </a:p>
      </dgm:t>
    </dgm:pt>
    <dgm:pt modelId="{4778B918-72E7-4128-8629-21BD487D69A1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cs-CZ" dirty="0"/>
            <a:t>Přístup ke kolegům učitelům</a:t>
          </a:r>
          <a:endParaRPr lang="en-US" dirty="0"/>
        </a:p>
      </dgm:t>
    </dgm:pt>
    <dgm:pt modelId="{A19235FC-7CBA-409E-8099-18C53AEA75DA}" type="parTrans" cxnId="{93D52F63-2AD6-40A1-8332-F999195A28BB}">
      <dgm:prSet/>
      <dgm:spPr/>
      <dgm:t>
        <a:bodyPr/>
        <a:lstStyle/>
        <a:p>
          <a:endParaRPr lang="en-US"/>
        </a:p>
      </dgm:t>
    </dgm:pt>
    <dgm:pt modelId="{28EDB2E4-ECC2-4BAD-903D-A255E7E380FA}" type="sibTrans" cxnId="{93D52F63-2AD6-40A1-8332-F999195A28BB}">
      <dgm:prSet/>
      <dgm:spPr/>
      <dgm:t>
        <a:bodyPr/>
        <a:lstStyle/>
        <a:p>
          <a:endParaRPr lang="en-US"/>
        </a:p>
      </dgm:t>
    </dgm:pt>
    <dgm:pt modelId="{37C4A799-283D-491C-8040-CAC4DA6B9D49}" type="pres">
      <dgm:prSet presAssocID="{A64043CE-81B7-402A-9436-C151BB9515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1EF56E-A933-4B01-9D7A-11B2EBC532FF}" type="pres">
      <dgm:prSet presAssocID="{A64043CE-81B7-402A-9436-C151BB951545}" presName="radial" presStyleCnt="0">
        <dgm:presLayoutVars>
          <dgm:animLvl val="ctr"/>
        </dgm:presLayoutVars>
      </dgm:prSet>
      <dgm:spPr/>
    </dgm:pt>
    <dgm:pt modelId="{9E30D215-7F0F-4F18-8C2C-41F61B5AF158}" type="pres">
      <dgm:prSet presAssocID="{8DBECEEE-DBBE-49C7-B651-8C0CB6CBD4D5}" presName="centerShape" presStyleLbl="vennNode1" presStyleIdx="0" presStyleCnt="7"/>
      <dgm:spPr/>
      <dgm:t>
        <a:bodyPr/>
        <a:lstStyle/>
        <a:p>
          <a:endParaRPr lang="en-GB"/>
        </a:p>
      </dgm:t>
    </dgm:pt>
    <dgm:pt modelId="{081BA208-670E-486D-8C04-C86CA7DE82E2}" type="pres">
      <dgm:prSet presAssocID="{A58EE13B-B582-4BE5-BA0E-84B5DE0409EC}" presName="node" presStyleLbl="vennNode1" presStyleIdx="1" presStyleCnt="7" custRadScaleRad="84195" custRadScaleInc="34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014983-CCE0-48BD-AC58-760C74E9AF60}" type="pres">
      <dgm:prSet presAssocID="{4778B918-72E7-4128-8629-21BD487D69A1}" presName="node" presStyleLbl="vennNode1" presStyleIdx="2" presStyleCnt="7" custRadScaleRad="91343" custRadScaleInc="13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61A62-33DB-4335-A6DB-BF93CB1B1E84}" type="pres">
      <dgm:prSet presAssocID="{14777142-CF72-4A85-9BFE-018DB3E83C74}" presName="node" presStyleLbl="vennNode1" presStyleIdx="3" presStyleCnt="7" custRadScaleRad="94110" custRadScaleInc="19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04A885-ECD7-4818-8C10-5F6C1BF10564}" type="pres">
      <dgm:prSet presAssocID="{46820F62-470E-4888-AB88-EC89E8FD89DF}" presName="node" presStyleLbl="vennNode1" presStyleIdx="4" presStyleCnt="7" custRadScaleRad="87718" custRadScaleInc="-35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D4093A-FB3E-4FCA-932C-17B82D502A33}" type="pres">
      <dgm:prSet presAssocID="{7F1E6493-2D93-48E1-936B-AC090A250646}" presName="node" presStyleLbl="vennNode1" presStyleIdx="5" presStyleCnt="7" custRadScaleRad="82716" custRadScaleInc="-15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041D8E-A643-4153-9077-41121BD01A6D}" type="pres">
      <dgm:prSet presAssocID="{7C397D0C-6A2D-4492-8014-12565CE070C2}" presName="node" presStyleLbl="vennNode1" presStyleIdx="6" presStyleCnt="7" custRadScaleRad="92198" custRadScaleInc="31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54FE71-E12D-4996-81DE-FD3C302A454F}" type="presOf" srcId="{A58EE13B-B582-4BE5-BA0E-84B5DE0409EC}" destId="{081BA208-670E-486D-8C04-C86CA7DE82E2}" srcOrd="0" destOrd="0" presId="urn:microsoft.com/office/officeart/2005/8/layout/radial3"/>
    <dgm:cxn modelId="{09917EA0-A5F0-4B52-9649-84114A138817}" srcId="{8DBECEEE-DBBE-49C7-B651-8C0CB6CBD4D5}" destId="{46820F62-470E-4888-AB88-EC89E8FD89DF}" srcOrd="3" destOrd="0" parTransId="{591639E5-16C3-427A-A789-D76F65D1A3AC}" sibTransId="{E2E60B2A-D079-4E08-B94E-6E5ADBC836C8}"/>
    <dgm:cxn modelId="{1F6C4686-2CF5-4387-940E-A1EF52381186}" srcId="{8DBECEEE-DBBE-49C7-B651-8C0CB6CBD4D5}" destId="{14777142-CF72-4A85-9BFE-018DB3E83C74}" srcOrd="2" destOrd="0" parTransId="{65DC1039-116E-4986-B336-99F6DAE4AC64}" sibTransId="{2CF2DE94-06B4-4C93-AB49-3656F05F4C04}"/>
    <dgm:cxn modelId="{92B7C3D1-CA99-49DF-A67E-6B05446500F8}" srcId="{A64043CE-81B7-402A-9436-C151BB951545}" destId="{8DBECEEE-DBBE-49C7-B651-8C0CB6CBD4D5}" srcOrd="0" destOrd="0" parTransId="{CC35F46C-DADA-4C37-AAB7-AE407072EDDD}" sibTransId="{246F368A-5C8D-45C9-B400-7B7D71FEA279}"/>
    <dgm:cxn modelId="{52A2954C-5CCB-4656-B903-BDE95AE2BA9B}" srcId="{8DBECEEE-DBBE-49C7-B651-8C0CB6CBD4D5}" destId="{A58EE13B-B582-4BE5-BA0E-84B5DE0409EC}" srcOrd="0" destOrd="0" parTransId="{CB58F41F-99FC-4B3B-8332-D8E3A10FF6E6}" sibTransId="{9A741DC4-4426-43DB-95D2-83B6E02447CD}"/>
    <dgm:cxn modelId="{C4857EEB-F4C1-41E1-9BB1-3046524F2749}" type="presOf" srcId="{8DBECEEE-DBBE-49C7-B651-8C0CB6CBD4D5}" destId="{9E30D215-7F0F-4F18-8C2C-41F61B5AF158}" srcOrd="0" destOrd="0" presId="urn:microsoft.com/office/officeart/2005/8/layout/radial3"/>
    <dgm:cxn modelId="{843EAEA6-EFD8-4413-9A3B-C9810231022B}" srcId="{8DBECEEE-DBBE-49C7-B651-8C0CB6CBD4D5}" destId="{7F1E6493-2D93-48E1-936B-AC090A250646}" srcOrd="4" destOrd="0" parTransId="{45A69FF3-7663-43A5-A74B-AB5FB0304E3F}" sibTransId="{E25A5BA4-0EBE-49EE-8A54-E0209EBE2E2D}"/>
    <dgm:cxn modelId="{736EEB6B-5105-4936-882B-43C8EEC3E801}" type="presOf" srcId="{7C397D0C-6A2D-4492-8014-12565CE070C2}" destId="{BC041D8E-A643-4153-9077-41121BD01A6D}" srcOrd="0" destOrd="0" presId="urn:microsoft.com/office/officeart/2005/8/layout/radial3"/>
    <dgm:cxn modelId="{93D52F63-2AD6-40A1-8332-F999195A28BB}" srcId="{8DBECEEE-DBBE-49C7-B651-8C0CB6CBD4D5}" destId="{4778B918-72E7-4128-8629-21BD487D69A1}" srcOrd="1" destOrd="0" parTransId="{A19235FC-7CBA-409E-8099-18C53AEA75DA}" sibTransId="{28EDB2E4-ECC2-4BAD-903D-A255E7E380FA}"/>
    <dgm:cxn modelId="{5C80AD81-0A27-4B13-8AFD-17C640216A2F}" srcId="{8DBECEEE-DBBE-49C7-B651-8C0CB6CBD4D5}" destId="{7C397D0C-6A2D-4492-8014-12565CE070C2}" srcOrd="5" destOrd="0" parTransId="{493138E1-2238-4BE6-9C38-9EB78473715B}" sibTransId="{C84B246E-CA92-43D9-B2EE-0871E0083653}"/>
    <dgm:cxn modelId="{5BAD7658-8C95-4C21-91C3-3CA94D353486}" type="presOf" srcId="{7F1E6493-2D93-48E1-936B-AC090A250646}" destId="{84D4093A-FB3E-4FCA-932C-17B82D502A33}" srcOrd="0" destOrd="0" presId="urn:microsoft.com/office/officeart/2005/8/layout/radial3"/>
    <dgm:cxn modelId="{0375AF36-BC45-4A76-9C00-26AAD58517D4}" type="presOf" srcId="{46820F62-470E-4888-AB88-EC89E8FD89DF}" destId="{7904A885-ECD7-4818-8C10-5F6C1BF10564}" srcOrd="0" destOrd="0" presId="urn:microsoft.com/office/officeart/2005/8/layout/radial3"/>
    <dgm:cxn modelId="{1067F2C2-36C7-4C77-881D-153A7EE24B46}" type="presOf" srcId="{A64043CE-81B7-402A-9436-C151BB951545}" destId="{37C4A799-283D-491C-8040-CAC4DA6B9D49}" srcOrd="0" destOrd="0" presId="urn:microsoft.com/office/officeart/2005/8/layout/radial3"/>
    <dgm:cxn modelId="{056E14CB-B825-48D0-902C-145E3B4DAD54}" type="presOf" srcId="{14777142-CF72-4A85-9BFE-018DB3E83C74}" destId="{21E61A62-33DB-4335-A6DB-BF93CB1B1E84}" srcOrd="0" destOrd="0" presId="urn:microsoft.com/office/officeart/2005/8/layout/radial3"/>
    <dgm:cxn modelId="{BF04EDA4-C0B4-40D7-9221-DE9814F92420}" type="presOf" srcId="{4778B918-72E7-4128-8629-21BD487D69A1}" destId="{7A014983-CCE0-48BD-AC58-760C74E9AF60}" srcOrd="0" destOrd="0" presId="urn:microsoft.com/office/officeart/2005/8/layout/radial3"/>
    <dgm:cxn modelId="{5D8E596A-5268-4F36-ABDC-51FEAA0298CE}" type="presParOf" srcId="{37C4A799-283D-491C-8040-CAC4DA6B9D49}" destId="{511EF56E-A933-4B01-9D7A-11B2EBC532FF}" srcOrd="0" destOrd="0" presId="urn:microsoft.com/office/officeart/2005/8/layout/radial3"/>
    <dgm:cxn modelId="{8612472C-067F-41FD-8A4A-3535EE8D484D}" type="presParOf" srcId="{511EF56E-A933-4B01-9D7A-11B2EBC532FF}" destId="{9E30D215-7F0F-4F18-8C2C-41F61B5AF158}" srcOrd="0" destOrd="0" presId="urn:microsoft.com/office/officeart/2005/8/layout/radial3"/>
    <dgm:cxn modelId="{AD143F74-057A-4464-AC91-58241AE8D1CA}" type="presParOf" srcId="{511EF56E-A933-4B01-9D7A-11B2EBC532FF}" destId="{081BA208-670E-486D-8C04-C86CA7DE82E2}" srcOrd="1" destOrd="0" presId="urn:microsoft.com/office/officeart/2005/8/layout/radial3"/>
    <dgm:cxn modelId="{520A7ACB-CCB9-450D-A15A-784B2B001654}" type="presParOf" srcId="{511EF56E-A933-4B01-9D7A-11B2EBC532FF}" destId="{7A014983-CCE0-48BD-AC58-760C74E9AF60}" srcOrd="2" destOrd="0" presId="urn:microsoft.com/office/officeart/2005/8/layout/radial3"/>
    <dgm:cxn modelId="{6242F0F0-F8A6-4493-9361-34589CFE923F}" type="presParOf" srcId="{511EF56E-A933-4B01-9D7A-11B2EBC532FF}" destId="{21E61A62-33DB-4335-A6DB-BF93CB1B1E84}" srcOrd="3" destOrd="0" presId="urn:microsoft.com/office/officeart/2005/8/layout/radial3"/>
    <dgm:cxn modelId="{44127012-8E89-4644-AD80-16E63306B2BC}" type="presParOf" srcId="{511EF56E-A933-4B01-9D7A-11B2EBC532FF}" destId="{7904A885-ECD7-4818-8C10-5F6C1BF10564}" srcOrd="4" destOrd="0" presId="urn:microsoft.com/office/officeart/2005/8/layout/radial3"/>
    <dgm:cxn modelId="{C5C70DF6-D99D-48B0-A83C-5C8241EAED0C}" type="presParOf" srcId="{511EF56E-A933-4B01-9D7A-11B2EBC532FF}" destId="{84D4093A-FB3E-4FCA-932C-17B82D502A33}" srcOrd="5" destOrd="0" presId="urn:microsoft.com/office/officeart/2005/8/layout/radial3"/>
    <dgm:cxn modelId="{7815E19D-C351-4500-8EE8-AAFD62B75D9A}" type="presParOf" srcId="{511EF56E-A933-4B01-9D7A-11B2EBC532FF}" destId="{BC041D8E-A643-4153-9077-41121BD01A6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7E231-6B86-4B91-AD4F-0FF5E208FC3C}">
      <dsp:nvSpPr>
        <dsp:cNvPr id="0" name=""/>
        <dsp:cNvSpPr/>
      </dsp:nvSpPr>
      <dsp:spPr>
        <a:xfrm>
          <a:off x="-395764" y="2075264"/>
          <a:ext cx="12820650" cy="3599888"/>
        </a:xfrm>
        <a:prstGeom prst="rightArrow">
          <a:avLst>
            <a:gd name="adj1" fmla="val 50000"/>
            <a:gd name="adj2" fmla="val 50000"/>
          </a:avLst>
        </a:prstGeom>
        <a:solidFill>
          <a:srgbClr val="57CFE7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254000" bIns="296315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>
              <a:solidFill>
                <a:schemeClr val="tx1"/>
              </a:solidFill>
            </a:rPr>
            <a:t> V Z D Ě LÁ VÁ N Í    D Ě T Í   A   Ž Á K Ů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-395764" y="2975236"/>
        <a:ext cx="11920678" cy="1799944"/>
      </dsp:txXfrm>
    </dsp:sp>
    <dsp:sp modelId="{F6D86EA1-14C1-4B69-A909-6EA67390EC38}">
      <dsp:nvSpPr>
        <dsp:cNvPr id="0" name=""/>
        <dsp:cNvSpPr/>
      </dsp:nvSpPr>
      <dsp:spPr>
        <a:xfrm rot="1426959">
          <a:off x="1309980" y="879424"/>
          <a:ext cx="4790977" cy="2039619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96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Rozvoj matematické gramotnosti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331630" y="1286515"/>
        <a:ext cx="4281072" cy="1019809"/>
      </dsp:txXfrm>
    </dsp:sp>
    <dsp:sp modelId="{CD66FE44-2A1A-4FB7-BD4D-00D5809F07ED}">
      <dsp:nvSpPr>
        <dsp:cNvPr id="0" name=""/>
        <dsp:cNvSpPr/>
      </dsp:nvSpPr>
      <dsp:spPr>
        <a:xfrm rot="19758372" flipH="1">
          <a:off x="7039216" y="995035"/>
          <a:ext cx="4410932" cy="1866552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96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Rozvoj čtenářské gramotnosti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473168" y="1342575"/>
        <a:ext cx="3944294" cy="933276"/>
      </dsp:txXfrm>
    </dsp:sp>
    <dsp:sp modelId="{EE3B7A72-7563-466C-801C-8712C74B74BD}">
      <dsp:nvSpPr>
        <dsp:cNvPr id="0" name=""/>
        <dsp:cNvSpPr/>
      </dsp:nvSpPr>
      <dsp:spPr>
        <a:xfrm rot="19348028">
          <a:off x="2600182" y="5380499"/>
          <a:ext cx="5538227" cy="2047103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9631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Rozvoj digitální </a:t>
          </a:r>
          <a:r>
            <a:rPr lang="cs-CZ" sz="2400" b="1" kern="1200" smtClean="0">
              <a:solidFill>
                <a:schemeClr val="tx1"/>
              </a:solidFill>
            </a:rPr>
            <a:t>gramotnosti </a:t>
          </a:r>
          <a:br>
            <a:rPr lang="cs-CZ" sz="2400" b="1" kern="1200" smtClean="0">
              <a:solidFill>
                <a:schemeClr val="tx1"/>
              </a:solidFill>
            </a:rPr>
          </a:br>
          <a:r>
            <a:rPr lang="cs-CZ" sz="2400" b="1" kern="1200" smtClean="0">
              <a:solidFill>
                <a:schemeClr val="tx1"/>
              </a:solidFill>
            </a:rPr>
            <a:t>a </a:t>
          </a:r>
          <a:r>
            <a:rPr lang="cs-CZ" sz="2400" b="1" kern="1200" dirty="0" smtClean="0">
              <a:solidFill>
                <a:schemeClr val="tx1"/>
              </a:solidFill>
            </a:rPr>
            <a:t>informatického myšlení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653150" y="6048166"/>
        <a:ext cx="5026451" cy="1023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CF6D8-CC51-4E3A-9ECD-A66D0190807B}">
      <dsp:nvSpPr>
        <dsp:cNvPr id="0" name=""/>
        <dsp:cNvSpPr/>
      </dsp:nvSpPr>
      <dsp:spPr>
        <a:xfrm>
          <a:off x="4554" y="2784930"/>
          <a:ext cx="3982342" cy="1592937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>
              <a:solidFill>
                <a:schemeClr val="tx1"/>
              </a:solidFill>
            </a:rPr>
            <a:t>Síťování učitelů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4554" y="2784930"/>
        <a:ext cx="3584108" cy="1592937"/>
      </dsp:txXfrm>
    </dsp:sp>
    <dsp:sp modelId="{910BF22C-7B84-408C-A64F-AD2DF4642E9F}">
      <dsp:nvSpPr>
        <dsp:cNvPr id="0" name=""/>
        <dsp:cNvSpPr/>
      </dsp:nvSpPr>
      <dsp:spPr>
        <a:xfrm>
          <a:off x="3190428" y="2784930"/>
          <a:ext cx="3982342" cy="159293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>
              <a:solidFill>
                <a:schemeClr val="tx1"/>
              </a:solidFill>
            </a:rPr>
            <a:t>Výměna zkušeností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986897" y="2784930"/>
        <a:ext cx="2389405" cy="1592937"/>
      </dsp:txXfrm>
    </dsp:sp>
    <dsp:sp modelId="{CF28F3D8-CDD4-41C8-9118-00B3F483C850}">
      <dsp:nvSpPr>
        <dsp:cNvPr id="0" name=""/>
        <dsp:cNvSpPr/>
      </dsp:nvSpPr>
      <dsp:spPr>
        <a:xfrm>
          <a:off x="6376302" y="2784930"/>
          <a:ext cx="3982342" cy="1592937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>
              <a:solidFill>
                <a:schemeClr val="tx1"/>
              </a:solidFill>
            </a:rPr>
            <a:t>Sdílení inspirativních materiálů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7172771" y="2784930"/>
        <a:ext cx="2389405" cy="1592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50DDD-7969-434D-921C-A0F267BBF16F}">
      <dsp:nvSpPr>
        <dsp:cNvPr id="0" name=""/>
        <dsp:cNvSpPr/>
      </dsp:nvSpPr>
      <dsp:spPr>
        <a:xfrm>
          <a:off x="0" y="253999"/>
          <a:ext cx="12192000" cy="762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29D16-4238-4B22-B626-93EB1A12CBDC}">
      <dsp:nvSpPr>
        <dsp:cNvPr id="0" name=""/>
        <dsp:cNvSpPr/>
      </dsp:nvSpPr>
      <dsp:spPr>
        <a:xfrm>
          <a:off x="1548384" y="5513323"/>
          <a:ext cx="316992" cy="316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0BC04-67E9-4D88-B77C-078031FEEFB3}">
      <dsp:nvSpPr>
        <dsp:cNvPr id="0" name=""/>
        <dsp:cNvSpPr/>
      </dsp:nvSpPr>
      <dsp:spPr>
        <a:xfrm>
          <a:off x="1706880" y="5671820"/>
          <a:ext cx="2840736" cy="220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67" tIns="0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Podpora reflexe</a:t>
          </a:r>
          <a:endParaRPr lang="en-US" sz="4300" kern="1200" dirty="0"/>
        </a:p>
      </dsp:txBody>
      <dsp:txXfrm>
        <a:off x="1706880" y="5671820"/>
        <a:ext cx="2840736" cy="2202180"/>
      </dsp:txXfrm>
    </dsp:sp>
    <dsp:sp modelId="{F374CD2B-990D-4224-A3D9-F8248E42A94D}">
      <dsp:nvSpPr>
        <dsp:cNvPr id="0" name=""/>
        <dsp:cNvSpPr/>
      </dsp:nvSpPr>
      <dsp:spPr>
        <a:xfrm>
          <a:off x="4346448" y="3442207"/>
          <a:ext cx="573024" cy="573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965F-1C8E-4B5D-92E2-2CDB530A5720}">
      <dsp:nvSpPr>
        <dsp:cNvPr id="0" name=""/>
        <dsp:cNvSpPr/>
      </dsp:nvSpPr>
      <dsp:spPr>
        <a:xfrm>
          <a:off x="4632960" y="3728719"/>
          <a:ext cx="2926080" cy="414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634" tIns="0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Podpora profesního rozvoje</a:t>
          </a:r>
          <a:endParaRPr lang="en-US" sz="4300" kern="1200" dirty="0"/>
        </a:p>
      </dsp:txBody>
      <dsp:txXfrm>
        <a:off x="4632960" y="3728719"/>
        <a:ext cx="2926080" cy="4145280"/>
      </dsp:txXfrm>
    </dsp:sp>
    <dsp:sp modelId="{6D97B511-223F-4A04-B982-695849D1DBCA}">
      <dsp:nvSpPr>
        <dsp:cNvPr id="0" name=""/>
        <dsp:cNvSpPr/>
      </dsp:nvSpPr>
      <dsp:spPr>
        <a:xfrm>
          <a:off x="7711440" y="2181859"/>
          <a:ext cx="792480" cy="79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DC08D-A03D-44FE-AE76-71F4EB8CA497}">
      <dsp:nvSpPr>
        <dsp:cNvPr id="0" name=""/>
        <dsp:cNvSpPr/>
      </dsp:nvSpPr>
      <dsp:spPr>
        <a:xfrm>
          <a:off x="8107680" y="2578099"/>
          <a:ext cx="2926080" cy="529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919" tIns="0" rIns="0" bIns="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Podpora sdílení</a:t>
          </a:r>
          <a:endParaRPr lang="en-US" sz="4300" kern="1200" dirty="0"/>
        </a:p>
      </dsp:txBody>
      <dsp:txXfrm>
        <a:off x="8107680" y="2578099"/>
        <a:ext cx="2926080" cy="5295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0D215-7F0F-4F18-8C2C-41F61B5AF158}">
      <dsp:nvSpPr>
        <dsp:cNvPr id="0" name=""/>
        <dsp:cNvSpPr/>
      </dsp:nvSpPr>
      <dsp:spPr>
        <a:xfrm>
          <a:off x="4858864" y="2117973"/>
          <a:ext cx="5276353" cy="5276353"/>
        </a:xfrm>
        <a:prstGeom prst="ellipse">
          <a:avLst/>
        </a:prstGeom>
        <a:solidFill>
          <a:srgbClr val="2BC3E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Vzájemně se učící komunita učitelů</a:t>
          </a:r>
          <a:endParaRPr lang="en-US" sz="2800" kern="1200" dirty="0"/>
        </a:p>
      </dsp:txBody>
      <dsp:txXfrm>
        <a:off x="5631568" y="2890677"/>
        <a:ext cx="3730945" cy="3730945"/>
      </dsp:txXfrm>
    </dsp:sp>
    <dsp:sp modelId="{081BA208-670E-486D-8C04-C86CA7DE82E2}">
      <dsp:nvSpPr>
        <dsp:cNvPr id="0" name=""/>
        <dsp:cNvSpPr/>
      </dsp:nvSpPr>
      <dsp:spPr>
        <a:xfrm>
          <a:off x="6281390" y="545870"/>
          <a:ext cx="2638176" cy="2638176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Přístup k odborníkům</a:t>
          </a:r>
          <a:endParaRPr lang="en-US" sz="2600" kern="1200" dirty="0"/>
        </a:p>
      </dsp:txBody>
      <dsp:txXfrm>
        <a:off x="6667742" y="932222"/>
        <a:ext cx="1865472" cy="1865472"/>
      </dsp:txXfrm>
    </dsp:sp>
    <dsp:sp modelId="{7A014983-CCE0-48BD-AC58-760C74E9AF60}">
      <dsp:nvSpPr>
        <dsp:cNvPr id="0" name=""/>
        <dsp:cNvSpPr/>
      </dsp:nvSpPr>
      <dsp:spPr>
        <a:xfrm>
          <a:off x="8918613" y="1907378"/>
          <a:ext cx="2638176" cy="2638176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Přístup ke kolegům učitelům</a:t>
          </a:r>
          <a:endParaRPr lang="en-US" sz="2600" kern="1200" dirty="0"/>
        </a:p>
      </dsp:txBody>
      <dsp:txXfrm>
        <a:off x="9304965" y="2293730"/>
        <a:ext cx="1865472" cy="1865472"/>
      </dsp:txXfrm>
    </dsp:sp>
    <dsp:sp modelId="{21E61A62-33DB-4335-A6DB-BF93CB1B1E84}">
      <dsp:nvSpPr>
        <dsp:cNvPr id="0" name=""/>
        <dsp:cNvSpPr/>
      </dsp:nvSpPr>
      <dsp:spPr>
        <a:xfrm>
          <a:off x="8944182" y="5111874"/>
          <a:ext cx="2638176" cy="2638176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Prostředí pro </a:t>
          </a:r>
          <a:r>
            <a:rPr lang="cs-CZ" sz="2600" kern="1200" dirty="0" smtClean="0"/>
            <a:t>setkávání</a:t>
          </a:r>
          <a:br>
            <a:rPr lang="cs-CZ" sz="2600" kern="1200" dirty="0" smtClean="0"/>
          </a:br>
          <a:r>
            <a:rPr lang="cs-CZ" sz="2600" kern="1200" dirty="0" smtClean="0"/>
            <a:t>a </a:t>
          </a:r>
          <a:r>
            <a:rPr lang="cs-CZ" sz="2600" kern="1200" dirty="0"/>
            <a:t>sdílení</a:t>
          </a:r>
          <a:endParaRPr lang="en-US" sz="2600" kern="1200" dirty="0"/>
        </a:p>
      </dsp:txBody>
      <dsp:txXfrm>
        <a:off x="9330534" y="5498226"/>
        <a:ext cx="1865472" cy="1865472"/>
      </dsp:txXfrm>
    </dsp:sp>
    <dsp:sp modelId="{7904A885-ECD7-4818-8C10-5F6C1BF10564}">
      <dsp:nvSpPr>
        <dsp:cNvPr id="0" name=""/>
        <dsp:cNvSpPr/>
      </dsp:nvSpPr>
      <dsp:spPr>
        <a:xfrm>
          <a:off x="6291018" y="6449035"/>
          <a:ext cx="2638176" cy="2638176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Diskusní fóra</a:t>
          </a:r>
          <a:endParaRPr lang="en-US" sz="2600" kern="1200" dirty="0"/>
        </a:p>
      </dsp:txBody>
      <dsp:txXfrm>
        <a:off x="6677370" y="6835387"/>
        <a:ext cx="1865472" cy="1865472"/>
      </dsp:txXfrm>
    </dsp:sp>
    <dsp:sp modelId="{84D4093A-FB3E-4FCA-932C-17B82D502A33}">
      <dsp:nvSpPr>
        <dsp:cNvPr id="0" name=""/>
        <dsp:cNvSpPr/>
      </dsp:nvSpPr>
      <dsp:spPr>
        <a:xfrm>
          <a:off x="3739402" y="4897093"/>
          <a:ext cx="2638176" cy="2638176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Prostor</a:t>
          </a:r>
          <a:r>
            <a:rPr lang="cs-CZ" sz="2600" kern="1200" baseline="0" dirty="0"/>
            <a:t> pro vzájemné učení</a:t>
          </a:r>
          <a:endParaRPr lang="en-US" sz="2600" kern="1200" dirty="0"/>
        </a:p>
      </dsp:txBody>
      <dsp:txXfrm>
        <a:off x="4125754" y="5283445"/>
        <a:ext cx="1865472" cy="1865472"/>
      </dsp:txXfrm>
    </dsp:sp>
    <dsp:sp modelId="{BC041D8E-A643-4153-9077-41121BD01A6D}">
      <dsp:nvSpPr>
        <dsp:cNvPr id="0" name=""/>
        <dsp:cNvSpPr/>
      </dsp:nvSpPr>
      <dsp:spPr>
        <a:xfrm>
          <a:off x="3487423" y="1764491"/>
          <a:ext cx="2638176" cy="2638176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Vzdělávací materiály a zdroje</a:t>
          </a:r>
          <a:endParaRPr lang="en-US" sz="2600" kern="1200" dirty="0"/>
        </a:p>
      </dsp:txBody>
      <dsp:txXfrm>
        <a:off x="3873775" y="2150843"/>
        <a:ext cx="1865472" cy="1865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F909-BFF8-41D8-BE9E-E3AA72FA6777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C77F-1CDD-4EDF-BA40-0388260C2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3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10.03.2017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83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26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Dalšími</a:t>
            </a:r>
            <a:r>
              <a:rPr lang="cs-CZ" baseline="0" dirty="0" smtClean="0"/>
              <a:t> projekty se myslí projekty zaměřené na podporu gramotností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614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Další cíle:</a:t>
            </a:r>
            <a:r>
              <a:rPr lang="cs-CZ" sz="1200" baseline="0" dirty="0" smtClean="0"/>
              <a:t> </a:t>
            </a:r>
            <a:r>
              <a:rPr lang="cs-CZ" sz="1200" dirty="0" smtClean="0"/>
              <a:t>Vytvořit síť odborníků podporující učitele v rozvíjení základních gramotností na projektem podporovaných školách v regionech;</a:t>
            </a:r>
            <a:r>
              <a:rPr lang="cs-CZ" sz="1200" baseline="0" dirty="0" smtClean="0"/>
              <a:t> </a:t>
            </a:r>
            <a:r>
              <a:rPr lang="cs-CZ" sz="1200" i="0" dirty="0" smtClean="0"/>
              <a:t>podporovat</a:t>
            </a:r>
            <a:r>
              <a:rPr lang="cs-CZ" sz="1200" i="1" dirty="0" smtClean="0"/>
              <a:t> </a:t>
            </a:r>
            <a:r>
              <a:rPr lang="cs-CZ" sz="1200" dirty="0" smtClean="0"/>
              <a:t>síťování a výměnu zkušeností mezi těmito projekty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71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Podpora</a:t>
            </a:r>
            <a:r>
              <a:rPr lang="cs-CZ" baseline="0" dirty="0" smtClean="0"/>
              <a:t> kultury učení za podpory reflexe učitelů, volby vhodné podpory profesního rozvoje a sdílení.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58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Schéma – projekt bude podporovat</a:t>
            </a:r>
            <a:r>
              <a:rPr lang="cs-CZ" baseline="0" dirty="0" smtClean="0"/>
              <a:t> rozvoj gramotností skrze realizaci a organizování konkrétních opatření.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14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Jasné</a:t>
            </a:r>
            <a:r>
              <a:rPr lang="cs-CZ" baseline="0" dirty="0" smtClean="0"/>
              <a:t> sdělení – projektu tu bude pro vás, aby vám pomohl dělat lépe to, co momentálně děláte.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766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207213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9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8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8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16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6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07818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24407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5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6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71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8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63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5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8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7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3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1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3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0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90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2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01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1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9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7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5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5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20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0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5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510731"/>
      </p:ext>
    </p:extLst>
  </p:cSld>
  <p:clrMapOvr>
    <a:masterClrMapping/>
  </p:clrMapOvr>
  <p:hf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901788"/>
      </p:ext>
    </p:extLst>
  </p:cSld>
  <p:clrMapOvr>
    <a:masterClrMapping/>
  </p:clrMapOvr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7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1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5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8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5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6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22987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22485"/>
      </p:ext>
    </p:extLst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9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9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4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2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7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7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4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4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0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6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1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1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8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2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33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2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4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9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2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57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9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2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9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4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5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6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0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1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9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3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7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179147"/>
      </p:ext>
    </p:extLst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064169"/>
      </p:ext>
    </p:extLst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3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3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9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5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 userDrawn="1"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5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4031"/>
      </p:ext>
    </p:extLst>
  </p:cSld>
  <p:clrMapOvr>
    <a:masterClrMapping/>
  </p:clrMapOvr>
  <p:hf hdr="0" ft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 userDrawn="1"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86381"/>
      </p:ext>
    </p:extLst>
  </p:cSld>
  <p:clrMapOvr>
    <a:masterClrMapping/>
  </p:clrMapOvr>
  <p:hf hdr="0" ftr="0" dt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6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1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8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0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63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1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4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3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9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22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0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7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5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0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4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5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2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5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9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9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9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3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1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6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4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2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0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3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8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757899"/>
      </p:ext>
    </p:extLst>
  </p:cSld>
  <p:clrMapOvr>
    <a:masterClrMapping/>
  </p:clrMapOvr>
  <p:hf hdr="0" ftr="0" dt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944758"/>
      </p:ext>
    </p:extLst>
  </p:cSld>
  <p:clrMapOvr>
    <a:masterClrMapping/>
  </p:clrMapOvr>
  <p:hf hdr="0" ftr="0" dt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6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5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0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25730"/>
      </p:ext>
    </p:extLst>
  </p:cSld>
  <p:clrMapOvr>
    <a:masterClrMapping/>
  </p:clrMapOvr>
  <p:hf hdr="0" ft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85512"/>
      </p:ext>
    </p:extLst>
  </p:cSld>
  <p:clrMapOvr>
    <a:masterClrMapping/>
  </p:clrMapOvr>
  <p:hf hdr="0" ftr="0" dt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2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6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4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3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1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5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6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3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4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5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9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7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8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9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8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7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0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9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4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7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1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0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1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3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3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41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4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8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758322"/>
      </p:ext>
    </p:extLst>
  </p:cSld>
  <p:clrMapOvr>
    <a:masterClrMapping/>
  </p:clrMapOvr>
  <p:hf hdr="0" ftr="0" dt="0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150916"/>
      </p:ext>
    </p:extLst>
  </p:cSld>
  <p:clrMapOvr>
    <a:masterClrMapping/>
  </p:clrMapOvr>
  <p:hf hdr="0" ftr="0" dt="0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0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9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6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0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3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7111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31712"/>
      </p:ext>
    </p:extLst>
  </p:cSld>
  <p:clrMapOvr>
    <a:masterClrMapping/>
  </p:clrMapOvr>
  <p:hf hdr="0" ftr="0" dt="0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70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1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2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4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0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7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7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3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9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1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1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0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5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0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0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7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6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7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2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1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0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8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0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3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8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9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5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9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55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129999"/>
      </p:ext>
    </p:extLst>
  </p:cSld>
  <p:clrMapOvr>
    <a:masterClrMapping/>
  </p:clrMapOvr>
  <p:hf hdr="0" ftr="0" dt="0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73319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7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7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3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0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4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1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219625"/>
      </p:ext>
    </p:extLst>
  </p:cSld>
  <p:clrMapOvr>
    <a:masterClrMapping/>
  </p:clrMapOvr>
  <p:hf hdr="0" ftr="0" dt="0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0584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38450"/>
      </p:ext>
    </p:extLst>
  </p:cSld>
  <p:clrMapOvr>
    <a:masterClrMapping/>
  </p:clrMapOvr>
  <p:hf hdr="0" ftr="0" dt="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5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6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4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6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4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36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6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5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5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2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cs-CZ"/>
              <a:t>Kliknutím lze upravit styl.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6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7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3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7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4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4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2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5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6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40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917484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46155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580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4" name="Straight Connector 3"/>
          <p:cNvCxnSpPr/>
          <p:nvPr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9886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>
            <a:off x="9994216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29363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0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4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9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cxnSp>
        <p:nvCxnSpPr>
          <p:cNvPr id="6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your logo</a:t>
            </a:r>
            <a:endParaRPr lang="uk-UA" sz="2000" b="1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</a:t>
            </a:r>
          </a:p>
          <a:p>
            <a:r>
              <a:rPr lang="en-US" dirty="0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Národní ústav pro vzdělávání</a:t>
            </a:r>
            <a:endParaRPr lang="uk-UA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5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1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1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TextBox 3"/>
          <p:cNvSpPr txBox="1"/>
          <p:nvPr userDrawn="1"/>
        </p:nvSpPr>
        <p:spPr>
          <a:xfrm>
            <a:off x="876300" y="9081407"/>
            <a:ext cx="2781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Národní ústav pro vzdělávání</a:t>
            </a:r>
            <a:endParaRPr lang="uk-U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8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1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9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2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876300" y="9081407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your logo</a:t>
            </a:r>
            <a:endParaRPr lang="uk-UA" sz="2000" b="1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048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8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na ikonu přidáte obrázek.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6128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26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5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slideLayout" Target="../slideLayouts/slideLayout244.xml"/><Relationship Id="rId29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slideLayout" Target="../slideLayouts/slideLayout247.xml"/><Relationship Id="rId28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slideLayout" Target="../slideLayouts/slideLayout246.xml"/><Relationship Id="rId27" Type="http://schemas.openxmlformats.org/officeDocument/2006/relationships/slideLayout" Target="../slideLayouts/slideLayout251.xml"/><Relationship Id="rId30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0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slideLayout" Target="../slideLayouts/slideLayout317.xml"/><Relationship Id="rId1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07.xml"/><Relationship Id="rId21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17" Type="http://schemas.openxmlformats.org/officeDocument/2006/relationships/slideLayout" Target="../slideLayouts/slideLayout321.xml"/><Relationship Id="rId25" Type="http://schemas.openxmlformats.org/officeDocument/2006/relationships/theme" Target="../theme/theme25.xml"/><Relationship Id="rId2" Type="http://schemas.openxmlformats.org/officeDocument/2006/relationships/slideLayout" Target="../slideLayouts/slideLayout306.xml"/><Relationship Id="rId16" Type="http://schemas.openxmlformats.org/officeDocument/2006/relationships/slideLayout" Target="../slideLayouts/slideLayout320.xml"/><Relationship Id="rId20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24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09.xml"/><Relationship Id="rId15" Type="http://schemas.openxmlformats.org/officeDocument/2006/relationships/slideLayout" Target="../slideLayouts/slideLayout319.xml"/><Relationship Id="rId23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14.xml"/><Relationship Id="rId19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slideLayout" Target="../slideLayouts/slideLayout318.xml"/><Relationship Id="rId22" Type="http://schemas.openxmlformats.org/officeDocument/2006/relationships/slideLayout" Target="../slideLayouts/slideLayout32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63.xml"/><Relationship Id="rId21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29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28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Relationship Id="rId27" Type="http://schemas.openxmlformats.org/officeDocument/2006/relationships/slideLayout" Target="../slideLayouts/slideLayout387.xml"/><Relationship Id="rId30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3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4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413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435.xml"/><Relationship Id="rId26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20.xml"/><Relationship Id="rId21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17" Type="http://schemas.openxmlformats.org/officeDocument/2006/relationships/slideLayout" Target="../slideLayouts/slideLayout434.xml"/><Relationship Id="rId25" Type="http://schemas.openxmlformats.org/officeDocument/2006/relationships/slideLayout" Target="../slideLayouts/slideLayout442.xml"/><Relationship Id="rId2" Type="http://schemas.openxmlformats.org/officeDocument/2006/relationships/slideLayout" Target="../slideLayouts/slideLayout419.xml"/><Relationship Id="rId16" Type="http://schemas.openxmlformats.org/officeDocument/2006/relationships/slideLayout" Target="../slideLayouts/slideLayout433.xml"/><Relationship Id="rId20" Type="http://schemas.openxmlformats.org/officeDocument/2006/relationships/slideLayout" Target="../slideLayouts/slideLayout437.xml"/><Relationship Id="rId29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24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22.xml"/><Relationship Id="rId15" Type="http://schemas.openxmlformats.org/officeDocument/2006/relationships/slideLayout" Target="../slideLayouts/slideLayout432.xml"/><Relationship Id="rId23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27.xml"/><Relationship Id="rId19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Relationship Id="rId14" Type="http://schemas.openxmlformats.org/officeDocument/2006/relationships/slideLayout" Target="../slideLayouts/slideLayout431.xml"/><Relationship Id="rId22" Type="http://schemas.openxmlformats.org/officeDocument/2006/relationships/slideLayout" Target="../slideLayouts/slideLayout439.xml"/><Relationship Id="rId27" Type="http://schemas.openxmlformats.org/officeDocument/2006/relationships/slideLayout" Target="../slideLayouts/slideLayout444.xml"/><Relationship Id="rId30" Type="http://schemas.openxmlformats.org/officeDocument/2006/relationships/theme" Target="../theme/theme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5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9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83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4247" r:id="rId25"/>
    <p:sldLayoutId id="2147484248" r:id="rId2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96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4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7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4245" r:id="rId12"/>
    <p:sldLayoutId id="2147484246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4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7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4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  <p:sldLayoutId id="2147484097" r:id="rId21"/>
    <p:sldLayoutId id="2147484098" r:id="rId22"/>
    <p:sldLayoutId id="2147484099" r:id="rId23"/>
    <p:sldLayoutId id="2147484100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95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5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8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  <p:sldLayoutId id="2147484157" r:id="rId21"/>
    <p:sldLayoutId id="2147484158" r:id="rId22"/>
    <p:sldLayoutId id="2147484159" r:id="rId23"/>
    <p:sldLayoutId id="2147484160" r:id="rId24"/>
    <p:sldLayoutId id="2147484222" r:id="rId25"/>
    <p:sldLayoutId id="2147484223" r:id="rId26"/>
    <p:sldLayoutId id="2147484224" r:id="rId27"/>
    <p:sldLayoutId id="2147484225" r:id="rId28"/>
    <p:sldLayoutId id="2147484226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682" r:id="rId10"/>
    <p:sldLayoutId id="2147483683" r:id="rId11"/>
    <p:sldLayoutId id="2147483685" r:id="rId12"/>
    <p:sldLayoutId id="2147483686" r:id="rId13"/>
    <p:sldLayoutId id="2147483688" r:id="rId14"/>
    <p:sldLayoutId id="2147483733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22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7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66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  <p:sldLayoutId id="2147484218" r:id="rId27"/>
    <p:sldLayoutId id="2147484219" r:id="rId28"/>
    <p:sldLayoutId id="2147484220" r:id="rId29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6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664" r:id="rId8"/>
    <p:sldLayoutId id="2147483693" r:id="rId9"/>
    <p:sldLayoutId id="2147483680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2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5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9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829" r:id="rId8"/>
    <p:sldLayoutId id="2147483830" r:id="rId9"/>
    <p:sldLayoutId id="2147483831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vp.cz/ppu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vp.cz/ppuc" TargetMode="External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0" y="114300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87200" y="0"/>
            <a:ext cx="6400800" cy="10287000"/>
            <a:chOff x="0" y="0"/>
            <a:chExt cx="6400800" cy="10287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1920" y="1866900"/>
              <a:ext cx="6248400" cy="3276600"/>
              <a:chOff x="6065520" y="4292322"/>
              <a:chExt cx="6248400" cy="32766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065520" y="4310101"/>
                <a:ext cx="62484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bg2"/>
                    </a:solidFill>
                    <a:ea typeface="Roboto Condensed" panose="02000000000000000000" pitchFamily="2" charset="0"/>
                    <a:cs typeface="Lato Semibold" panose="020F0502020204030203" pitchFamily="34" charset="0"/>
                  </a:rPr>
                  <a:t>Projekt Podpora práce učitelů - PPUČ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240780" y="4292322"/>
                <a:ext cx="689610" cy="685800"/>
                <a:chOff x="5853430" y="3949421"/>
                <a:chExt cx="689610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5853430" y="3949421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2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857240" y="3949421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2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11521440" y="6883122"/>
                <a:ext cx="685800" cy="685800"/>
                <a:chOff x="5693410" y="2375177"/>
                <a:chExt cx="685800" cy="6858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5693410" y="2375177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2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693410" y="2375177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2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/>
            <p:cNvSpPr txBox="1"/>
            <p:nvPr/>
          </p:nvSpPr>
          <p:spPr>
            <a:xfrm>
              <a:off x="459740" y="6243320"/>
              <a:ext cx="556006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>
                  <a:solidFill>
                    <a:schemeClr val="bg2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Podpora budování kapacit pro rozvoj základních</a:t>
              </a:r>
            </a:p>
            <a:p>
              <a:r>
                <a:rPr lang="cs-CZ" sz="2800" b="1" dirty="0">
                  <a:solidFill>
                    <a:schemeClr val="bg2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pre/gramotností v předškolním </a:t>
              </a:r>
              <a:r>
                <a:rPr lang="cs-CZ" sz="2800" b="1" dirty="0" smtClean="0">
                  <a:solidFill>
                    <a:schemeClr val="bg2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a základním </a:t>
              </a:r>
              <a:r>
                <a:rPr lang="cs-CZ" sz="2800" b="1" dirty="0">
                  <a:solidFill>
                    <a:schemeClr val="bg2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vzdělávání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2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899" y="385216"/>
            <a:ext cx="14757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Podpoříme dovednosti učitelů v </a:t>
            </a:r>
            <a:r>
              <a:rPr lang="cs-CZ" sz="3600" b="1" dirty="0"/>
              <a:t>rozvíjení čtenářské, matematické a digitální </a:t>
            </a:r>
            <a:r>
              <a:rPr lang="cs-CZ" sz="3600" b="1" dirty="0" smtClean="0"/>
              <a:t>gramotnosti včetně </a:t>
            </a:r>
            <a:r>
              <a:rPr lang="cs-CZ" sz="3600" b="1" dirty="0"/>
              <a:t>informatického myšlení </a:t>
            </a:r>
            <a:r>
              <a:rPr lang="cs-CZ" sz="3600" b="1" dirty="0" smtClean="0"/>
              <a:t>dětí a žáků.</a:t>
            </a:r>
            <a:endParaRPr lang="uk-UA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912619" y="266560"/>
            <a:ext cx="685800" cy="685800"/>
            <a:chOff x="6324600" y="4114799"/>
            <a:chExt cx="685800" cy="6858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rot="10800000">
            <a:off x="16535400" y="985380"/>
            <a:ext cx="685800" cy="685800"/>
            <a:chOff x="6324600" y="4114799"/>
            <a:chExt cx="685800" cy="6858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78204006"/>
              </p:ext>
            </p:extLst>
          </p:nvPr>
        </p:nvGraphicFramePr>
        <p:xfrm>
          <a:off x="2743200" y="1729460"/>
          <a:ext cx="12820650" cy="883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762000" y="4953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dirty="0" smtClean="0"/>
              <a:t>Podpora práce učitelů</a:t>
            </a:r>
            <a:endParaRPr lang="cs-CZ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866900"/>
            <a:ext cx="1600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/>
              <a:t>Podporujeme pedagogy </a:t>
            </a:r>
            <a:r>
              <a:rPr lang="cs-CZ" sz="4000" dirty="0" smtClean="0"/>
              <a:t>MŠ a ZŠ v </a:t>
            </a:r>
            <a:r>
              <a:rPr lang="cs-CZ" sz="4000" dirty="0"/>
              <a:t>jejich snaze rozvíjet čtenářskou, matematickou a digitální gramotnost i informatické myšlení </a:t>
            </a:r>
            <a:r>
              <a:rPr lang="cs-CZ" sz="4000" dirty="0" smtClean="0"/>
              <a:t>dětí </a:t>
            </a:r>
            <a:br>
              <a:rPr lang="cs-CZ" sz="4000" dirty="0" smtClean="0"/>
            </a:br>
            <a:r>
              <a:rPr lang="cs-CZ" sz="4000" dirty="0" smtClean="0"/>
              <a:t>a žáků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/>
              <a:t>S</a:t>
            </a:r>
            <a:r>
              <a:rPr lang="cs-CZ" sz="4000" dirty="0" smtClean="0"/>
              <a:t>myslem projektu je:</a:t>
            </a:r>
          </a:p>
          <a:p>
            <a:pPr marL="11430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b="1" dirty="0"/>
              <a:t>sdílet</a:t>
            </a:r>
            <a:r>
              <a:rPr lang="cs-CZ" sz="4000" dirty="0"/>
              <a:t> kvalitní </a:t>
            </a:r>
            <a:r>
              <a:rPr lang="cs-CZ" sz="4000" b="1" dirty="0"/>
              <a:t>výstupy</a:t>
            </a:r>
            <a:r>
              <a:rPr lang="cs-CZ" sz="4000" dirty="0"/>
              <a:t> </a:t>
            </a:r>
            <a:r>
              <a:rPr lang="cs-CZ" sz="4000" dirty="0" smtClean="0"/>
              <a:t>dalších projektů </a:t>
            </a:r>
            <a:r>
              <a:rPr lang="cs-CZ" sz="4000" b="1" dirty="0" smtClean="0"/>
              <a:t>na jednom místě</a:t>
            </a:r>
            <a:r>
              <a:rPr lang="cs-CZ" sz="4000" dirty="0" smtClean="0"/>
              <a:t> </a:t>
            </a:r>
            <a:br>
              <a:rPr lang="cs-CZ" sz="4000" dirty="0" smtClean="0"/>
            </a:br>
            <a:r>
              <a:rPr lang="cs-CZ" sz="4000" dirty="0" smtClean="0"/>
              <a:t>v rámci Metodického portálu RVP.CZ</a:t>
            </a:r>
          </a:p>
          <a:p>
            <a:pPr marL="11430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b="1" dirty="0" smtClean="0"/>
              <a:t>doplňovat a propojovat existující metodickou podporu </a:t>
            </a:r>
            <a:r>
              <a:rPr lang="cs-CZ" sz="4000" dirty="0" smtClean="0"/>
              <a:t>učitelů k rozvoji gramotností dětí a žáků</a:t>
            </a:r>
          </a:p>
        </p:txBody>
      </p:sp>
    </p:spTree>
    <p:extLst>
      <p:ext uri="{BB962C8B-B14F-4D97-AF65-F5344CB8AC3E}">
        <p14:creationId xmlns:p14="http://schemas.microsoft.com/office/powerpoint/2010/main" val="18922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09600" y="532432"/>
            <a:ext cx="832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Jaké jsou cíle projektu?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440" y="1866900"/>
            <a:ext cx="173545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Rozvíjet kolegiální podporu </a:t>
            </a:r>
            <a:r>
              <a:rPr lang="cs-CZ" sz="3600" dirty="0"/>
              <a:t>učitelů </a:t>
            </a:r>
            <a:r>
              <a:rPr lang="cs-CZ" sz="3600" dirty="0" smtClean="0"/>
              <a:t>prostřednictvím síťování, výměny zkušeností      a sdílení </a:t>
            </a:r>
            <a:r>
              <a:rPr lang="cs-CZ" sz="3600" dirty="0"/>
              <a:t>inspirativních materiálů </a:t>
            </a:r>
            <a:r>
              <a:rPr lang="cs-CZ" sz="3600" dirty="0" smtClean="0"/>
              <a:t>(pomocí služeb </a:t>
            </a:r>
            <a:r>
              <a:rPr lang="cs-CZ" sz="3600" dirty="0"/>
              <a:t>Metodického portálu RVP.CZ</a:t>
            </a:r>
            <a:r>
              <a:rPr lang="cs-CZ" sz="3600" dirty="0" smtClean="0"/>
              <a:t>)</a:t>
            </a:r>
          </a:p>
          <a:p>
            <a:pPr marL="457200" lvl="1" indent="-4572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Metodicky podporovat učitele v rozvoji gramotností dětí a žáků</a:t>
            </a:r>
          </a:p>
          <a:p>
            <a:pPr marL="457200" lvl="1" indent="-4572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Zajišťovat vzájemnou spolupráci a podporu řešitelů projektů OP VVV zabývajících </a:t>
            </a:r>
            <a:r>
              <a:rPr lang="cs-CZ" sz="3600" dirty="0"/>
              <a:t>se rozvojem </a:t>
            </a:r>
            <a:r>
              <a:rPr lang="cs-CZ" sz="3600" dirty="0" smtClean="0"/>
              <a:t>základních gramotností v MŠ a ZŠ</a:t>
            </a:r>
          </a:p>
          <a:p>
            <a:pPr marL="0" lvl="1" fontAlgn="base">
              <a:spcAft>
                <a:spcPts val="1200"/>
              </a:spcAft>
            </a:pPr>
            <a:endParaRPr lang="cs-CZ" sz="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649836"/>
              </p:ext>
            </p:extLst>
          </p:nvPr>
        </p:nvGraphicFramePr>
        <p:xfrm>
          <a:off x="1143000" y="4171112"/>
          <a:ext cx="10363200" cy="716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87200" y="7152346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ROZVOJ KOLEGIÁLNÍ PODPORY UČITELŮ</a:t>
            </a:r>
            <a:endParaRPr lang="en-US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27760" y="5107688"/>
            <a:ext cx="1676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(IPo projekty z výzev </a:t>
            </a:r>
            <a:r>
              <a:rPr lang="cs-CZ" sz="3200" i="1" dirty="0"/>
              <a:t>Gramotnosti</a:t>
            </a:r>
            <a:r>
              <a:rPr lang="cs-CZ" sz="3200" dirty="0"/>
              <a:t>, </a:t>
            </a:r>
            <a:r>
              <a:rPr lang="cs-CZ" sz="3200" i="1" dirty="0"/>
              <a:t>Budování kapacit pro rozvoj škol a projekty MAP)</a:t>
            </a:r>
            <a:endParaRPr lang="cs-CZ" sz="3200" dirty="0"/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1517593"/>
              </p:ext>
            </p:extLst>
          </p:nvPr>
        </p:nvGraphicFramePr>
        <p:xfrm>
          <a:off x="838200" y="11811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3030200" y="23241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/>
              <a:t>Podpora kultury učení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401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609600" y="723900"/>
            <a:ext cx="1059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Kde se potkáme?</a:t>
            </a:r>
            <a:endParaRPr lang="cs-CZ" sz="5400" dirty="0"/>
          </a:p>
        </p:txBody>
      </p:sp>
      <p:sp>
        <p:nvSpPr>
          <p:cNvPr id="4" name="Obdélník 3"/>
          <p:cNvSpPr/>
          <p:nvPr/>
        </p:nvSpPr>
        <p:spPr>
          <a:xfrm>
            <a:off x="914400" y="2171700"/>
            <a:ext cx="1653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400" dirty="0" smtClean="0"/>
              <a:t>Odborné panely </a:t>
            </a:r>
            <a:r>
              <a:rPr lang="cs-CZ" sz="4400" dirty="0"/>
              <a:t>– </a:t>
            </a:r>
            <a:r>
              <a:rPr lang="cs-CZ" sz="4400" dirty="0" smtClean="0"/>
              <a:t>setkávání řešitelů projektů v oblasti gramotností za účelem spolupráce a vzájemného poznávání</a:t>
            </a:r>
          </a:p>
          <a:p>
            <a:pPr marL="571500" lvl="1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400" dirty="0"/>
              <a:t>O</a:t>
            </a:r>
            <a:r>
              <a:rPr lang="cs-CZ" sz="4400" dirty="0" smtClean="0"/>
              <a:t>nline prostředí – všechno na jednom místě k co nejrychlejší cestě k potřebné metodické podpoře na Metodickém portálu RVP.CZ</a:t>
            </a:r>
          </a:p>
          <a:p>
            <a:pPr marL="1257300" lvl="2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 smtClean="0"/>
              <a:t>uplatňování principů </a:t>
            </a:r>
            <a:r>
              <a:rPr lang="cs-CZ" sz="4000" dirty="0"/>
              <a:t>otevřeného </a:t>
            </a:r>
            <a:r>
              <a:rPr lang="cs-CZ" sz="4000" dirty="0" smtClean="0"/>
              <a:t>vzdělávání sdílením materiálů </a:t>
            </a:r>
            <a:br>
              <a:rPr lang="cs-CZ" sz="4000" dirty="0" smtClean="0"/>
            </a:br>
            <a:r>
              <a:rPr lang="cs-CZ" sz="4000" dirty="0" smtClean="0"/>
              <a:t>s volnou licencí (např. Creative Commons</a:t>
            </a:r>
            <a:r>
              <a:rPr lang="cs-CZ" sz="4000" dirty="0"/>
              <a:t>)</a:t>
            </a:r>
            <a:endParaRPr lang="cs-CZ" sz="4000" dirty="0" smtClean="0"/>
          </a:p>
        </p:txBody>
      </p:sp>
    </p:spTree>
    <p:extLst>
      <p:ext uri="{BB962C8B-B14F-4D97-AF65-F5344CB8AC3E}">
        <p14:creationId xmlns:p14="http://schemas.microsoft.com/office/powerpoint/2010/main" val="26735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58106"/>
            <a:ext cx="998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dirty="0"/>
              <a:t>V čem </a:t>
            </a:r>
            <a:r>
              <a:rPr lang="cs-CZ" sz="5400" dirty="0" smtClean="0"/>
              <a:t>vidíme přínos </a:t>
            </a:r>
            <a:r>
              <a:rPr lang="cs-CZ" sz="5400" dirty="0"/>
              <a:t>pro MAP? </a:t>
            </a:r>
            <a:endParaRPr lang="uk-UA" sz="5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9600" y="33147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Aft>
                <a:spcPts val="1200"/>
              </a:spcAft>
            </a:pPr>
            <a:r>
              <a:rPr lang="cs-CZ" sz="4400" dirty="0"/>
              <a:t>Rozvoj čtenářské </a:t>
            </a:r>
            <a:r>
              <a:rPr lang="cs-CZ" sz="4400" dirty="0" smtClean="0"/>
              <a:t>a </a:t>
            </a:r>
            <a:r>
              <a:rPr lang="cs-CZ" sz="4400" dirty="0"/>
              <a:t>matematické </a:t>
            </a:r>
            <a:r>
              <a:rPr lang="cs-CZ" sz="4400" dirty="0" smtClean="0"/>
              <a:t>gramotnosti je </a:t>
            </a:r>
            <a:r>
              <a:rPr lang="cs-CZ" sz="4400" dirty="0"/>
              <a:t>spolu s rozvojem digitální </a:t>
            </a:r>
            <a:r>
              <a:rPr lang="cs-CZ" sz="4400" dirty="0" smtClean="0"/>
              <a:t>gramotnosti </a:t>
            </a:r>
            <a:br>
              <a:rPr lang="cs-CZ" sz="4400" dirty="0" smtClean="0"/>
            </a:br>
            <a:r>
              <a:rPr lang="cs-CZ" sz="4400" dirty="0" smtClean="0"/>
              <a:t>a </a:t>
            </a:r>
            <a:r>
              <a:rPr lang="cs-CZ" sz="4400" dirty="0"/>
              <a:t>informatického myšlení </a:t>
            </a:r>
            <a:br>
              <a:rPr lang="cs-CZ" sz="4400" dirty="0"/>
            </a:br>
            <a:r>
              <a:rPr lang="cs-CZ" sz="4400" b="1" dirty="0"/>
              <a:t>základem pro zkvalitnění </a:t>
            </a:r>
            <a:r>
              <a:rPr lang="cs-CZ" sz="4400" b="1" dirty="0" smtClean="0"/>
              <a:t>vzdělávání na </a:t>
            </a:r>
            <a:r>
              <a:rPr lang="cs-CZ" sz="4400" b="1" dirty="0"/>
              <a:t>českých školách</a:t>
            </a:r>
            <a:r>
              <a:rPr lang="cs-CZ" sz="4400" dirty="0"/>
              <a:t>.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10098450"/>
              </p:ext>
            </p:extLst>
          </p:nvPr>
        </p:nvGraphicFramePr>
        <p:xfrm>
          <a:off x="6248400" y="774700"/>
          <a:ext cx="14994082" cy="951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4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400" y="7239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dirty="0" smtClean="0"/>
              <a:t>Kam pro více informací?</a:t>
            </a:r>
            <a:endParaRPr lang="uk-UA" sz="5400" dirty="0"/>
          </a:p>
        </p:txBody>
      </p:sp>
      <p:sp>
        <p:nvSpPr>
          <p:cNvPr id="7" name="Obdélník 6"/>
          <p:cNvSpPr/>
          <p:nvPr/>
        </p:nvSpPr>
        <p:spPr>
          <a:xfrm>
            <a:off x="533400" y="2022009"/>
            <a:ext cx="17145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Pro více informací navštivte web </a:t>
            </a:r>
            <a:r>
              <a:rPr lang="cs-CZ" sz="4000" b="1" dirty="0" smtClean="0">
                <a:hlinkClick r:id="rId3"/>
              </a:rPr>
              <a:t>www.rvp.cz/ppuc</a:t>
            </a:r>
            <a:r>
              <a:rPr lang="cs-CZ" sz="3600" dirty="0"/>
              <a:t> </a:t>
            </a:r>
            <a:r>
              <a:rPr lang="cs-CZ" sz="3600" dirty="0" smtClean="0"/>
              <a:t>na Metodickém portálu RVP.CZ</a:t>
            </a:r>
            <a:endParaRPr lang="cs-CZ" sz="3600" dirty="0"/>
          </a:p>
          <a:p>
            <a:pPr marL="1257300" lvl="2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/>
              <a:t>Informace o aktuálních </a:t>
            </a:r>
            <a:r>
              <a:rPr lang="cs-CZ" sz="3600" dirty="0" smtClean="0"/>
              <a:t>akcích projektu</a:t>
            </a:r>
          </a:p>
          <a:p>
            <a:pPr marL="1257300" lvl="2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Materiály </a:t>
            </a:r>
            <a:r>
              <a:rPr lang="cs-CZ" sz="3600" dirty="0"/>
              <a:t>pro rozvoj základních gramotností </a:t>
            </a:r>
            <a:r>
              <a:rPr lang="cs-CZ" sz="3600" dirty="0" smtClean="0"/>
              <a:t>dětí a žáků </a:t>
            </a:r>
            <a:r>
              <a:rPr lang="cs-CZ" sz="3600" dirty="0"/>
              <a:t>ve </a:t>
            </a:r>
            <a:r>
              <a:rPr lang="cs-CZ" sz="3600" dirty="0" smtClean="0"/>
              <a:t>vzdělávání</a:t>
            </a:r>
          </a:p>
          <a:p>
            <a:pPr marL="1257300" lvl="2" indent="-5715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/>
              <a:t>Možnost kontaktu</a:t>
            </a:r>
          </a:p>
        </p:txBody>
      </p:sp>
    </p:spTree>
    <p:extLst>
      <p:ext uri="{BB962C8B-B14F-4D97-AF65-F5344CB8AC3E}">
        <p14:creationId xmlns:p14="http://schemas.microsoft.com/office/powerpoint/2010/main" val="10137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4640" y="1463860"/>
            <a:ext cx="1173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Děkujeme za pozornost</a:t>
            </a:r>
            <a:endParaRPr lang="ru-RU" sz="6600" b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44520" y="1366857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3883640" y="1989224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ovéPole 1"/>
          <p:cNvSpPr txBox="1"/>
          <p:nvPr/>
        </p:nvSpPr>
        <p:spPr>
          <a:xfrm>
            <a:off x="2809240" y="3162300"/>
            <a:ext cx="1135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Tým Podpora práce učitelů</a:t>
            </a:r>
          </a:p>
          <a:p>
            <a:pPr algn="ctr"/>
            <a:r>
              <a:rPr lang="cs-CZ" sz="4000" i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ppuc</a:t>
            </a:r>
            <a:r>
              <a:rPr lang="cs-CZ" sz="4000" i="1" dirty="0" smtClean="0">
                <a:solidFill>
                  <a:schemeClr val="accent1"/>
                </a:solidFill>
                <a:latin typeface="Calibri" panose="020F0502020204030204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@nuv.cz</a:t>
            </a:r>
            <a:endParaRPr lang="cs-CZ" sz="4000" i="1" dirty="0" smtClean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endParaRPr lang="cs-CZ" sz="4000" i="1" dirty="0" smtClean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algn="ctr"/>
            <a:r>
              <a:rPr lang="cs-CZ" sz="4000" i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K</a:t>
            </a:r>
            <a:r>
              <a:rPr lang="cs-CZ" sz="4000" i="1" dirty="0" smtClean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ontakty a informace na </a:t>
            </a:r>
            <a:r>
              <a:rPr lang="cs-CZ" sz="4000" dirty="0" smtClean="0">
                <a:hlinkClick r:id="rId2"/>
              </a:rPr>
              <a:t>www.rvp.cz/ppuc</a:t>
            </a:r>
            <a:endParaRPr lang="en-US" sz="4000" i="1" dirty="0">
              <a:solidFill>
                <a:schemeClr val="accent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13" name="Obráze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80" y="8191500"/>
            <a:ext cx="10058400" cy="20567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547" y="8222678"/>
            <a:ext cx="2589393" cy="20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UV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V" id="{57E119CC-F276-42EB-849D-D583D961693B}" vid="{8EF8F40B-466C-4875-B276-C7E8A6599CBB}"/>
    </a:ext>
  </a:extLst>
</a:theme>
</file>

<file path=ppt/theme/theme21.xml><?xml version="1.0" encoding="utf-8"?>
<a:theme xmlns:a="http://schemas.openxmlformats.org/drawingml/2006/main" name="1_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22.xml><?xml version="1.0" encoding="utf-8"?>
<a:theme xmlns:a="http://schemas.openxmlformats.org/drawingml/2006/main" name="3_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6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7_SLIDES WITH IMAG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7_PORTFOLIO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4_GENARAL LAYOUT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7_TEAM SLID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8_SLIDES WITH IMAGES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8_PORTFOLIO">
  <a:themeElements>
    <a:clrScheme name="SIMPLICITY - Cool Ic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62ACC9"/>
      </a:accent1>
      <a:accent2>
        <a:srgbClr val="C0C0C8"/>
      </a:accent2>
      <a:accent3>
        <a:srgbClr val="62ACC9"/>
      </a:accent3>
      <a:accent4>
        <a:srgbClr val="62ACC9"/>
      </a:accent4>
      <a:accent5>
        <a:srgbClr val="62ACC9"/>
      </a:accent5>
      <a:accent6>
        <a:srgbClr val="62ACC9"/>
      </a:accent6>
      <a:hlink>
        <a:srgbClr val="3988A6"/>
      </a:hlink>
      <a:folHlink>
        <a:srgbClr val="A0CDD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5_GENARAL LAYOUTS">
  <a:themeElements>
    <a:clrScheme name="SIMPLICITY - Fresh Green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89C800"/>
      </a:accent3>
      <a:accent4>
        <a:srgbClr val="89C800"/>
      </a:accent4>
      <a:accent5>
        <a:srgbClr val="89C800"/>
      </a:accent5>
      <a:accent6>
        <a:srgbClr val="89C800"/>
      </a:accent6>
      <a:hlink>
        <a:srgbClr val="669600"/>
      </a:hlink>
      <a:folHlink>
        <a:srgbClr val="C4FF44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8_TEAM SLID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9_SLIDES WITH IMAGES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9_PORTFOLIO">
  <a:themeElements>
    <a:clrScheme name="temp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89C800"/>
      </a:accent1>
      <a:accent2>
        <a:srgbClr val="C0C0C8"/>
      </a:accent2>
      <a:accent3>
        <a:srgbClr val="FF4C58"/>
      </a:accent3>
      <a:accent4>
        <a:srgbClr val="FF4C58"/>
      </a:accent4>
      <a:accent5>
        <a:srgbClr val="FF4C58"/>
      </a:accent5>
      <a:accent6>
        <a:srgbClr val="FF4C58"/>
      </a:accent6>
      <a:hlink>
        <a:srgbClr val="FF4C58"/>
      </a:hlink>
      <a:folHlink>
        <a:srgbClr val="FF4C58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ight Blue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ght Blue" id="{76B4930B-7DF5-4CFE-B9A9-19BB7070649D}" vid="{4114BC02-2ECF-4B45-BB32-D50E6D01EBC3}"/>
    </a:ext>
  </a:extLst>
</a:theme>
</file>

<file path=ppt/theme/theme5.xml><?xml version="1.0" encoding="utf-8"?>
<a:theme xmlns:a="http://schemas.openxmlformats.org/drawingml/2006/main" name="1_TEAM SLID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LIDES WITH IMAGE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ORTFOLIO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GENARAL LAYOUT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TEAM SLIDES">
  <a:themeElements>
    <a:clrScheme name="SIMPLICITY - Yellow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FC800"/>
      </a:accent1>
      <a:accent2>
        <a:srgbClr val="C0C0C8"/>
      </a:accent2>
      <a:accent3>
        <a:srgbClr val="F0CC2D"/>
      </a:accent3>
      <a:accent4>
        <a:srgbClr val="FFC800"/>
      </a:accent4>
      <a:accent5>
        <a:srgbClr val="FFC800"/>
      </a:accent5>
      <a:accent6>
        <a:srgbClr val="FFC800"/>
      </a:accent6>
      <a:hlink>
        <a:srgbClr val="BF9600"/>
      </a:hlink>
      <a:folHlink>
        <a:srgbClr val="FFDE65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8517</TotalTime>
  <Words>399</Words>
  <Application>Microsoft Office PowerPoint</Application>
  <PresentationFormat>Vlastní</PresentationFormat>
  <Paragraphs>61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33</vt:i4>
      </vt:variant>
      <vt:variant>
        <vt:lpstr>Nadpisy snímků</vt:lpstr>
      </vt:variant>
      <vt:variant>
        <vt:i4>9</vt:i4>
      </vt:variant>
    </vt:vector>
  </HeadingPairs>
  <TitlesOfParts>
    <vt:vector size="47" baseType="lpstr">
      <vt:lpstr>Arial</vt:lpstr>
      <vt:lpstr>Calibri</vt:lpstr>
      <vt:lpstr>Lato Semibold</vt:lpstr>
      <vt:lpstr>Roboto</vt:lpstr>
      <vt:lpstr>Roboto Condensed</vt:lpstr>
      <vt:lpstr>TEAM SLIDES</vt:lpstr>
      <vt:lpstr>SLIDES WITH IMAGES</vt:lpstr>
      <vt:lpstr>PORTFOLIO</vt:lpstr>
      <vt:lpstr>Bright Blue</vt:lpstr>
      <vt:lpstr>1_TEAM SLIDES</vt:lpstr>
      <vt:lpstr>1_SLIDES WITH IMAGES</vt:lpstr>
      <vt:lpstr>1_PORTFOLIO</vt:lpstr>
      <vt:lpstr>GENARAL LAYOUTS</vt:lpstr>
      <vt:lpstr>2_TEAM SLIDES</vt:lpstr>
      <vt:lpstr>2_SLIDES WITH IMAGES</vt:lpstr>
      <vt:lpstr>2_PORTFOLIO</vt:lpstr>
      <vt:lpstr>1_GENARAL LAYOUTS</vt:lpstr>
      <vt:lpstr>3_TEAM SLIDES</vt:lpstr>
      <vt:lpstr>3_SLIDES WITH IMAGES</vt:lpstr>
      <vt:lpstr>3_PORTFOLIO</vt:lpstr>
      <vt:lpstr>2_GENARAL LAYOUTS</vt:lpstr>
      <vt:lpstr>4_TEAM SLIDES</vt:lpstr>
      <vt:lpstr>4_SLIDES WITH IMAGES</vt:lpstr>
      <vt:lpstr>4_PORTFOLIO</vt:lpstr>
      <vt:lpstr>NUV</vt:lpstr>
      <vt:lpstr>1_Bright Blue</vt:lpstr>
      <vt:lpstr>3_GENARAL LAYOUTS</vt:lpstr>
      <vt:lpstr>6_TEAM SLIDES</vt:lpstr>
      <vt:lpstr>7_SLIDES WITH IMAGES</vt:lpstr>
      <vt:lpstr>7_PORTFOLIO</vt:lpstr>
      <vt:lpstr>4_GENARAL LAYOUTS</vt:lpstr>
      <vt:lpstr>7_TEAM SLIDES</vt:lpstr>
      <vt:lpstr>8_SLIDES WITH IMAGES</vt:lpstr>
      <vt:lpstr>8_PORTFOLIO</vt:lpstr>
      <vt:lpstr>5_GENARAL LAYOUTS</vt:lpstr>
      <vt:lpstr>8_TEAM SLIDES</vt:lpstr>
      <vt:lpstr>9_SLIDES WITH IMAGES</vt:lpstr>
      <vt:lpstr>9_PORTFOLIO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Baťková Jitka</cp:lastModifiedBy>
  <cp:revision>1023</cp:revision>
  <cp:lastPrinted>2017-01-16T09:57:41Z</cp:lastPrinted>
  <dcterms:created xsi:type="dcterms:W3CDTF">2015-01-20T11:47:48Z</dcterms:created>
  <dcterms:modified xsi:type="dcterms:W3CDTF">2017-03-10T09:49:07Z</dcterms:modified>
</cp:coreProperties>
</file>