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5" r:id="rId30"/>
    <p:sldId id="296" r:id="rId31"/>
    <p:sldId id="297" r:id="rId32"/>
    <p:sldId id="298" r:id="rId33"/>
    <p:sldId id="299" r:id="rId34"/>
    <p:sldId id="294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2D618A-5F41-43CA-BAFD-2B3D1DBCF2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D29E36F-D063-4379-A6FA-3F6B2314DA5F}">
      <dgm:prSet phldrT="[Text]"/>
      <dgm:spPr/>
      <dgm:t>
        <a:bodyPr/>
        <a:lstStyle/>
        <a:p>
          <a:r>
            <a:rPr lang="cs-CZ" dirty="0" smtClean="0"/>
            <a:t>Vytvoření organizační struktury</a:t>
          </a:r>
        </a:p>
        <a:p>
          <a:r>
            <a:rPr lang="cs-CZ" dirty="0" smtClean="0"/>
            <a:t>Aktualizace organizační struktury </a:t>
          </a:r>
        </a:p>
        <a:p>
          <a:endParaRPr lang="cs-CZ" dirty="0" smtClean="0"/>
        </a:p>
      </dgm:t>
    </dgm:pt>
    <dgm:pt modelId="{B60ECF34-ABC1-47DA-92BB-EB1A59277E4E}" type="parTrans" cxnId="{264ACBCE-B9CA-4CD8-8162-A90945B60A4E}">
      <dgm:prSet/>
      <dgm:spPr/>
      <dgm:t>
        <a:bodyPr/>
        <a:lstStyle/>
        <a:p>
          <a:endParaRPr lang="cs-CZ"/>
        </a:p>
      </dgm:t>
    </dgm:pt>
    <dgm:pt modelId="{2CD112F1-F7C9-47AE-ACF5-CF21E7590261}" type="sibTrans" cxnId="{264ACBCE-B9CA-4CD8-8162-A90945B60A4E}">
      <dgm:prSet/>
      <dgm:spPr/>
      <dgm:t>
        <a:bodyPr/>
        <a:lstStyle/>
        <a:p>
          <a:endParaRPr lang="cs-CZ"/>
        </a:p>
      </dgm:t>
    </dgm:pt>
    <dgm:pt modelId="{8119C0F5-04D1-495D-914B-A0D0F1D0A8DE}">
      <dgm:prSet phldrT="[Text]"/>
      <dgm:spPr/>
      <dgm:t>
        <a:bodyPr/>
        <a:lstStyle/>
        <a:p>
          <a:r>
            <a:rPr lang="cs-CZ" dirty="0" smtClean="0"/>
            <a:t>Zpracování analytické části</a:t>
          </a:r>
          <a:endParaRPr lang="cs-CZ" dirty="0"/>
        </a:p>
      </dgm:t>
    </dgm:pt>
    <dgm:pt modelId="{907CB77C-5795-4BE6-AF8A-08B99C038D84}" type="parTrans" cxnId="{6E10F833-AF29-4094-A918-5299D9924648}">
      <dgm:prSet/>
      <dgm:spPr/>
      <dgm:t>
        <a:bodyPr/>
        <a:lstStyle/>
        <a:p>
          <a:endParaRPr lang="cs-CZ"/>
        </a:p>
      </dgm:t>
    </dgm:pt>
    <dgm:pt modelId="{D99078AD-7152-4814-91EE-5D5D567C4A4E}" type="sibTrans" cxnId="{6E10F833-AF29-4094-A918-5299D9924648}">
      <dgm:prSet/>
      <dgm:spPr/>
      <dgm:t>
        <a:bodyPr/>
        <a:lstStyle/>
        <a:p>
          <a:endParaRPr lang="cs-CZ"/>
        </a:p>
      </dgm:t>
    </dgm:pt>
    <dgm:pt modelId="{BB5F6309-9530-4833-8B68-8ACC656F1D39}">
      <dgm:prSet phldrT="[Text]"/>
      <dgm:spPr/>
      <dgm:t>
        <a:bodyPr/>
        <a:lstStyle/>
        <a:p>
          <a:r>
            <a:rPr lang="cs-CZ" dirty="0" smtClean="0"/>
            <a:t>Zpracování návrhové části</a:t>
          </a:r>
          <a:endParaRPr lang="cs-CZ" dirty="0"/>
        </a:p>
      </dgm:t>
    </dgm:pt>
    <dgm:pt modelId="{9779AEE9-BC9F-4814-BC01-4FA30EAE6B3A}" type="parTrans" cxnId="{AD5F3D86-0F8E-4895-8079-F0287E62D3A0}">
      <dgm:prSet/>
      <dgm:spPr/>
      <dgm:t>
        <a:bodyPr/>
        <a:lstStyle/>
        <a:p>
          <a:endParaRPr lang="cs-CZ"/>
        </a:p>
      </dgm:t>
    </dgm:pt>
    <dgm:pt modelId="{23D0F8E0-2507-4833-BF03-3C25B47F4506}" type="sibTrans" cxnId="{AD5F3D86-0F8E-4895-8079-F0287E62D3A0}">
      <dgm:prSet/>
      <dgm:spPr/>
      <dgm:t>
        <a:bodyPr/>
        <a:lstStyle/>
        <a:p>
          <a:endParaRPr lang="cs-CZ"/>
        </a:p>
      </dgm:t>
    </dgm:pt>
    <dgm:pt modelId="{25135945-ED6A-4F5E-A5DC-5F36A8D1AE20}">
      <dgm:prSet phldrT="[Text]"/>
      <dgm:spPr/>
      <dgm:t>
        <a:bodyPr/>
        <a:lstStyle/>
        <a:p>
          <a:r>
            <a:rPr lang="cs-CZ" dirty="0" smtClean="0"/>
            <a:t>Monitoring, evaluace, vyhodnocení</a:t>
          </a:r>
        </a:p>
        <a:p>
          <a:r>
            <a:rPr lang="cs-CZ" dirty="0" smtClean="0"/>
            <a:t>Aktualizace plánu</a:t>
          </a:r>
          <a:endParaRPr lang="cs-CZ" dirty="0"/>
        </a:p>
      </dgm:t>
    </dgm:pt>
    <dgm:pt modelId="{F86D96BD-1F11-4F32-AB87-75FF03F0EB4F}" type="parTrans" cxnId="{E15AE391-BB6A-4632-B263-85E9E745FB4A}">
      <dgm:prSet/>
      <dgm:spPr/>
      <dgm:t>
        <a:bodyPr/>
        <a:lstStyle/>
        <a:p>
          <a:endParaRPr lang="cs-CZ"/>
        </a:p>
      </dgm:t>
    </dgm:pt>
    <dgm:pt modelId="{6D809E69-FB8A-45E0-A27A-835D10CAC595}" type="sibTrans" cxnId="{E15AE391-BB6A-4632-B263-85E9E745FB4A}">
      <dgm:prSet/>
      <dgm:spPr/>
      <dgm:t>
        <a:bodyPr/>
        <a:lstStyle/>
        <a:p>
          <a:endParaRPr lang="cs-CZ"/>
        </a:p>
      </dgm:t>
    </dgm:pt>
    <dgm:pt modelId="{FF8174E2-01FD-4977-B6F9-1DF7B2DF8488}" type="pres">
      <dgm:prSet presAssocID="{C12D618A-5F41-43CA-BAFD-2B3D1DBCF2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BC5E7DE7-D3E1-4ED3-87A6-41867605DBF2}" type="pres">
      <dgm:prSet presAssocID="{AD29E36F-D063-4379-A6FA-3F6B2314DA5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F4C5EC6-D66C-4DE0-A59B-F8291C791B51}" type="pres">
      <dgm:prSet presAssocID="{AD29E36F-D063-4379-A6FA-3F6B2314DA5F}" presName="spNode" presStyleCnt="0"/>
      <dgm:spPr/>
    </dgm:pt>
    <dgm:pt modelId="{EEEA4AFE-651F-4253-BE54-A409D27FE609}" type="pres">
      <dgm:prSet presAssocID="{2CD112F1-F7C9-47AE-ACF5-CF21E7590261}" presName="sibTrans" presStyleLbl="sibTrans1D1" presStyleIdx="0" presStyleCnt="4"/>
      <dgm:spPr/>
      <dgm:t>
        <a:bodyPr/>
        <a:lstStyle/>
        <a:p>
          <a:endParaRPr lang="cs-CZ"/>
        </a:p>
      </dgm:t>
    </dgm:pt>
    <dgm:pt modelId="{1811383C-FE83-4537-A093-6E34B0E48EEB}" type="pres">
      <dgm:prSet presAssocID="{8119C0F5-04D1-495D-914B-A0D0F1D0A8D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510E41-CFB4-4FF4-801B-E49E065A1011}" type="pres">
      <dgm:prSet presAssocID="{8119C0F5-04D1-495D-914B-A0D0F1D0A8DE}" presName="spNode" presStyleCnt="0"/>
      <dgm:spPr/>
    </dgm:pt>
    <dgm:pt modelId="{DB5818F5-2A86-475B-9358-B2479C9FCAE2}" type="pres">
      <dgm:prSet presAssocID="{D99078AD-7152-4814-91EE-5D5D567C4A4E}" presName="sibTrans" presStyleLbl="sibTrans1D1" presStyleIdx="1" presStyleCnt="4"/>
      <dgm:spPr/>
      <dgm:t>
        <a:bodyPr/>
        <a:lstStyle/>
        <a:p>
          <a:endParaRPr lang="cs-CZ"/>
        </a:p>
      </dgm:t>
    </dgm:pt>
    <dgm:pt modelId="{164DB6B7-F5F6-4298-AA16-4EB73626EF44}" type="pres">
      <dgm:prSet presAssocID="{BB5F6309-9530-4833-8B68-8ACC656F1D3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F2F5ED3-2436-408F-A2C6-5BBBB3AA1C88}" type="pres">
      <dgm:prSet presAssocID="{BB5F6309-9530-4833-8B68-8ACC656F1D39}" presName="spNode" presStyleCnt="0"/>
      <dgm:spPr/>
    </dgm:pt>
    <dgm:pt modelId="{A60C63FB-1E0B-4ABB-90FE-8BBB353286C1}" type="pres">
      <dgm:prSet presAssocID="{23D0F8E0-2507-4833-BF03-3C25B47F4506}" presName="sibTrans" presStyleLbl="sibTrans1D1" presStyleIdx="2" presStyleCnt="4"/>
      <dgm:spPr/>
      <dgm:t>
        <a:bodyPr/>
        <a:lstStyle/>
        <a:p>
          <a:endParaRPr lang="cs-CZ"/>
        </a:p>
      </dgm:t>
    </dgm:pt>
    <dgm:pt modelId="{1C44A24C-9055-4BC2-B943-49E4A1B95155}" type="pres">
      <dgm:prSet presAssocID="{25135945-ED6A-4F5E-A5DC-5F36A8D1AE2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A6FCC1-272C-497E-A24F-E12FF2576A86}" type="pres">
      <dgm:prSet presAssocID="{25135945-ED6A-4F5E-A5DC-5F36A8D1AE20}" presName="spNode" presStyleCnt="0"/>
      <dgm:spPr/>
    </dgm:pt>
    <dgm:pt modelId="{F3E9BF8E-519E-4101-B224-01E224061810}" type="pres">
      <dgm:prSet presAssocID="{6D809E69-FB8A-45E0-A27A-835D10CAC595}" presName="sibTrans" presStyleLbl="sibTrans1D1" presStyleIdx="3" presStyleCnt="4"/>
      <dgm:spPr/>
      <dgm:t>
        <a:bodyPr/>
        <a:lstStyle/>
        <a:p>
          <a:endParaRPr lang="cs-CZ"/>
        </a:p>
      </dgm:t>
    </dgm:pt>
  </dgm:ptLst>
  <dgm:cxnLst>
    <dgm:cxn modelId="{AA6EA8FA-9F16-47C1-A738-87607DFC857F}" type="presOf" srcId="{6D809E69-FB8A-45E0-A27A-835D10CAC595}" destId="{F3E9BF8E-519E-4101-B224-01E224061810}" srcOrd="0" destOrd="0" presId="urn:microsoft.com/office/officeart/2005/8/layout/cycle5"/>
    <dgm:cxn modelId="{31F8052E-F258-4C23-8718-4B31959614EE}" type="presOf" srcId="{C12D618A-5F41-43CA-BAFD-2B3D1DBCF206}" destId="{FF8174E2-01FD-4977-B6F9-1DF7B2DF8488}" srcOrd="0" destOrd="0" presId="urn:microsoft.com/office/officeart/2005/8/layout/cycle5"/>
    <dgm:cxn modelId="{48C447D2-8734-4C19-A1AF-A69E58DB4430}" type="presOf" srcId="{23D0F8E0-2507-4833-BF03-3C25B47F4506}" destId="{A60C63FB-1E0B-4ABB-90FE-8BBB353286C1}" srcOrd="0" destOrd="0" presId="urn:microsoft.com/office/officeart/2005/8/layout/cycle5"/>
    <dgm:cxn modelId="{6E10F833-AF29-4094-A918-5299D9924648}" srcId="{C12D618A-5F41-43CA-BAFD-2B3D1DBCF206}" destId="{8119C0F5-04D1-495D-914B-A0D0F1D0A8DE}" srcOrd="1" destOrd="0" parTransId="{907CB77C-5795-4BE6-AF8A-08B99C038D84}" sibTransId="{D99078AD-7152-4814-91EE-5D5D567C4A4E}"/>
    <dgm:cxn modelId="{C88DD2C5-211E-4D9C-9A15-40A6C1E4626E}" type="presOf" srcId="{BB5F6309-9530-4833-8B68-8ACC656F1D39}" destId="{164DB6B7-F5F6-4298-AA16-4EB73626EF44}" srcOrd="0" destOrd="0" presId="urn:microsoft.com/office/officeart/2005/8/layout/cycle5"/>
    <dgm:cxn modelId="{BB3BBE2C-3D33-4468-A1BB-4CAF4CB0151F}" type="presOf" srcId="{D99078AD-7152-4814-91EE-5D5D567C4A4E}" destId="{DB5818F5-2A86-475B-9358-B2479C9FCAE2}" srcOrd="0" destOrd="0" presId="urn:microsoft.com/office/officeart/2005/8/layout/cycle5"/>
    <dgm:cxn modelId="{6143FD7E-C2AD-4228-9E0D-66C792F482C7}" type="presOf" srcId="{8119C0F5-04D1-495D-914B-A0D0F1D0A8DE}" destId="{1811383C-FE83-4537-A093-6E34B0E48EEB}" srcOrd="0" destOrd="0" presId="urn:microsoft.com/office/officeart/2005/8/layout/cycle5"/>
    <dgm:cxn modelId="{45813D9C-8350-4A3C-9764-2A73C578422C}" type="presOf" srcId="{25135945-ED6A-4F5E-A5DC-5F36A8D1AE20}" destId="{1C44A24C-9055-4BC2-B943-49E4A1B95155}" srcOrd="0" destOrd="0" presId="urn:microsoft.com/office/officeart/2005/8/layout/cycle5"/>
    <dgm:cxn modelId="{AD5F3D86-0F8E-4895-8079-F0287E62D3A0}" srcId="{C12D618A-5F41-43CA-BAFD-2B3D1DBCF206}" destId="{BB5F6309-9530-4833-8B68-8ACC656F1D39}" srcOrd="2" destOrd="0" parTransId="{9779AEE9-BC9F-4814-BC01-4FA30EAE6B3A}" sibTransId="{23D0F8E0-2507-4833-BF03-3C25B47F4506}"/>
    <dgm:cxn modelId="{264ACBCE-B9CA-4CD8-8162-A90945B60A4E}" srcId="{C12D618A-5F41-43CA-BAFD-2B3D1DBCF206}" destId="{AD29E36F-D063-4379-A6FA-3F6B2314DA5F}" srcOrd="0" destOrd="0" parTransId="{B60ECF34-ABC1-47DA-92BB-EB1A59277E4E}" sibTransId="{2CD112F1-F7C9-47AE-ACF5-CF21E7590261}"/>
    <dgm:cxn modelId="{1AFCC423-A6F1-483B-8C47-0D3C9C00DD63}" type="presOf" srcId="{2CD112F1-F7C9-47AE-ACF5-CF21E7590261}" destId="{EEEA4AFE-651F-4253-BE54-A409D27FE609}" srcOrd="0" destOrd="0" presId="urn:microsoft.com/office/officeart/2005/8/layout/cycle5"/>
    <dgm:cxn modelId="{20693417-B357-40A1-824A-6AA15B184DE6}" type="presOf" srcId="{AD29E36F-D063-4379-A6FA-3F6B2314DA5F}" destId="{BC5E7DE7-D3E1-4ED3-87A6-41867605DBF2}" srcOrd="0" destOrd="0" presId="urn:microsoft.com/office/officeart/2005/8/layout/cycle5"/>
    <dgm:cxn modelId="{E15AE391-BB6A-4632-B263-85E9E745FB4A}" srcId="{C12D618A-5F41-43CA-BAFD-2B3D1DBCF206}" destId="{25135945-ED6A-4F5E-A5DC-5F36A8D1AE20}" srcOrd="3" destOrd="0" parTransId="{F86D96BD-1F11-4F32-AB87-75FF03F0EB4F}" sibTransId="{6D809E69-FB8A-45E0-A27A-835D10CAC595}"/>
    <dgm:cxn modelId="{40CB66F0-00C7-4A42-9884-A205DBE1DA96}" type="presParOf" srcId="{FF8174E2-01FD-4977-B6F9-1DF7B2DF8488}" destId="{BC5E7DE7-D3E1-4ED3-87A6-41867605DBF2}" srcOrd="0" destOrd="0" presId="urn:microsoft.com/office/officeart/2005/8/layout/cycle5"/>
    <dgm:cxn modelId="{92308C35-ADDF-405A-8108-0758ECBFAF1A}" type="presParOf" srcId="{FF8174E2-01FD-4977-B6F9-1DF7B2DF8488}" destId="{EF4C5EC6-D66C-4DE0-A59B-F8291C791B51}" srcOrd="1" destOrd="0" presId="urn:microsoft.com/office/officeart/2005/8/layout/cycle5"/>
    <dgm:cxn modelId="{260B8224-8857-494B-8A82-090CCC2B309A}" type="presParOf" srcId="{FF8174E2-01FD-4977-B6F9-1DF7B2DF8488}" destId="{EEEA4AFE-651F-4253-BE54-A409D27FE609}" srcOrd="2" destOrd="0" presId="urn:microsoft.com/office/officeart/2005/8/layout/cycle5"/>
    <dgm:cxn modelId="{B930C1F6-2097-4A5F-9299-76755B1E8E81}" type="presParOf" srcId="{FF8174E2-01FD-4977-B6F9-1DF7B2DF8488}" destId="{1811383C-FE83-4537-A093-6E34B0E48EEB}" srcOrd="3" destOrd="0" presId="urn:microsoft.com/office/officeart/2005/8/layout/cycle5"/>
    <dgm:cxn modelId="{FFD735EE-F255-48C5-86FA-46FC977ED571}" type="presParOf" srcId="{FF8174E2-01FD-4977-B6F9-1DF7B2DF8488}" destId="{17510E41-CFB4-4FF4-801B-E49E065A1011}" srcOrd="4" destOrd="0" presId="urn:microsoft.com/office/officeart/2005/8/layout/cycle5"/>
    <dgm:cxn modelId="{D54029BA-5653-4AA5-9010-2B924FAB127C}" type="presParOf" srcId="{FF8174E2-01FD-4977-B6F9-1DF7B2DF8488}" destId="{DB5818F5-2A86-475B-9358-B2479C9FCAE2}" srcOrd="5" destOrd="0" presId="urn:microsoft.com/office/officeart/2005/8/layout/cycle5"/>
    <dgm:cxn modelId="{93A888C7-8C56-4E67-A471-B172BB9C1320}" type="presParOf" srcId="{FF8174E2-01FD-4977-B6F9-1DF7B2DF8488}" destId="{164DB6B7-F5F6-4298-AA16-4EB73626EF44}" srcOrd="6" destOrd="0" presId="urn:microsoft.com/office/officeart/2005/8/layout/cycle5"/>
    <dgm:cxn modelId="{9F63BAC1-817E-42C3-8AA7-FA3F9B1DF676}" type="presParOf" srcId="{FF8174E2-01FD-4977-B6F9-1DF7B2DF8488}" destId="{AF2F5ED3-2436-408F-A2C6-5BBBB3AA1C88}" srcOrd="7" destOrd="0" presId="urn:microsoft.com/office/officeart/2005/8/layout/cycle5"/>
    <dgm:cxn modelId="{1E2F1FBB-577B-43A3-AF2F-D0CD277F749D}" type="presParOf" srcId="{FF8174E2-01FD-4977-B6F9-1DF7B2DF8488}" destId="{A60C63FB-1E0B-4ABB-90FE-8BBB353286C1}" srcOrd="8" destOrd="0" presId="urn:microsoft.com/office/officeart/2005/8/layout/cycle5"/>
    <dgm:cxn modelId="{93DC712B-F7DA-4A27-AC9D-104469FA8B1A}" type="presParOf" srcId="{FF8174E2-01FD-4977-B6F9-1DF7B2DF8488}" destId="{1C44A24C-9055-4BC2-B943-49E4A1B95155}" srcOrd="9" destOrd="0" presId="urn:microsoft.com/office/officeart/2005/8/layout/cycle5"/>
    <dgm:cxn modelId="{C1080756-0AFA-4A0B-96D6-9478BC01FAEB}" type="presParOf" srcId="{FF8174E2-01FD-4977-B6F9-1DF7B2DF8488}" destId="{28A6FCC1-272C-497E-A24F-E12FF2576A86}" srcOrd="10" destOrd="0" presId="urn:microsoft.com/office/officeart/2005/8/layout/cycle5"/>
    <dgm:cxn modelId="{950BEC55-8F4F-4CD1-8597-399D56A16328}" type="presParOf" srcId="{FF8174E2-01FD-4977-B6F9-1DF7B2DF8488}" destId="{F3E9BF8E-519E-4101-B224-01E224061810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2558C5-DC95-4EB9-897F-E3D92DA715A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6A3248D-C7DA-41F5-9ED1-3EF4A853396E}">
      <dgm:prSet phldrT="[Text]"/>
      <dgm:spPr/>
      <dgm:t>
        <a:bodyPr/>
        <a:lstStyle/>
        <a:p>
          <a:r>
            <a:rPr lang="cs-CZ" dirty="0" smtClean="0"/>
            <a:t>Zadavatel (obec)</a:t>
          </a:r>
          <a:endParaRPr lang="cs-CZ" dirty="0"/>
        </a:p>
      </dgm:t>
    </dgm:pt>
    <dgm:pt modelId="{E7A74FFC-3452-4CA2-AAFC-62A2F89C7922}" type="parTrans" cxnId="{2842719E-1EA3-445B-AEA4-472B4E366565}">
      <dgm:prSet/>
      <dgm:spPr/>
      <dgm:t>
        <a:bodyPr/>
        <a:lstStyle/>
        <a:p>
          <a:endParaRPr lang="cs-CZ"/>
        </a:p>
      </dgm:t>
    </dgm:pt>
    <dgm:pt modelId="{502FA842-22B7-4C07-8E10-91CC3A420351}" type="sibTrans" cxnId="{2842719E-1EA3-445B-AEA4-472B4E366565}">
      <dgm:prSet/>
      <dgm:spPr/>
      <dgm:t>
        <a:bodyPr/>
        <a:lstStyle/>
        <a:p>
          <a:endParaRPr lang="cs-CZ"/>
        </a:p>
      </dgm:t>
    </dgm:pt>
    <dgm:pt modelId="{5AB68C71-1A85-455B-BB5C-66A1B5AE3E33}">
      <dgm:prSet phldrT="[Text]"/>
      <dgm:spPr/>
      <dgm:t>
        <a:bodyPr/>
        <a:lstStyle/>
        <a:p>
          <a:r>
            <a:rPr lang="cs-CZ" dirty="0" smtClean="0"/>
            <a:t>Poskytovatel (školy)</a:t>
          </a:r>
          <a:endParaRPr lang="cs-CZ" dirty="0"/>
        </a:p>
      </dgm:t>
    </dgm:pt>
    <dgm:pt modelId="{7C74BF80-FBAA-42C7-8EA6-D4DCF2FCC3F4}" type="parTrans" cxnId="{1710EB18-BBF6-4678-824D-75DD57C06C4A}">
      <dgm:prSet/>
      <dgm:spPr/>
      <dgm:t>
        <a:bodyPr/>
        <a:lstStyle/>
        <a:p>
          <a:endParaRPr lang="cs-CZ"/>
        </a:p>
      </dgm:t>
    </dgm:pt>
    <dgm:pt modelId="{9DF7D41D-5C6F-42C7-A89D-7C33218DE71C}" type="sibTrans" cxnId="{1710EB18-BBF6-4678-824D-75DD57C06C4A}">
      <dgm:prSet/>
      <dgm:spPr/>
      <dgm:t>
        <a:bodyPr/>
        <a:lstStyle/>
        <a:p>
          <a:endParaRPr lang="cs-CZ"/>
        </a:p>
      </dgm:t>
    </dgm:pt>
    <dgm:pt modelId="{4D5EE10C-BBF0-420E-A88C-B77E619B3578}">
      <dgm:prSet phldrT="[Text]"/>
      <dgm:spPr/>
      <dgm:t>
        <a:bodyPr/>
        <a:lstStyle/>
        <a:p>
          <a:r>
            <a:rPr lang="cs-CZ" dirty="0" smtClean="0"/>
            <a:t>Uživatel</a:t>
          </a:r>
        </a:p>
        <a:p>
          <a:r>
            <a:rPr lang="cs-CZ" dirty="0" smtClean="0"/>
            <a:t>(rodiče, žáci)</a:t>
          </a:r>
          <a:endParaRPr lang="cs-CZ" dirty="0"/>
        </a:p>
      </dgm:t>
    </dgm:pt>
    <dgm:pt modelId="{7562E2A9-D41B-4B76-8AC3-CB67AFFDDE76}" type="parTrans" cxnId="{4B3C6F1A-4DD3-4BDB-9888-FF3CCF1B553D}">
      <dgm:prSet/>
      <dgm:spPr/>
      <dgm:t>
        <a:bodyPr/>
        <a:lstStyle/>
        <a:p>
          <a:endParaRPr lang="cs-CZ"/>
        </a:p>
      </dgm:t>
    </dgm:pt>
    <dgm:pt modelId="{119A165A-41C9-47B2-B654-C3367F4E5FA0}" type="sibTrans" cxnId="{4B3C6F1A-4DD3-4BDB-9888-FF3CCF1B553D}">
      <dgm:prSet/>
      <dgm:spPr/>
      <dgm:t>
        <a:bodyPr/>
        <a:lstStyle/>
        <a:p>
          <a:endParaRPr lang="cs-CZ"/>
        </a:p>
      </dgm:t>
    </dgm:pt>
    <dgm:pt modelId="{43FD36F6-3575-4455-B094-C66A862AF78B}" type="pres">
      <dgm:prSet presAssocID="{6B2558C5-DC95-4EB9-897F-E3D92DA715A2}" presName="CompostProcess" presStyleCnt="0">
        <dgm:presLayoutVars>
          <dgm:dir/>
          <dgm:resizeHandles val="exact"/>
        </dgm:presLayoutVars>
      </dgm:prSet>
      <dgm:spPr/>
    </dgm:pt>
    <dgm:pt modelId="{6E6306DB-99C6-40AA-9E19-1D990A8A1579}" type="pres">
      <dgm:prSet presAssocID="{6B2558C5-DC95-4EB9-897F-E3D92DA715A2}" presName="arrow" presStyleLbl="bgShp" presStyleIdx="0" presStyleCnt="1" custScaleX="117647" custLinFactNeighborX="-29" custLinFactNeighborY="1050"/>
      <dgm:spPr/>
    </dgm:pt>
    <dgm:pt modelId="{71EFE912-1F38-4BBB-B7B2-A3C065B42D10}" type="pres">
      <dgm:prSet presAssocID="{6B2558C5-DC95-4EB9-897F-E3D92DA715A2}" presName="linearProcess" presStyleCnt="0"/>
      <dgm:spPr/>
    </dgm:pt>
    <dgm:pt modelId="{1396084D-A6DC-4A14-88E1-7451C0DBC0FB}" type="pres">
      <dgm:prSet presAssocID="{E6A3248D-C7DA-41F5-9ED1-3EF4A853396E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0DF667-C2E0-4CE4-BE38-B895E13D8A78}" type="pres">
      <dgm:prSet presAssocID="{502FA842-22B7-4C07-8E10-91CC3A420351}" presName="sibTrans" presStyleCnt="0"/>
      <dgm:spPr/>
    </dgm:pt>
    <dgm:pt modelId="{89C0B5E2-F029-4082-804A-0D48514D007F}" type="pres">
      <dgm:prSet presAssocID="{5AB68C71-1A85-455B-BB5C-66A1B5AE3E3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6B58EE-F71E-4440-BC01-018D174E7FC8}" type="pres">
      <dgm:prSet presAssocID="{9DF7D41D-5C6F-42C7-A89D-7C33218DE71C}" presName="sibTrans" presStyleCnt="0"/>
      <dgm:spPr/>
    </dgm:pt>
    <dgm:pt modelId="{A92AF0A5-771F-4FA5-8C2F-9873B037E940}" type="pres">
      <dgm:prSet presAssocID="{4D5EE10C-BBF0-420E-A88C-B77E619B3578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6345203-7E84-4BA6-A7CE-A681FEB7CFB2}" type="presOf" srcId="{5AB68C71-1A85-455B-BB5C-66A1B5AE3E33}" destId="{89C0B5E2-F029-4082-804A-0D48514D007F}" srcOrd="0" destOrd="0" presId="urn:microsoft.com/office/officeart/2005/8/layout/hProcess9"/>
    <dgm:cxn modelId="{9E2231F1-473A-4B80-88E0-AFB9041DF8B3}" type="presOf" srcId="{6B2558C5-DC95-4EB9-897F-E3D92DA715A2}" destId="{43FD36F6-3575-4455-B094-C66A862AF78B}" srcOrd="0" destOrd="0" presId="urn:microsoft.com/office/officeart/2005/8/layout/hProcess9"/>
    <dgm:cxn modelId="{4B3C6F1A-4DD3-4BDB-9888-FF3CCF1B553D}" srcId="{6B2558C5-DC95-4EB9-897F-E3D92DA715A2}" destId="{4D5EE10C-BBF0-420E-A88C-B77E619B3578}" srcOrd="2" destOrd="0" parTransId="{7562E2A9-D41B-4B76-8AC3-CB67AFFDDE76}" sibTransId="{119A165A-41C9-47B2-B654-C3367F4E5FA0}"/>
    <dgm:cxn modelId="{452365EA-07B0-46B5-B11B-5FD1038A7DCB}" type="presOf" srcId="{4D5EE10C-BBF0-420E-A88C-B77E619B3578}" destId="{A92AF0A5-771F-4FA5-8C2F-9873B037E940}" srcOrd="0" destOrd="0" presId="urn:microsoft.com/office/officeart/2005/8/layout/hProcess9"/>
    <dgm:cxn modelId="{2842719E-1EA3-445B-AEA4-472B4E366565}" srcId="{6B2558C5-DC95-4EB9-897F-E3D92DA715A2}" destId="{E6A3248D-C7DA-41F5-9ED1-3EF4A853396E}" srcOrd="0" destOrd="0" parTransId="{E7A74FFC-3452-4CA2-AAFC-62A2F89C7922}" sibTransId="{502FA842-22B7-4C07-8E10-91CC3A420351}"/>
    <dgm:cxn modelId="{CC3FE20F-ED3C-40BD-8325-F8CDCF5452D0}" type="presOf" srcId="{E6A3248D-C7DA-41F5-9ED1-3EF4A853396E}" destId="{1396084D-A6DC-4A14-88E1-7451C0DBC0FB}" srcOrd="0" destOrd="0" presId="urn:microsoft.com/office/officeart/2005/8/layout/hProcess9"/>
    <dgm:cxn modelId="{1710EB18-BBF6-4678-824D-75DD57C06C4A}" srcId="{6B2558C5-DC95-4EB9-897F-E3D92DA715A2}" destId="{5AB68C71-1A85-455B-BB5C-66A1B5AE3E33}" srcOrd="1" destOrd="0" parTransId="{7C74BF80-FBAA-42C7-8EA6-D4DCF2FCC3F4}" sibTransId="{9DF7D41D-5C6F-42C7-A89D-7C33218DE71C}"/>
    <dgm:cxn modelId="{DFC68A1A-03EF-42F2-B52D-911720587435}" type="presParOf" srcId="{43FD36F6-3575-4455-B094-C66A862AF78B}" destId="{6E6306DB-99C6-40AA-9E19-1D990A8A1579}" srcOrd="0" destOrd="0" presId="urn:microsoft.com/office/officeart/2005/8/layout/hProcess9"/>
    <dgm:cxn modelId="{D5EB1871-B00D-4C68-8546-C114C6E06C59}" type="presParOf" srcId="{43FD36F6-3575-4455-B094-C66A862AF78B}" destId="{71EFE912-1F38-4BBB-B7B2-A3C065B42D10}" srcOrd="1" destOrd="0" presId="urn:microsoft.com/office/officeart/2005/8/layout/hProcess9"/>
    <dgm:cxn modelId="{81BF82CD-C9AC-44A7-B75A-CBAF116A4796}" type="presParOf" srcId="{71EFE912-1F38-4BBB-B7B2-A3C065B42D10}" destId="{1396084D-A6DC-4A14-88E1-7451C0DBC0FB}" srcOrd="0" destOrd="0" presId="urn:microsoft.com/office/officeart/2005/8/layout/hProcess9"/>
    <dgm:cxn modelId="{BA23E5C6-908E-47A3-AEB8-C1F0867E6ABD}" type="presParOf" srcId="{71EFE912-1F38-4BBB-B7B2-A3C065B42D10}" destId="{C40DF667-C2E0-4CE4-BE38-B895E13D8A78}" srcOrd="1" destOrd="0" presId="urn:microsoft.com/office/officeart/2005/8/layout/hProcess9"/>
    <dgm:cxn modelId="{14811BF9-00E4-4270-A3ED-EE16CD2C7DB5}" type="presParOf" srcId="{71EFE912-1F38-4BBB-B7B2-A3C065B42D10}" destId="{89C0B5E2-F029-4082-804A-0D48514D007F}" srcOrd="2" destOrd="0" presId="urn:microsoft.com/office/officeart/2005/8/layout/hProcess9"/>
    <dgm:cxn modelId="{0E268348-073A-4FCB-9ED1-BCD0CF37CEC9}" type="presParOf" srcId="{71EFE912-1F38-4BBB-B7B2-A3C065B42D10}" destId="{326B58EE-F71E-4440-BC01-018D174E7FC8}" srcOrd="3" destOrd="0" presId="urn:microsoft.com/office/officeart/2005/8/layout/hProcess9"/>
    <dgm:cxn modelId="{E67A0FA7-CF6A-4DDA-928D-A2644C03E800}" type="presParOf" srcId="{71EFE912-1F38-4BBB-B7B2-A3C065B42D10}" destId="{A92AF0A5-771F-4FA5-8C2F-9873B037E94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26DD93-3862-409F-B002-42F2E63FCF7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C790AF0-EF45-45BE-A27E-8D438C0F6673}">
      <dgm:prSet phldrT="[Text]"/>
      <dgm:spPr/>
      <dgm:t>
        <a:bodyPr/>
        <a:lstStyle/>
        <a:p>
          <a:r>
            <a:rPr lang="cs-CZ" dirty="0" smtClean="0"/>
            <a:t>Řídící výbor </a:t>
          </a:r>
          <a:endParaRPr lang="cs-CZ" dirty="0"/>
        </a:p>
      </dgm:t>
    </dgm:pt>
    <dgm:pt modelId="{33FDB881-7F59-4650-AE6B-13D84A915509}" type="parTrans" cxnId="{0F13A11F-237F-4793-B481-B1FC248A1738}">
      <dgm:prSet/>
      <dgm:spPr/>
      <dgm:t>
        <a:bodyPr/>
        <a:lstStyle/>
        <a:p>
          <a:endParaRPr lang="cs-CZ"/>
        </a:p>
      </dgm:t>
    </dgm:pt>
    <dgm:pt modelId="{587A6F0B-CD21-4750-B1CC-6000C3421A3F}" type="sibTrans" cxnId="{0F13A11F-237F-4793-B481-B1FC248A1738}">
      <dgm:prSet/>
      <dgm:spPr/>
      <dgm:t>
        <a:bodyPr/>
        <a:lstStyle/>
        <a:p>
          <a:endParaRPr lang="cs-CZ"/>
        </a:p>
      </dgm:t>
    </dgm:pt>
    <dgm:pt modelId="{CD5D7B13-EF27-4396-96A6-02FBC897A087}" type="asst">
      <dgm:prSet phldrT="[Text]"/>
      <dgm:spPr/>
      <dgm:t>
        <a:bodyPr/>
        <a:lstStyle/>
        <a:p>
          <a:r>
            <a:rPr lang="cs-CZ" dirty="0" smtClean="0"/>
            <a:t>Realizační tým</a:t>
          </a:r>
          <a:endParaRPr lang="cs-CZ" dirty="0"/>
        </a:p>
      </dgm:t>
    </dgm:pt>
    <dgm:pt modelId="{EDA25123-35D3-47D6-A559-E151F6676145}" type="parTrans" cxnId="{3E128FF6-5DD5-4BE7-A8E0-8EE4781D04D1}">
      <dgm:prSet/>
      <dgm:spPr/>
      <dgm:t>
        <a:bodyPr/>
        <a:lstStyle/>
        <a:p>
          <a:endParaRPr lang="cs-CZ"/>
        </a:p>
      </dgm:t>
    </dgm:pt>
    <dgm:pt modelId="{BB1C4F93-F597-47CC-AEEB-FAD1C27F64FB}" type="sibTrans" cxnId="{3E128FF6-5DD5-4BE7-A8E0-8EE4781D04D1}">
      <dgm:prSet/>
      <dgm:spPr/>
      <dgm:t>
        <a:bodyPr/>
        <a:lstStyle/>
        <a:p>
          <a:endParaRPr lang="cs-CZ"/>
        </a:p>
      </dgm:t>
    </dgm:pt>
    <dgm:pt modelId="{58F52928-1F54-4BA1-A4AB-7A294FE4EAE9}">
      <dgm:prSet phldrT="[Text]"/>
      <dgm:spPr/>
      <dgm:t>
        <a:bodyPr/>
        <a:lstStyle/>
        <a:p>
          <a:r>
            <a:rPr lang="cs-CZ" dirty="0" smtClean="0"/>
            <a:t>Pracovní skupina </a:t>
          </a:r>
          <a:endParaRPr lang="cs-CZ" dirty="0"/>
        </a:p>
      </dgm:t>
    </dgm:pt>
    <dgm:pt modelId="{87F4B009-4061-4EDC-B5C5-44E8093039B4}" type="parTrans" cxnId="{4E605F58-38B5-4F57-BFF4-B896E21E3E29}">
      <dgm:prSet/>
      <dgm:spPr/>
      <dgm:t>
        <a:bodyPr/>
        <a:lstStyle/>
        <a:p>
          <a:endParaRPr lang="cs-CZ"/>
        </a:p>
      </dgm:t>
    </dgm:pt>
    <dgm:pt modelId="{C4EA0B93-90DD-431C-952B-F2A4EAA7152F}" type="sibTrans" cxnId="{4E605F58-38B5-4F57-BFF4-B896E21E3E29}">
      <dgm:prSet/>
      <dgm:spPr/>
      <dgm:t>
        <a:bodyPr/>
        <a:lstStyle/>
        <a:p>
          <a:endParaRPr lang="cs-CZ"/>
        </a:p>
      </dgm:t>
    </dgm:pt>
    <dgm:pt modelId="{08FEBF3C-0A20-4E45-95F5-3E83CA1CA8C5}">
      <dgm:prSet phldrT="[Text]"/>
      <dgm:spPr/>
      <dgm:t>
        <a:bodyPr/>
        <a:lstStyle/>
        <a:p>
          <a:pPr algn="ctr"/>
          <a:r>
            <a:rPr lang="cs-CZ" dirty="0" smtClean="0"/>
            <a:t>Pracovní skupina</a:t>
          </a:r>
          <a:endParaRPr lang="cs-CZ" dirty="0"/>
        </a:p>
      </dgm:t>
    </dgm:pt>
    <dgm:pt modelId="{F1823E37-0D19-4940-B89B-3C173B4DF7D5}" type="parTrans" cxnId="{7101BDB8-AAC7-4201-96A5-4571F2ED8159}">
      <dgm:prSet/>
      <dgm:spPr/>
      <dgm:t>
        <a:bodyPr/>
        <a:lstStyle/>
        <a:p>
          <a:endParaRPr lang="cs-CZ"/>
        </a:p>
      </dgm:t>
    </dgm:pt>
    <dgm:pt modelId="{530ED9E4-519D-4196-8CAE-8FCF2FFFEE71}" type="sibTrans" cxnId="{7101BDB8-AAC7-4201-96A5-4571F2ED8159}">
      <dgm:prSet/>
      <dgm:spPr/>
      <dgm:t>
        <a:bodyPr/>
        <a:lstStyle/>
        <a:p>
          <a:endParaRPr lang="cs-CZ"/>
        </a:p>
      </dgm:t>
    </dgm:pt>
    <dgm:pt modelId="{A2175BE6-FD69-46BF-844C-5EB394A020F6}">
      <dgm:prSet phldrT="[Text]"/>
      <dgm:spPr/>
      <dgm:t>
        <a:bodyPr/>
        <a:lstStyle/>
        <a:p>
          <a:r>
            <a:rPr lang="cs-CZ" dirty="0" smtClean="0"/>
            <a:t>Pracovní skupina </a:t>
          </a:r>
          <a:endParaRPr lang="cs-CZ" dirty="0"/>
        </a:p>
      </dgm:t>
    </dgm:pt>
    <dgm:pt modelId="{62987C34-1ACE-4488-B2CB-EC04F5BA2BF3}" type="parTrans" cxnId="{48D7B396-0714-4E46-AEFD-AC55B90C4FC4}">
      <dgm:prSet/>
      <dgm:spPr/>
      <dgm:t>
        <a:bodyPr/>
        <a:lstStyle/>
        <a:p>
          <a:endParaRPr lang="cs-CZ"/>
        </a:p>
      </dgm:t>
    </dgm:pt>
    <dgm:pt modelId="{74846E08-EECC-444E-A19C-BBEA4007AB97}" type="sibTrans" cxnId="{48D7B396-0714-4E46-AEFD-AC55B90C4FC4}">
      <dgm:prSet/>
      <dgm:spPr/>
      <dgm:t>
        <a:bodyPr/>
        <a:lstStyle/>
        <a:p>
          <a:endParaRPr lang="cs-CZ"/>
        </a:p>
      </dgm:t>
    </dgm:pt>
    <dgm:pt modelId="{0EFE794F-7951-4607-804D-0A13EEE60D3B}" type="pres">
      <dgm:prSet presAssocID="{D326DD93-3862-409F-B002-42F2E63FCF7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A90FEEFE-EE02-43D4-A481-C64B6843B8F8}" type="pres">
      <dgm:prSet presAssocID="{FC790AF0-EF45-45BE-A27E-8D438C0F6673}" presName="hierRoot1" presStyleCnt="0">
        <dgm:presLayoutVars>
          <dgm:hierBranch val="init"/>
        </dgm:presLayoutVars>
      </dgm:prSet>
      <dgm:spPr/>
    </dgm:pt>
    <dgm:pt modelId="{D580F45E-2F6F-49F4-A8C6-5151C7CE1484}" type="pres">
      <dgm:prSet presAssocID="{FC790AF0-EF45-45BE-A27E-8D438C0F6673}" presName="rootComposite1" presStyleCnt="0"/>
      <dgm:spPr/>
    </dgm:pt>
    <dgm:pt modelId="{D273637E-1867-42AF-8ABC-C93BF513CDD3}" type="pres">
      <dgm:prSet presAssocID="{FC790AF0-EF45-45BE-A27E-8D438C0F667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D61AFA9-0709-4CAF-87A0-B7C6B0067D57}" type="pres">
      <dgm:prSet presAssocID="{FC790AF0-EF45-45BE-A27E-8D438C0F6673}" presName="rootConnector1" presStyleLbl="node1" presStyleIdx="0" presStyleCnt="0"/>
      <dgm:spPr/>
      <dgm:t>
        <a:bodyPr/>
        <a:lstStyle/>
        <a:p>
          <a:endParaRPr lang="cs-CZ"/>
        </a:p>
      </dgm:t>
    </dgm:pt>
    <dgm:pt modelId="{EA469DDB-A562-46B2-BACB-15A70D4A4B0E}" type="pres">
      <dgm:prSet presAssocID="{FC790AF0-EF45-45BE-A27E-8D438C0F6673}" presName="hierChild2" presStyleCnt="0"/>
      <dgm:spPr/>
    </dgm:pt>
    <dgm:pt modelId="{1F39E317-9E65-4361-8523-3FAA193DCD27}" type="pres">
      <dgm:prSet presAssocID="{87F4B009-4061-4EDC-B5C5-44E8093039B4}" presName="Name37" presStyleLbl="parChTrans1D2" presStyleIdx="0" presStyleCnt="4"/>
      <dgm:spPr/>
      <dgm:t>
        <a:bodyPr/>
        <a:lstStyle/>
        <a:p>
          <a:endParaRPr lang="cs-CZ"/>
        </a:p>
      </dgm:t>
    </dgm:pt>
    <dgm:pt modelId="{5D53991A-5118-4F7E-9F92-615B7005BA4B}" type="pres">
      <dgm:prSet presAssocID="{58F52928-1F54-4BA1-A4AB-7A294FE4EAE9}" presName="hierRoot2" presStyleCnt="0">
        <dgm:presLayoutVars>
          <dgm:hierBranch val="init"/>
        </dgm:presLayoutVars>
      </dgm:prSet>
      <dgm:spPr/>
    </dgm:pt>
    <dgm:pt modelId="{E927846D-9AB5-447C-91B6-DE5335D33E0D}" type="pres">
      <dgm:prSet presAssocID="{58F52928-1F54-4BA1-A4AB-7A294FE4EAE9}" presName="rootComposite" presStyleCnt="0"/>
      <dgm:spPr/>
    </dgm:pt>
    <dgm:pt modelId="{2D712CA9-93D9-4E3D-9C9A-E837C39AB936}" type="pres">
      <dgm:prSet presAssocID="{58F52928-1F54-4BA1-A4AB-7A294FE4EAE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A035F74-15FE-4AE5-B716-2A1B419BA270}" type="pres">
      <dgm:prSet presAssocID="{58F52928-1F54-4BA1-A4AB-7A294FE4EAE9}" presName="rootConnector" presStyleLbl="node2" presStyleIdx="0" presStyleCnt="3"/>
      <dgm:spPr/>
      <dgm:t>
        <a:bodyPr/>
        <a:lstStyle/>
        <a:p>
          <a:endParaRPr lang="cs-CZ"/>
        </a:p>
      </dgm:t>
    </dgm:pt>
    <dgm:pt modelId="{2B421B4A-29D0-4309-A112-6BBD661200D9}" type="pres">
      <dgm:prSet presAssocID="{58F52928-1F54-4BA1-A4AB-7A294FE4EAE9}" presName="hierChild4" presStyleCnt="0"/>
      <dgm:spPr/>
    </dgm:pt>
    <dgm:pt modelId="{EB611A09-F12D-4F8C-96BB-00576861BF1F}" type="pres">
      <dgm:prSet presAssocID="{58F52928-1F54-4BA1-A4AB-7A294FE4EAE9}" presName="hierChild5" presStyleCnt="0"/>
      <dgm:spPr/>
    </dgm:pt>
    <dgm:pt modelId="{E7587B91-F628-4F23-AE3F-8FA3F341EE7A}" type="pres">
      <dgm:prSet presAssocID="{F1823E37-0D19-4940-B89B-3C173B4DF7D5}" presName="Name37" presStyleLbl="parChTrans1D2" presStyleIdx="1" presStyleCnt="4"/>
      <dgm:spPr/>
      <dgm:t>
        <a:bodyPr/>
        <a:lstStyle/>
        <a:p>
          <a:endParaRPr lang="cs-CZ"/>
        </a:p>
      </dgm:t>
    </dgm:pt>
    <dgm:pt modelId="{721B153F-BAAA-4971-9E86-F746956BEDC8}" type="pres">
      <dgm:prSet presAssocID="{08FEBF3C-0A20-4E45-95F5-3E83CA1CA8C5}" presName="hierRoot2" presStyleCnt="0">
        <dgm:presLayoutVars>
          <dgm:hierBranch val="init"/>
        </dgm:presLayoutVars>
      </dgm:prSet>
      <dgm:spPr/>
    </dgm:pt>
    <dgm:pt modelId="{6A3B7B45-21FE-4B25-A2DC-67E19797C1D3}" type="pres">
      <dgm:prSet presAssocID="{08FEBF3C-0A20-4E45-95F5-3E83CA1CA8C5}" presName="rootComposite" presStyleCnt="0"/>
      <dgm:spPr/>
    </dgm:pt>
    <dgm:pt modelId="{EA552030-DCA4-47AF-BF2C-1C5A5C09663A}" type="pres">
      <dgm:prSet presAssocID="{08FEBF3C-0A20-4E45-95F5-3E83CA1CA8C5}" presName="rootText" presStyleLbl="node2" presStyleIdx="1" presStyleCnt="3" custLinFactNeighborX="-2525" custLinFactNeighborY="-311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5003665-9E95-447F-95F6-6983587500B5}" type="pres">
      <dgm:prSet presAssocID="{08FEBF3C-0A20-4E45-95F5-3E83CA1CA8C5}" presName="rootConnector" presStyleLbl="node2" presStyleIdx="1" presStyleCnt="3"/>
      <dgm:spPr/>
      <dgm:t>
        <a:bodyPr/>
        <a:lstStyle/>
        <a:p>
          <a:endParaRPr lang="cs-CZ"/>
        </a:p>
      </dgm:t>
    </dgm:pt>
    <dgm:pt modelId="{EED79ADC-1644-4462-B182-DBE60A26A574}" type="pres">
      <dgm:prSet presAssocID="{08FEBF3C-0A20-4E45-95F5-3E83CA1CA8C5}" presName="hierChild4" presStyleCnt="0"/>
      <dgm:spPr/>
    </dgm:pt>
    <dgm:pt modelId="{0FDDE75B-A18A-44D0-BAAA-B59D729B41AB}" type="pres">
      <dgm:prSet presAssocID="{08FEBF3C-0A20-4E45-95F5-3E83CA1CA8C5}" presName="hierChild5" presStyleCnt="0"/>
      <dgm:spPr/>
    </dgm:pt>
    <dgm:pt modelId="{0EF4F7BA-C4D8-4F4A-BD86-D38C4F96EA5F}" type="pres">
      <dgm:prSet presAssocID="{62987C34-1ACE-4488-B2CB-EC04F5BA2BF3}" presName="Name37" presStyleLbl="parChTrans1D2" presStyleIdx="2" presStyleCnt="4"/>
      <dgm:spPr/>
      <dgm:t>
        <a:bodyPr/>
        <a:lstStyle/>
        <a:p>
          <a:endParaRPr lang="cs-CZ"/>
        </a:p>
      </dgm:t>
    </dgm:pt>
    <dgm:pt modelId="{0176AB4C-C367-4E4A-8705-82C5DA9F6525}" type="pres">
      <dgm:prSet presAssocID="{A2175BE6-FD69-46BF-844C-5EB394A020F6}" presName="hierRoot2" presStyleCnt="0">
        <dgm:presLayoutVars>
          <dgm:hierBranch val="init"/>
        </dgm:presLayoutVars>
      </dgm:prSet>
      <dgm:spPr/>
    </dgm:pt>
    <dgm:pt modelId="{A71A5BF9-B712-4498-AE1E-7C9AF2717144}" type="pres">
      <dgm:prSet presAssocID="{A2175BE6-FD69-46BF-844C-5EB394A020F6}" presName="rootComposite" presStyleCnt="0"/>
      <dgm:spPr/>
    </dgm:pt>
    <dgm:pt modelId="{FA5E7573-087E-48F0-9D03-AB00E1F4E87A}" type="pres">
      <dgm:prSet presAssocID="{A2175BE6-FD69-46BF-844C-5EB394A020F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24E99F-13CF-42E0-8457-F0E021880049}" type="pres">
      <dgm:prSet presAssocID="{A2175BE6-FD69-46BF-844C-5EB394A020F6}" presName="rootConnector" presStyleLbl="node2" presStyleIdx="2" presStyleCnt="3"/>
      <dgm:spPr/>
      <dgm:t>
        <a:bodyPr/>
        <a:lstStyle/>
        <a:p>
          <a:endParaRPr lang="cs-CZ"/>
        </a:p>
      </dgm:t>
    </dgm:pt>
    <dgm:pt modelId="{DBA4C803-D9BA-444B-A132-10DB25019002}" type="pres">
      <dgm:prSet presAssocID="{A2175BE6-FD69-46BF-844C-5EB394A020F6}" presName="hierChild4" presStyleCnt="0"/>
      <dgm:spPr/>
    </dgm:pt>
    <dgm:pt modelId="{4A6AAC9B-5159-455A-81F2-DF7E71A56236}" type="pres">
      <dgm:prSet presAssocID="{A2175BE6-FD69-46BF-844C-5EB394A020F6}" presName="hierChild5" presStyleCnt="0"/>
      <dgm:spPr/>
    </dgm:pt>
    <dgm:pt modelId="{6E3C5153-4BC2-43EA-95B6-ABA2F5A25B40}" type="pres">
      <dgm:prSet presAssocID="{FC790AF0-EF45-45BE-A27E-8D438C0F6673}" presName="hierChild3" presStyleCnt="0"/>
      <dgm:spPr/>
    </dgm:pt>
    <dgm:pt modelId="{05086FEB-99B8-41D5-8564-4E5B7945D29B}" type="pres">
      <dgm:prSet presAssocID="{EDA25123-35D3-47D6-A559-E151F6676145}" presName="Name111" presStyleLbl="parChTrans1D2" presStyleIdx="3" presStyleCnt="4"/>
      <dgm:spPr/>
      <dgm:t>
        <a:bodyPr/>
        <a:lstStyle/>
        <a:p>
          <a:endParaRPr lang="cs-CZ"/>
        </a:p>
      </dgm:t>
    </dgm:pt>
    <dgm:pt modelId="{D3C64BBC-76E8-4447-B233-78A7EB1BEABA}" type="pres">
      <dgm:prSet presAssocID="{CD5D7B13-EF27-4396-96A6-02FBC897A087}" presName="hierRoot3" presStyleCnt="0">
        <dgm:presLayoutVars>
          <dgm:hierBranch val="init"/>
        </dgm:presLayoutVars>
      </dgm:prSet>
      <dgm:spPr/>
    </dgm:pt>
    <dgm:pt modelId="{66F5389F-8B92-4B6C-99C1-4D96B71EE795}" type="pres">
      <dgm:prSet presAssocID="{CD5D7B13-EF27-4396-96A6-02FBC897A087}" presName="rootComposite3" presStyleCnt="0"/>
      <dgm:spPr/>
    </dgm:pt>
    <dgm:pt modelId="{21CF4703-6E7F-4AA0-9969-0696873B86F9}" type="pres">
      <dgm:prSet presAssocID="{CD5D7B13-EF27-4396-96A6-02FBC897A087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6F9AADC-004A-4AB9-B79A-DCD17A67D934}" type="pres">
      <dgm:prSet presAssocID="{CD5D7B13-EF27-4396-96A6-02FBC897A087}" presName="rootConnector3" presStyleLbl="asst1" presStyleIdx="0" presStyleCnt="1"/>
      <dgm:spPr/>
      <dgm:t>
        <a:bodyPr/>
        <a:lstStyle/>
        <a:p>
          <a:endParaRPr lang="cs-CZ"/>
        </a:p>
      </dgm:t>
    </dgm:pt>
    <dgm:pt modelId="{0048967C-177F-418A-A9D1-BD246DEC9DF0}" type="pres">
      <dgm:prSet presAssocID="{CD5D7B13-EF27-4396-96A6-02FBC897A087}" presName="hierChild6" presStyleCnt="0"/>
      <dgm:spPr/>
    </dgm:pt>
    <dgm:pt modelId="{DD600E39-B17C-40F4-AC60-3D79CD2D5F9D}" type="pres">
      <dgm:prSet presAssocID="{CD5D7B13-EF27-4396-96A6-02FBC897A087}" presName="hierChild7" presStyleCnt="0"/>
      <dgm:spPr/>
    </dgm:pt>
  </dgm:ptLst>
  <dgm:cxnLst>
    <dgm:cxn modelId="{0F13A11F-237F-4793-B481-B1FC248A1738}" srcId="{D326DD93-3862-409F-B002-42F2E63FCF78}" destId="{FC790AF0-EF45-45BE-A27E-8D438C0F6673}" srcOrd="0" destOrd="0" parTransId="{33FDB881-7F59-4650-AE6B-13D84A915509}" sibTransId="{587A6F0B-CD21-4750-B1CC-6000C3421A3F}"/>
    <dgm:cxn modelId="{92982BEA-6287-4E43-BCED-EB193912D6C0}" type="presOf" srcId="{A2175BE6-FD69-46BF-844C-5EB394A020F6}" destId="{8C24E99F-13CF-42E0-8457-F0E021880049}" srcOrd="1" destOrd="0" presId="urn:microsoft.com/office/officeart/2005/8/layout/orgChart1"/>
    <dgm:cxn modelId="{FA1D4F34-9AEB-4FDB-B386-97008293E5FA}" type="presOf" srcId="{EDA25123-35D3-47D6-A559-E151F6676145}" destId="{05086FEB-99B8-41D5-8564-4E5B7945D29B}" srcOrd="0" destOrd="0" presId="urn:microsoft.com/office/officeart/2005/8/layout/orgChart1"/>
    <dgm:cxn modelId="{5E9FFC8D-5268-4B38-A108-F93B734ADA4A}" type="presOf" srcId="{FC790AF0-EF45-45BE-A27E-8D438C0F6673}" destId="{D273637E-1867-42AF-8ABC-C93BF513CDD3}" srcOrd="0" destOrd="0" presId="urn:microsoft.com/office/officeart/2005/8/layout/orgChart1"/>
    <dgm:cxn modelId="{3738428B-FA5A-40BE-8F41-89F254E26912}" type="presOf" srcId="{08FEBF3C-0A20-4E45-95F5-3E83CA1CA8C5}" destId="{C5003665-9E95-447F-95F6-6983587500B5}" srcOrd="1" destOrd="0" presId="urn:microsoft.com/office/officeart/2005/8/layout/orgChart1"/>
    <dgm:cxn modelId="{71CE4AAC-7199-4F63-8049-D92FBC75ACB4}" type="presOf" srcId="{CD5D7B13-EF27-4396-96A6-02FBC897A087}" destId="{21CF4703-6E7F-4AA0-9969-0696873B86F9}" srcOrd="0" destOrd="0" presId="urn:microsoft.com/office/officeart/2005/8/layout/orgChart1"/>
    <dgm:cxn modelId="{39E1BEA0-D67F-4456-A443-7C4B1774EC04}" type="presOf" srcId="{F1823E37-0D19-4940-B89B-3C173B4DF7D5}" destId="{E7587B91-F628-4F23-AE3F-8FA3F341EE7A}" srcOrd="0" destOrd="0" presId="urn:microsoft.com/office/officeart/2005/8/layout/orgChart1"/>
    <dgm:cxn modelId="{6D4A17A3-7398-4B24-A01F-9397A94558FA}" type="presOf" srcId="{08FEBF3C-0A20-4E45-95F5-3E83CA1CA8C5}" destId="{EA552030-DCA4-47AF-BF2C-1C5A5C09663A}" srcOrd="0" destOrd="0" presId="urn:microsoft.com/office/officeart/2005/8/layout/orgChart1"/>
    <dgm:cxn modelId="{7101BDB8-AAC7-4201-96A5-4571F2ED8159}" srcId="{FC790AF0-EF45-45BE-A27E-8D438C0F6673}" destId="{08FEBF3C-0A20-4E45-95F5-3E83CA1CA8C5}" srcOrd="2" destOrd="0" parTransId="{F1823E37-0D19-4940-B89B-3C173B4DF7D5}" sibTransId="{530ED9E4-519D-4196-8CAE-8FCF2FFFEE71}"/>
    <dgm:cxn modelId="{48D7B396-0714-4E46-AEFD-AC55B90C4FC4}" srcId="{FC790AF0-EF45-45BE-A27E-8D438C0F6673}" destId="{A2175BE6-FD69-46BF-844C-5EB394A020F6}" srcOrd="3" destOrd="0" parTransId="{62987C34-1ACE-4488-B2CB-EC04F5BA2BF3}" sibTransId="{74846E08-EECC-444E-A19C-BBEA4007AB97}"/>
    <dgm:cxn modelId="{C4340478-8B48-486C-AF91-66E1740CA6B2}" type="presOf" srcId="{62987C34-1ACE-4488-B2CB-EC04F5BA2BF3}" destId="{0EF4F7BA-C4D8-4F4A-BD86-D38C4F96EA5F}" srcOrd="0" destOrd="0" presId="urn:microsoft.com/office/officeart/2005/8/layout/orgChart1"/>
    <dgm:cxn modelId="{3E128FF6-5DD5-4BE7-A8E0-8EE4781D04D1}" srcId="{FC790AF0-EF45-45BE-A27E-8D438C0F6673}" destId="{CD5D7B13-EF27-4396-96A6-02FBC897A087}" srcOrd="0" destOrd="0" parTransId="{EDA25123-35D3-47D6-A559-E151F6676145}" sibTransId="{BB1C4F93-F597-47CC-AEEB-FAD1C27F64FB}"/>
    <dgm:cxn modelId="{00CE1859-A31F-4446-AD09-D36572146549}" type="presOf" srcId="{58F52928-1F54-4BA1-A4AB-7A294FE4EAE9}" destId="{6A035F74-15FE-4AE5-B716-2A1B419BA270}" srcOrd="1" destOrd="0" presId="urn:microsoft.com/office/officeart/2005/8/layout/orgChart1"/>
    <dgm:cxn modelId="{84BEBC7E-4312-4BF2-999B-F449BB6FE38D}" type="presOf" srcId="{87F4B009-4061-4EDC-B5C5-44E8093039B4}" destId="{1F39E317-9E65-4361-8523-3FAA193DCD27}" srcOrd="0" destOrd="0" presId="urn:microsoft.com/office/officeart/2005/8/layout/orgChart1"/>
    <dgm:cxn modelId="{4E605F58-38B5-4F57-BFF4-B896E21E3E29}" srcId="{FC790AF0-EF45-45BE-A27E-8D438C0F6673}" destId="{58F52928-1F54-4BA1-A4AB-7A294FE4EAE9}" srcOrd="1" destOrd="0" parTransId="{87F4B009-4061-4EDC-B5C5-44E8093039B4}" sibTransId="{C4EA0B93-90DD-431C-952B-F2A4EAA7152F}"/>
    <dgm:cxn modelId="{34961593-168D-42F4-9185-592DDB29EB54}" type="presOf" srcId="{58F52928-1F54-4BA1-A4AB-7A294FE4EAE9}" destId="{2D712CA9-93D9-4E3D-9C9A-E837C39AB936}" srcOrd="0" destOrd="0" presId="urn:microsoft.com/office/officeart/2005/8/layout/orgChart1"/>
    <dgm:cxn modelId="{697827E6-5EB4-43E3-9243-F3278DF6B593}" type="presOf" srcId="{D326DD93-3862-409F-B002-42F2E63FCF78}" destId="{0EFE794F-7951-4607-804D-0A13EEE60D3B}" srcOrd="0" destOrd="0" presId="urn:microsoft.com/office/officeart/2005/8/layout/orgChart1"/>
    <dgm:cxn modelId="{B5F25252-10D2-4D84-9902-4694580E5790}" type="presOf" srcId="{CD5D7B13-EF27-4396-96A6-02FBC897A087}" destId="{A6F9AADC-004A-4AB9-B79A-DCD17A67D934}" srcOrd="1" destOrd="0" presId="urn:microsoft.com/office/officeart/2005/8/layout/orgChart1"/>
    <dgm:cxn modelId="{AAB447F7-1D1B-4BDA-88C0-B3A3F4D5A7D1}" type="presOf" srcId="{FC790AF0-EF45-45BE-A27E-8D438C0F6673}" destId="{DD61AFA9-0709-4CAF-87A0-B7C6B0067D57}" srcOrd="1" destOrd="0" presId="urn:microsoft.com/office/officeart/2005/8/layout/orgChart1"/>
    <dgm:cxn modelId="{08B7800C-56B2-4737-9615-E7E3E469D168}" type="presOf" srcId="{A2175BE6-FD69-46BF-844C-5EB394A020F6}" destId="{FA5E7573-087E-48F0-9D03-AB00E1F4E87A}" srcOrd="0" destOrd="0" presId="urn:microsoft.com/office/officeart/2005/8/layout/orgChart1"/>
    <dgm:cxn modelId="{9A3FB06F-9D03-4A87-9B40-2CCF9178E5EF}" type="presParOf" srcId="{0EFE794F-7951-4607-804D-0A13EEE60D3B}" destId="{A90FEEFE-EE02-43D4-A481-C64B6843B8F8}" srcOrd="0" destOrd="0" presId="urn:microsoft.com/office/officeart/2005/8/layout/orgChart1"/>
    <dgm:cxn modelId="{4D4C3B82-D9F4-4DCE-81B1-990C4E1CE6CF}" type="presParOf" srcId="{A90FEEFE-EE02-43D4-A481-C64B6843B8F8}" destId="{D580F45E-2F6F-49F4-A8C6-5151C7CE1484}" srcOrd="0" destOrd="0" presId="urn:microsoft.com/office/officeart/2005/8/layout/orgChart1"/>
    <dgm:cxn modelId="{34916220-FB43-4A56-8664-FB2501D6164C}" type="presParOf" srcId="{D580F45E-2F6F-49F4-A8C6-5151C7CE1484}" destId="{D273637E-1867-42AF-8ABC-C93BF513CDD3}" srcOrd="0" destOrd="0" presId="urn:microsoft.com/office/officeart/2005/8/layout/orgChart1"/>
    <dgm:cxn modelId="{FB2FBFC9-2C9B-4FF6-86A1-564E22137E1B}" type="presParOf" srcId="{D580F45E-2F6F-49F4-A8C6-5151C7CE1484}" destId="{DD61AFA9-0709-4CAF-87A0-B7C6B0067D57}" srcOrd="1" destOrd="0" presId="urn:microsoft.com/office/officeart/2005/8/layout/orgChart1"/>
    <dgm:cxn modelId="{A861D029-AD49-4AD6-B6A5-A1AC57C7B3B9}" type="presParOf" srcId="{A90FEEFE-EE02-43D4-A481-C64B6843B8F8}" destId="{EA469DDB-A562-46B2-BACB-15A70D4A4B0E}" srcOrd="1" destOrd="0" presId="urn:microsoft.com/office/officeart/2005/8/layout/orgChart1"/>
    <dgm:cxn modelId="{81C50E98-A4F2-40F4-9515-78D713B5397D}" type="presParOf" srcId="{EA469DDB-A562-46B2-BACB-15A70D4A4B0E}" destId="{1F39E317-9E65-4361-8523-3FAA193DCD27}" srcOrd="0" destOrd="0" presId="urn:microsoft.com/office/officeart/2005/8/layout/orgChart1"/>
    <dgm:cxn modelId="{86F2D68F-24F3-454C-BB60-265127F124BD}" type="presParOf" srcId="{EA469DDB-A562-46B2-BACB-15A70D4A4B0E}" destId="{5D53991A-5118-4F7E-9F92-615B7005BA4B}" srcOrd="1" destOrd="0" presId="urn:microsoft.com/office/officeart/2005/8/layout/orgChart1"/>
    <dgm:cxn modelId="{CE8A4146-B224-4BEE-965E-59ECF9409187}" type="presParOf" srcId="{5D53991A-5118-4F7E-9F92-615B7005BA4B}" destId="{E927846D-9AB5-447C-91B6-DE5335D33E0D}" srcOrd="0" destOrd="0" presId="urn:microsoft.com/office/officeart/2005/8/layout/orgChart1"/>
    <dgm:cxn modelId="{73146C3E-A297-4952-B47D-12926706B826}" type="presParOf" srcId="{E927846D-9AB5-447C-91B6-DE5335D33E0D}" destId="{2D712CA9-93D9-4E3D-9C9A-E837C39AB936}" srcOrd="0" destOrd="0" presId="urn:microsoft.com/office/officeart/2005/8/layout/orgChart1"/>
    <dgm:cxn modelId="{549C270D-1CD6-4509-B6CA-DEC369093041}" type="presParOf" srcId="{E927846D-9AB5-447C-91B6-DE5335D33E0D}" destId="{6A035F74-15FE-4AE5-B716-2A1B419BA270}" srcOrd="1" destOrd="0" presId="urn:microsoft.com/office/officeart/2005/8/layout/orgChart1"/>
    <dgm:cxn modelId="{89893F94-84D7-4560-9A14-90202389A2D1}" type="presParOf" srcId="{5D53991A-5118-4F7E-9F92-615B7005BA4B}" destId="{2B421B4A-29D0-4309-A112-6BBD661200D9}" srcOrd="1" destOrd="0" presId="urn:microsoft.com/office/officeart/2005/8/layout/orgChart1"/>
    <dgm:cxn modelId="{7FC3EA9B-3C8B-4D9D-A16D-17E2A83606B8}" type="presParOf" srcId="{5D53991A-5118-4F7E-9F92-615B7005BA4B}" destId="{EB611A09-F12D-4F8C-96BB-00576861BF1F}" srcOrd="2" destOrd="0" presId="urn:microsoft.com/office/officeart/2005/8/layout/orgChart1"/>
    <dgm:cxn modelId="{07E5F332-260A-40C5-A221-78B50B143438}" type="presParOf" srcId="{EA469DDB-A562-46B2-BACB-15A70D4A4B0E}" destId="{E7587B91-F628-4F23-AE3F-8FA3F341EE7A}" srcOrd="2" destOrd="0" presId="urn:microsoft.com/office/officeart/2005/8/layout/orgChart1"/>
    <dgm:cxn modelId="{8B029FD3-25FB-4AFA-8E8C-D7131FD0FEC2}" type="presParOf" srcId="{EA469DDB-A562-46B2-BACB-15A70D4A4B0E}" destId="{721B153F-BAAA-4971-9E86-F746956BEDC8}" srcOrd="3" destOrd="0" presId="urn:microsoft.com/office/officeart/2005/8/layout/orgChart1"/>
    <dgm:cxn modelId="{B5BC0913-54E9-4331-8C9D-CFB8087C24A0}" type="presParOf" srcId="{721B153F-BAAA-4971-9E86-F746956BEDC8}" destId="{6A3B7B45-21FE-4B25-A2DC-67E19797C1D3}" srcOrd="0" destOrd="0" presId="urn:microsoft.com/office/officeart/2005/8/layout/orgChart1"/>
    <dgm:cxn modelId="{226E0946-6CF1-4163-B603-FB5E52AB7DBA}" type="presParOf" srcId="{6A3B7B45-21FE-4B25-A2DC-67E19797C1D3}" destId="{EA552030-DCA4-47AF-BF2C-1C5A5C09663A}" srcOrd="0" destOrd="0" presId="urn:microsoft.com/office/officeart/2005/8/layout/orgChart1"/>
    <dgm:cxn modelId="{4EC86F4F-B850-4AC0-AC6E-54963584B054}" type="presParOf" srcId="{6A3B7B45-21FE-4B25-A2DC-67E19797C1D3}" destId="{C5003665-9E95-447F-95F6-6983587500B5}" srcOrd="1" destOrd="0" presId="urn:microsoft.com/office/officeart/2005/8/layout/orgChart1"/>
    <dgm:cxn modelId="{5BF832D7-3D69-44C2-A62B-6935350D357A}" type="presParOf" srcId="{721B153F-BAAA-4971-9E86-F746956BEDC8}" destId="{EED79ADC-1644-4462-B182-DBE60A26A574}" srcOrd="1" destOrd="0" presId="urn:microsoft.com/office/officeart/2005/8/layout/orgChart1"/>
    <dgm:cxn modelId="{0B04FAA5-0CEE-40D2-8D13-263541C848DF}" type="presParOf" srcId="{721B153F-BAAA-4971-9E86-F746956BEDC8}" destId="{0FDDE75B-A18A-44D0-BAAA-B59D729B41AB}" srcOrd="2" destOrd="0" presId="urn:microsoft.com/office/officeart/2005/8/layout/orgChart1"/>
    <dgm:cxn modelId="{D11AC953-EE77-4AF9-A146-FDD6EBA077A8}" type="presParOf" srcId="{EA469DDB-A562-46B2-BACB-15A70D4A4B0E}" destId="{0EF4F7BA-C4D8-4F4A-BD86-D38C4F96EA5F}" srcOrd="4" destOrd="0" presId="urn:microsoft.com/office/officeart/2005/8/layout/orgChart1"/>
    <dgm:cxn modelId="{34821A1B-A7A3-417F-8BB2-8541D835B75C}" type="presParOf" srcId="{EA469DDB-A562-46B2-BACB-15A70D4A4B0E}" destId="{0176AB4C-C367-4E4A-8705-82C5DA9F6525}" srcOrd="5" destOrd="0" presId="urn:microsoft.com/office/officeart/2005/8/layout/orgChart1"/>
    <dgm:cxn modelId="{651ECD9B-77CC-4D12-A367-F26638BEE600}" type="presParOf" srcId="{0176AB4C-C367-4E4A-8705-82C5DA9F6525}" destId="{A71A5BF9-B712-4498-AE1E-7C9AF2717144}" srcOrd="0" destOrd="0" presId="urn:microsoft.com/office/officeart/2005/8/layout/orgChart1"/>
    <dgm:cxn modelId="{73F99EC8-E8FB-4240-B57F-51615533DB31}" type="presParOf" srcId="{A71A5BF9-B712-4498-AE1E-7C9AF2717144}" destId="{FA5E7573-087E-48F0-9D03-AB00E1F4E87A}" srcOrd="0" destOrd="0" presId="urn:microsoft.com/office/officeart/2005/8/layout/orgChart1"/>
    <dgm:cxn modelId="{9646991E-F267-48CD-8B45-61C6E201C035}" type="presParOf" srcId="{A71A5BF9-B712-4498-AE1E-7C9AF2717144}" destId="{8C24E99F-13CF-42E0-8457-F0E021880049}" srcOrd="1" destOrd="0" presId="urn:microsoft.com/office/officeart/2005/8/layout/orgChart1"/>
    <dgm:cxn modelId="{71203760-9C5D-4130-9C2C-277F8CFE9B91}" type="presParOf" srcId="{0176AB4C-C367-4E4A-8705-82C5DA9F6525}" destId="{DBA4C803-D9BA-444B-A132-10DB25019002}" srcOrd="1" destOrd="0" presId="urn:microsoft.com/office/officeart/2005/8/layout/orgChart1"/>
    <dgm:cxn modelId="{421F5E6D-43E3-421E-959A-6E07F73F86F4}" type="presParOf" srcId="{0176AB4C-C367-4E4A-8705-82C5DA9F6525}" destId="{4A6AAC9B-5159-455A-81F2-DF7E71A56236}" srcOrd="2" destOrd="0" presId="urn:microsoft.com/office/officeart/2005/8/layout/orgChart1"/>
    <dgm:cxn modelId="{91CDC0FA-5E70-4681-AEF1-1A0AD82EBCCD}" type="presParOf" srcId="{A90FEEFE-EE02-43D4-A481-C64B6843B8F8}" destId="{6E3C5153-4BC2-43EA-95B6-ABA2F5A25B40}" srcOrd="2" destOrd="0" presId="urn:microsoft.com/office/officeart/2005/8/layout/orgChart1"/>
    <dgm:cxn modelId="{0E9F3C69-CB66-4CA2-9215-D198BCA27082}" type="presParOf" srcId="{6E3C5153-4BC2-43EA-95B6-ABA2F5A25B40}" destId="{05086FEB-99B8-41D5-8564-4E5B7945D29B}" srcOrd="0" destOrd="0" presId="urn:microsoft.com/office/officeart/2005/8/layout/orgChart1"/>
    <dgm:cxn modelId="{68BDADF1-2475-4484-87FF-DBDCAE5B81F0}" type="presParOf" srcId="{6E3C5153-4BC2-43EA-95B6-ABA2F5A25B40}" destId="{D3C64BBC-76E8-4447-B233-78A7EB1BEABA}" srcOrd="1" destOrd="0" presId="urn:microsoft.com/office/officeart/2005/8/layout/orgChart1"/>
    <dgm:cxn modelId="{8CC6664D-F8E0-406F-BDB2-859E58320981}" type="presParOf" srcId="{D3C64BBC-76E8-4447-B233-78A7EB1BEABA}" destId="{66F5389F-8B92-4B6C-99C1-4D96B71EE795}" srcOrd="0" destOrd="0" presId="urn:microsoft.com/office/officeart/2005/8/layout/orgChart1"/>
    <dgm:cxn modelId="{717383A1-236E-4799-8FDF-8E5BA140C83E}" type="presParOf" srcId="{66F5389F-8B92-4B6C-99C1-4D96B71EE795}" destId="{21CF4703-6E7F-4AA0-9969-0696873B86F9}" srcOrd="0" destOrd="0" presId="urn:microsoft.com/office/officeart/2005/8/layout/orgChart1"/>
    <dgm:cxn modelId="{F325D889-5420-4DF6-8061-F1A490EC158A}" type="presParOf" srcId="{66F5389F-8B92-4B6C-99C1-4D96B71EE795}" destId="{A6F9AADC-004A-4AB9-B79A-DCD17A67D934}" srcOrd="1" destOrd="0" presId="urn:microsoft.com/office/officeart/2005/8/layout/orgChart1"/>
    <dgm:cxn modelId="{FF850270-02A9-4731-8065-351A28650F0A}" type="presParOf" srcId="{D3C64BBC-76E8-4447-B233-78A7EB1BEABA}" destId="{0048967C-177F-418A-A9D1-BD246DEC9DF0}" srcOrd="1" destOrd="0" presId="urn:microsoft.com/office/officeart/2005/8/layout/orgChart1"/>
    <dgm:cxn modelId="{141ED5A9-EAE8-4938-95C9-54F43684A24C}" type="presParOf" srcId="{D3C64BBC-76E8-4447-B233-78A7EB1BEABA}" destId="{DD600E39-B17C-40F4-AC60-3D79CD2D5F9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E7DE7-D3E1-4ED3-87A6-41867605DBF2}">
      <dsp:nvSpPr>
        <dsp:cNvPr id="0" name=""/>
        <dsp:cNvSpPr/>
      </dsp:nvSpPr>
      <dsp:spPr>
        <a:xfrm>
          <a:off x="3069301" y="1585"/>
          <a:ext cx="1633797" cy="10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Vytvoření organizační struktury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Aktualizace organizační struktury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000" kern="1200" dirty="0" smtClean="0"/>
        </a:p>
      </dsp:txBody>
      <dsp:txXfrm>
        <a:off x="3121142" y="53426"/>
        <a:ext cx="1530115" cy="958286"/>
      </dsp:txXfrm>
    </dsp:sp>
    <dsp:sp modelId="{EEEA4AFE-651F-4253-BE54-A409D27FE609}">
      <dsp:nvSpPr>
        <dsp:cNvPr id="0" name=""/>
        <dsp:cNvSpPr/>
      </dsp:nvSpPr>
      <dsp:spPr>
        <a:xfrm>
          <a:off x="2132769" y="532569"/>
          <a:ext cx="3506860" cy="3506860"/>
        </a:xfrm>
        <a:custGeom>
          <a:avLst/>
          <a:gdLst/>
          <a:ahLst/>
          <a:cxnLst/>
          <a:rect l="0" t="0" r="0" b="0"/>
          <a:pathLst>
            <a:path>
              <a:moveTo>
                <a:pt x="2795549" y="343286"/>
              </a:moveTo>
              <a:arcTo wR="1753430" hR="1753430" stAng="18387900" swAng="1632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1383C-FE83-4537-A093-6E34B0E48EEB}">
      <dsp:nvSpPr>
        <dsp:cNvPr id="0" name=""/>
        <dsp:cNvSpPr/>
      </dsp:nvSpPr>
      <dsp:spPr>
        <a:xfrm>
          <a:off x="4822731" y="1755015"/>
          <a:ext cx="1633797" cy="10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Zpracování analytické části</a:t>
          </a:r>
          <a:endParaRPr lang="cs-CZ" sz="1000" kern="1200" dirty="0"/>
        </a:p>
      </dsp:txBody>
      <dsp:txXfrm>
        <a:off x="4874572" y="1806856"/>
        <a:ext cx="1530115" cy="958286"/>
      </dsp:txXfrm>
    </dsp:sp>
    <dsp:sp modelId="{DB5818F5-2A86-475B-9358-B2479C9FCAE2}">
      <dsp:nvSpPr>
        <dsp:cNvPr id="0" name=""/>
        <dsp:cNvSpPr/>
      </dsp:nvSpPr>
      <dsp:spPr>
        <a:xfrm>
          <a:off x="2132769" y="532569"/>
          <a:ext cx="3506860" cy="3506860"/>
        </a:xfrm>
        <a:custGeom>
          <a:avLst/>
          <a:gdLst/>
          <a:ahLst/>
          <a:cxnLst/>
          <a:rect l="0" t="0" r="0" b="0"/>
          <a:pathLst>
            <a:path>
              <a:moveTo>
                <a:pt x="3325019" y="2531006"/>
              </a:moveTo>
              <a:arcTo wR="1753430" hR="1753430" stAng="1579490" swAng="1632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DB6B7-F5F6-4298-AA16-4EB73626EF44}">
      <dsp:nvSpPr>
        <dsp:cNvPr id="0" name=""/>
        <dsp:cNvSpPr/>
      </dsp:nvSpPr>
      <dsp:spPr>
        <a:xfrm>
          <a:off x="3069301" y="3508446"/>
          <a:ext cx="1633797" cy="10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Zpracování návrhové části</a:t>
          </a:r>
          <a:endParaRPr lang="cs-CZ" sz="1000" kern="1200" dirty="0"/>
        </a:p>
      </dsp:txBody>
      <dsp:txXfrm>
        <a:off x="3121142" y="3560287"/>
        <a:ext cx="1530115" cy="958286"/>
      </dsp:txXfrm>
    </dsp:sp>
    <dsp:sp modelId="{A60C63FB-1E0B-4ABB-90FE-8BBB353286C1}">
      <dsp:nvSpPr>
        <dsp:cNvPr id="0" name=""/>
        <dsp:cNvSpPr/>
      </dsp:nvSpPr>
      <dsp:spPr>
        <a:xfrm>
          <a:off x="2132769" y="532569"/>
          <a:ext cx="3506860" cy="3506860"/>
        </a:xfrm>
        <a:custGeom>
          <a:avLst/>
          <a:gdLst/>
          <a:ahLst/>
          <a:cxnLst/>
          <a:rect l="0" t="0" r="0" b="0"/>
          <a:pathLst>
            <a:path>
              <a:moveTo>
                <a:pt x="711311" y="3163574"/>
              </a:moveTo>
              <a:arcTo wR="1753430" hR="1753430" stAng="7587900" swAng="1632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4A24C-9055-4BC2-B943-49E4A1B95155}">
      <dsp:nvSpPr>
        <dsp:cNvPr id="0" name=""/>
        <dsp:cNvSpPr/>
      </dsp:nvSpPr>
      <dsp:spPr>
        <a:xfrm>
          <a:off x="1315870" y="1755015"/>
          <a:ext cx="1633797" cy="10619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Monitoring, evaluace, vyhodnocení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Aktualizace plánu</a:t>
          </a:r>
          <a:endParaRPr lang="cs-CZ" sz="1000" kern="1200" dirty="0"/>
        </a:p>
      </dsp:txBody>
      <dsp:txXfrm>
        <a:off x="1367711" y="1806856"/>
        <a:ext cx="1530115" cy="958286"/>
      </dsp:txXfrm>
    </dsp:sp>
    <dsp:sp modelId="{F3E9BF8E-519E-4101-B224-01E224061810}">
      <dsp:nvSpPr>
        <dsp:cNvPr id="0" name=""/>
        <dsp:cNvSpPr/>
      </dsp:nvSpPr>
      <dsp:spPr>
        <a:xfrm>
          <a:off x="2132769" y="532569"/>
          <a:ext cx="3506860" cy="3506860"/>
        </a:xfrm>
        <a:custGeom>
          <a:avLst/>
          <a:gdLst/>
          <a:ahLst/>
          <a:cxnLst/>
          <a:rect l="0" t="0" r="0" b="0"/>
          <a:pathLst>
            <a:path>
              <a:moveTo>
                <a:pt x="181840" y="975854"/>
              </a:moveTo>
              <a:arcTo wR="1753430" hR="1753430" stAng="12379490" swAng="1632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306DB-99C6-40AA-9E19-1D990A8A1579}">
      <dsp:nvSpPr>
        <dsp:cNvPr id="0" name=""/>
        <dsp:cNvSpPr/>
      </dsp:nvSpPr>
      <dsp:spPr>
        <a:xfrm>
          <a:off x="0" y="0"/>
          <a:ext cx="6792412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96084D-A6DC-4A14-88E1-7451C0DBC0FB}">
      <dsp:nvSpPr>
        <dsp:cNvPr id="0" name=""/>
        <dsp:cNvSpPr/>
      </dsp:nvSpPr>
      <dsp:spPr>
        <a:xfrm>
          <a:off x="7296" y="1219199"/>
          <a:ext cx="218630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Zadavatel (obec)</a:t>
          </a:r>
          <a:endParaRPr lang="cs-CZ" sz="2700" kern="1200" dirty="0"/>
        </a:p>
      </dsp:txBody>
      <dsp:txXfrm>
        <a:off x="86651" y="1298554"/>
        <a:ext cx="2027598" cy="1466890"/>
      </dsp:txXfrm>
    </dsp:sp>
    <dsp:sp modelId="{89C0B5E2-F029-4082-804A-0D48514D007F}">
      <dsp:nvSpPr>
        <dsp:cNvPr id="0" name=""/>
        <dsp:cNvSpPr/>
      </dsp:nvSpPr>
      <dsp:spPr>
        <a:xfrm>
          <a:off x="2303053" y="1219199"/>
          <a:ext cx="218630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Poskytovatel (školy)</a:t>
          </a:r>
          <a:endParaRPr lang="cs-CZ" sz="2700" kern="1200" dirty="0"/>
        </a:p>
      </dsp:txBody>
      <dsp:txXfrm>
        <a:off x="2382408" y="1298554"/>
        <a:ext cx="2027598" cy="1466890"/>
      </dsp:txXfrm>
    </dsp:sp>
    <dsp:sp modelId="{A92AF0A5-771F-4FA5-8C2F-9873B037E940}">
      <dsp:nvSpPr>
        <dsp:cNvPr id="0" name=""/>
        <dsp:cNvSpPr/>
      </dsp:nvSpPr>
      <dsp:spPr>
        <a:xfrm>
          <a:off x="4598810" y="1219199"/>
          <a:ext cx="2186308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Uživatel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/>
            <a:t>(rodiče, žáci)</a:t>
          </a:r>
          <a:endParaRPr lang="cs-CZ" sz="2700" kern="1200" dirty="0"/>
        </a:p>
      </dsp:txBody>
      <dsp:txXfrm>
        <a:off x="4678165" y="1298554"/>
        <a:ext cx="2027598" cy="1466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86FEB-99B8-41D5-8564-4E5B7945D29B}">
      <dsp:nvSpPr>
        <dsp:cNvPr id="0" name=""/>
        <dsp:cNvSpPr/>
      </dsp:nvSpPr>
      <dsp:spPr>
        <a:xfrm>
          <a:off x="2860867" y="1212180"/>
          <a:ext cx="187132" cy="819819"/>
        </a:xfrm>
        <a:custGeom>
          <a:avLst/>
          <a:gdLst/>
          <a:ahLst/>
          <a:cxnLst/>
          <a:rect l="0" t="0" r="0" b="0"/>
          <a:pathLst>
            <a:path>
              <a:moveTo>
                <a:pt x="187132" y="0"/>
              </a:moveTo>
              <a:lnTo>
                <a:pt x="187132" y="819819"/>
              </a:lnTo>
              <a:lnTo>
                <a:pt x="0" y="81981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4F7BA-C4D8-4F4A-BD86-D38C4F96EA5F}">
      <dsp:nvSpPr>
        <dsp:cNvPr id="0" name=""/>
        <dsp:cNvSpPr/>
      </dsp:nvSpPr>
      <dsp:spPr>
        <a:xfrm>
          <a:off x="3048000" y="1212180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2506"/>
              </a:lnTo>
              <a:lnTo>
                <a:pt x="2156482" y="1452506"/>
              </a:lnTo>
              <a:lnTo>
                <a:pt x="2156482" y="16396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87B91-F628-4F23-AE3F-8FA3F341EE7A}">
      <dsp:nvSpPr>
        <dsp:cNvPr id="0" name=""/>
        <dsp:cNvSpPr/>
      </dsp:nvSpPr>
      <dsp:spPr>
        <a:xfrm>
          <a:off x="2957279" y="1212180"/>
          <a:ext cx="91440" cy="1611908"/>
        </a:xfrm>
        <a:custGeom>
          <a:avLst/>
          <a:gdLst/>
          <a:ahLst/>
          <a:cxnLst/>
          <a:rect l="0" t="0" r="0" b="0"/>
          <a:pathLst>
            <a:path>
              <a:moveTo>
                <a:pt x="90720" y="0"/>
              </a:moveTo>
              <a:lnTo>
                <a:pt x="90720" y="1424775"/>
              </a:lnTo>
              <a:lnTo>
                <a:pt x="45720" y="1424775"/>
              </a:lnTo>
              <a:lnTo>
                <a:pt x="45720" y="16119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9E317-9E65-4361-8523-3FAA193DCD27}">
      <dsp:nvSpPr>
        <dsp:cNvPr id="0" name=""/>
        <dsp:cNvSpPr/>
      </dsp:nvSpPr>
      <dsp:spPr>
        <a:xfrm>
          <a:off x="891517" y="1212180"/>
          <a:ext cx="2156482" cy="1639639"/>
        </a:xfrm>
        <a:custGeom>
          <a:avLst/>
          <a:gdLst/>
          <a:ahLst/>
          <a:cxnLst/>
          <a:rect l="0" t="0" r="0" b="0"/>
          <a:pathLst>
            <a:path>
              <a:moveTo>
                <a:pt x="2156482" y="0"/>
              </a:moveTo>
              <a:lnTo>
                <a:pt x="2156482" y="1452506"/>
              </a:lnTo>
              <a:lnTo>
                <a:pt x="0" y="1452506"/>
              </a:lnTo>
              <a:lnTo>
                <a:pt x="0" y="16396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3637E-1867-42AF-8ABC-C93BF513CDD3}">
      <dsp:nvSpPr>
        <dsp:cNvPr id="0" name=""/>
        <dsp:cNvSpPr/>
      </dsp:nvSpPr>
      <dsp:spPr>
        <a:xfrm>
          <a:off x="2156891" y="321071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Řídící výbor </a:t>
          </a:r>
          <a:endParaRPr lang="cs-CZ" sz="3000" kern="1200" dirty="0"/>
        </a:p>
      </dsp:txBody>
      <dsp:txXfrm>
        <a:off x="2156891" y="321071"/>
        <a:ext cx="1782216" cy="891108"/>
      </dsp:txXfrm>
    </dsp:sp>
    <dsp:sp modelId="{2D712CA9-93D9-4E3D-9C9A-E837C39AB936}">
      <dsp:nvSpPr>
        <dsp:cNvPr id="0" name=""/>
        <dsp:cNvSpPr/>
      </dsp:nvSpPr>
      <dsp:spPr>
        <a:xfrm>
          <a:off x="409" y="285181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Pracovní skupina </a:t>
          </a:r>
          <a:endParaRPr lang="cs-CZ" sz="3000" kern="1200" dirty="0"/>
        </a:p>
      </dsp:txBody>
      <dsp:txXfrm>
        <a:off x="409" y="2851819"/>
        <a:ext cx="1782216" cy="891108"/>
      </dsp:txXfrm>
    </dsp:sp>
    <dsp:sp modelId="{EA552030-DCA4-47AF-BF2C-1C5A5C09663A}">
      <dsp:nvSpPr>
        <dsp:cNvPr id="0" name=""/>
        <dsp:cNvSpPr/>
      </dsp:nvSpPr>
      <dsp:spPr>
        <a:xfrm>
          <a:off x="2111890" y="2824088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Pracovní skupina</a:t>
          </a:r>
          <a:endParaRPr lang="cs-CZ" sz="3000" kern="1200" dirty="0"/>
        </a:p>
      </dsp:txBody>
      <dsp:txXfrm>
        <a:off x="2111890" y="2824088"/>
        <a:ext cx="1782216" cy="891108"/>
      </dsp:txXfrm>
    </dsp:sp>
    <dsp:sp modelId="{FA5E7573-087E-48F0-9D03-AB00E1F4E87A}">
      <dsp:nvSpPr>
        <dsp:cNvPr id="0" name=""/>
        <dsp:cNvSpPr/>
      </dsp:nvSpPr>
      <dsp:spPr>
        <a:xfrm>
          <a:off x="4313373" y="2851819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Pracovní skupina </a:t>
          </a:r>
          <a:endParaRPr lang="cs-CZ" sz="3000" kern="1200" dirty="0"/>
        </a:p>
      </dsp:txBody>
      <dsp:txXfrm>
        <a:off x="4313373" y="2851819"/>
        <a:ext cx="1782216" cy="891108"/>
      </dsp:txXfrm>
    </dsp:sp>
    <dsp:sp modelId="{21CF4703-6E7F-4AA0-9969-0696873B86F9}">
      <dsp:nvSpPr>
        <dsp:cNvPr id="0" name=""/>
        <dsp:cNvSpPr/>
      </dsp:nvSpPr>
      <dsp:spPr>
        <a:xfrm>
          <a:off x="1078650" y="1586445"/>
          <a:ext cx="1782216" cy="8911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Realizační tým</a:t>
          </a:r>
          <a:endParaRPr lang="cs-CZ" sz="3000" kern="1200" dirty="0"/>
        </a:p>
      </dsp:txBody>
      <dsp:txXfrm>
        <a:off x="1078650" y="1586445"/>
        <a:ext cx="1782216" cy="8911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58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7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09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11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871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1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1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31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992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71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08DF0-73CB-434D-8405-20C03FEDF87A}" type="datetimeFigureOut">
              <a:rPr lang="cs-CZ" smtClean="0"/>
              <a:t>31.01.2017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F3B1-D834-4C5C-8CC7-F573C9FC4A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669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0"/>
            <a:ext cx="9824867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461908" y="5120416"/>
            <a:ext cx="363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CZ.02.3.68/0.0/0.0/15_001/0000283</a:t>
            </a:r>
          </a:p>
        </p:txBody>
      </p:sp>
      <p:sp>
        <p:nvSpPr>
          <p:cNvPr id="2" name="Obdélník 1"/>
          <p:cNvSpPr/>
          <p:nvPr/>
        </p:nvSpPr>
        <p:spPr>
          <a:xfrm>
            <a:off x="2982033" y="1886635"/>
            <a:ext cx="721439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b="1" dirty="0"/>
              <a:t>Tvorba MAP</a:t>
            </a:r>
            <a:br>
              <a:rPr lang="cs-CZ" altLang="cs-CZ" sz="3200" b="1" dirty="0"/>
            </a:br>
            <a:endParaRPr lang="cs-CZ" altLang="cs-CZ" sz="3200" b="1" dirty="0" smtClean="0"/>
          </a:p>
          <a:p>
            <a:r>
              <a:rPr lang="cs-CZ" altLang="cs-CZ" sz="3200" dirty="0" err="1"/>
              <a:t>Webinář</a:t>
            </a:r>
            <a:r>
              <a:rPr lang="cs-CZ" altLang="cs-CZ" sz="3200" dirty="0"/>
              <a:t> </a:t>
            </a:r>
            <a:r>
              <a:rPr lang="cs-CZ" altLang="cs-CZ" sz="3200" dirty="0" smtClean="0"/>
              <a:t>A1: </a:t>
            </a:r>
            <a:r>
              <a:rPr lang="cs-CZ" altLang="cs-CZ" sz="3200" b="1" dirty="0" smtClean="0"/>
              <a:t>Vytváření </a:t>
            </a:r>
            <a:r>
              <a:rPr lang="cs-CZ" altLang="cs-CZ" sz="3200" b="1" dirty="0"/>
              <a:t>organizačních </a:t>
            </a:r>
            <a:r>
              <a:rPr lang="cs-CZ" altLang="cs-CZ" sz="3200" b="1" dirty="0" smtClean="0"/>
              <a:t>struktur</a:t>
            </a:r>
          </a:p>
          <a:p>
            <a:endParaRPr lang="cs-CZ" b="1" dirty="0" smtClean="0"/>
          </a:p>
          <a:p>
            <a:r>
              <a:rPr lang="cs-CZ" b="1" dirty="0" smtClean="0"/>
              <a:t>Podklad pro </a:t>
            </a:r>
            <a:r>
              <a:rPr lang="cs-CZ" b="1" dirty="0" err="1" smtClean="0"/>
              <a:t>webinář</a:t>
            </a:r>
            <a:endParaRPr lang="cs-CZ" b="1" dirty="0" smtClean="0"/>
          </a:p>
          <a:p>
            <a:endParaRPr lang="cs-CZ" b="1" dirty="0"/>
          </a:p>
          <a:p>
            <a:r>
              <a:rPr lang="cs-CZ" altLang="cs-CZ" b="1" dirty="0"/>
              <a:t>Lektor Dana Diváková</a:t>
            </a:r>
            <a:endParaRPr lang="cs-CZ" altLang="cs-CZ" dirty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20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Realizační tým</a:t>
            </a:r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i="1" dirty="0"/>
              <a:t>ve spolupráci s odborným garantem rozvíjet u zástupců zřizovatelů a v zapojených školách odbornou znalost k odborným tématům MAP, </a:t>
            </a:r>
            <a:endParaRPr lang="cs-CZ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i="1" dirty="0"/>
              <a:t>účastnit se (na doporučení odborného garanta) aktivit souvisejících s přímou podporou škol a dalších vzdělávacích zařízení v oblasti řízení kvality vzdělávání,</a:t>
            </a:r>
            <a:endParaRPr lang="cs-CZ" sz="3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altLang="cs-CZ" sz="4400" b="1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615273" y="4987034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63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Řídící výbor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Povinní zástupci </a:t>
            </a:r>
            <a:endParaRPr lang="cs-CZ" sz="3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 smtClean="0"/>
              <a:t>zástupce </a:t>
            </a:r>
            <a:r>
              <a:rPr lang="cs-CZ" sz="2400" i="1" dirty="0"/>
              <a:t>realizátora projektu MAP </a:t>
            </a: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 smtClean="0"/>
              <a:t>zástupce kraje,</a:t>
            </a: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 smtClean="0"/>
              <a:t>zástupci </a:t>
            </a:r>
            <a:r>
              <a:rPr lang="cs-CZ" sz="2400" i="1" dirty="0"/>
              <a:t>zřizovatelů škol - školy bez rozdílu zřizovatele, tj. včetně soukromých a </a:t>
            </a:r>
            <a:r>
              <a:rPr lang="cs-CZ" sz="2400" i="1" dirty="0" smtClean="0"/>
              <a:t>církevních</a:t>
            </a:r>
            <a:endParaRPr lang="cs-C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 smtClean="0"/>
              <a:t>vedení </a:t>
            </a:r>
            <a:r>
              <a:rPr lang="cs-CZ" sz="2400" i="1" dirty="0"/>
              <a:t>škol, výborní učitelé (učitelé – </a:t>
            </a:r>
            <a:r>
              <a:rPr lang="cs-CZ" sz="2400" i="1" dirty="0" err="1"/>
              <a:t>leadry</a:t>
            </a:r>
            <a:r>
              <a:rPr lang="cs-CZ" sz="2400" i="1" dirty="0"/>
              <a:t> tak, jak je chápe kariérní systém), zástupci ze školních družin (platí pro ZŠ) – školy mateřské a základní bez rozdílu zřizovatele, tj. včetně soukromých a církevních</a:t>
            </a:r>
            <a:endParaRPr lang="cs-CZ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cs-CZ" altLang="cs-CZ" sz="5400" b="1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236583" y="5330305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61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Řídící výbor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i="1" dirty="0"/>
              <a:t>zástupci organizací neformálního a zájmového vzdělávání (mimo družin)</a:t>
            </a:r>
            <a:endParaRPr lang="cs-CZ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i="1" dirty="0"/>
              <a:t>zástupci základních uměleckých škol</a:t>
            </a:r>
            <a:endParaRPr lang="cs-CZ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i="1" dirty="0"/>
              <a:t>zástupce KAP,</a:t>
            </a:r>
            <a:endParaRPr lang="cs-CZ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i="1" dirty="0"/>
              <a:t>zástupce rodičů, kteří jsou doporučení školskými radami nebo organizacemi (NNO) sdružujícími rodiče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000" i="1" dirty="0"/>
              <a:t>zástupce mikroregionů na území MAP</a:t>
            </a:r>
            <a:endParaRPr lang="cs-CZ" sz="2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000" i="1" dirty="0"/>
              <a:t>další zástupci dle návrhu dalších členů Řídícího výboru</a:t>
            </a:r>
            <a:endParaRPr lang="cs-CZ" sz="2000" dirty="0"/>
          </a:p>
          <a:p>
            <a:pPr marL="776288" lvl="1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615273" y="4987034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27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Řídící výbor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i="1" dirty="0"/>
              <a:t>lokální konzultant ASZ – povinný partner pro územní obvody obcí ORP, na kterých se nachází sociálně vyloučená lokalita zařazená do Koordinovaného přístupu k sociálně vyloučeným lokalitám,</a:t>
            </a:r>
            <a:endParaRPr lang="cs-CZ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i="1" dirty="0"/>
              <a:t>zástupce ITI nebo IPRÚ – pouze v relevantních případech, tj. území MAP, které se překrývá s územím, pro které je zpracováno ITI nebo IPRÚ,</a:t>
            </a:r>
            <a:endParaRPr lang="cs-CZ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i="1" dirty="0"/>
              <a:t>zástupce MAS působících na území MAP (výjimkou je stav, kdy MAS v území není, anebo pokud je MAS žadatelem a realizátorem projektu).</a:t>
            </a: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altLang="cs-CZ" sz="4000" b="1" dirty="0"/>
          </a:p>
          <a:p>
            <a:pPr marL="776288" lvl="1" indent="-457200">
              <a:buFont typeface="Arial" panose="020B0604020202020204" pitchFamily="34" charset="0"/>
              <a:buChar char="•"/>
            </a:pPr>
            <a:endParaRPr lang="cs-CZ" sz="36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8181253" y="443621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4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Pracovní skupiny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1518484"/>
            <a:ext cx="103632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/>
              <a:t>Tvořeny zástupci všech aktérů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/>
              <a:t>Sestaveny dle principu Triády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/>
              <a:t>Součástí jsou členové Řídícího výboru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/>
              <a:t>Počet pracovních skupin není dán, záleží na vašich stanovených prioritách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/>
              <a:t>Počet členů PS by neměl být vyšší než 15, minimálně 7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/>
              <a:t>Vždy lichý počet v případě shody hlasů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800" dirty="0"/>
              <a:t>PS vede </a:t>
            </a:r>
            <a:r>
              <a:rPr lang="cs-CZ" sz="2800" dirty="0" err="1"/>
              <a:t>facilitátor</a:t>
            </a:r>
            <a:r>
              <a:rPr lang="cs-CZ" sz="2800" dirty="0"/>
              <a:t> (</a:t>
            </a:r>
            <a:r>
              <a:rPr lang="cs-CZ" sz="2800" i="1" dirty="0"/>
              <a:t>více v samostatném </a:t>
            </a:r>
            <a:r>
              <a:rPr lang="cs-CZ" sz="2800" i="1" dirty="0" err="1"/>
              <a:t>webináři</a:t>
            </a:r>
            <a:r>
              <a:rPr lang="cs-CZ" sz="2800" i="1" dirty="0"/>
              <a:t> Vedení a řízení týmu) </a:t>
            </a:r>
            <a:endParaRPr lang="cs-CZ" altLang="cs-CZ" sz="4000" b="1" dirty="0"/>
          </a:p>
          <a:p>
            <a:pPr marL="776288" lvl="1" indent="-457200">
              <a:buFont typeface="Arial" panose="020B0604020202020204" pitchFamily="34" charset="0"/>
              <a:buChar char="•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61302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358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schéma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marL="319088" lvl="1" indent="0">
              <a:buNone/>
            </a:pPr>
            <a:endParaRPr lang="cs-CZ" sz="2800" dirty="0" smtClean="0"/>
          </a:p>
          <a:p>
            <a:pPr marL="319088" lvl="1" indent="0">
              <a:buNone/>
            </a:pPr>
            <a:endParaRPr lang="cs-CZ" sz="2800" dirty="0"/>
          </a:p>
          <a:p>
            <a:pPr marL="319088" lvl="1" indent="0">
              <a:buNone/>
            </a:pPr>
            <a:endParaRPr lang="cs-CZ" sz="28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47238423"/>
              </p:ext>
            </p:extLst>
          </p:nvPr>
        </p:nvGraphicFramePr>
        <p:xfrm>
          <a:off x="2392953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4239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66" y="-409040"/>
            <a:ext cx="9824867" cy="685800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461908" y="5120416"/>
            <a:ext cx="36359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CZ.02.3.68/0.0/0.0/15_001/0000283</a:t>
            </a:r>
          </a:p>
        </p:txBody>
      </p:sp>
      <p:sp>
        <p:nvSpPr>
          <p:cNvPr id="2" name="Obdélník 1"/>
          <p:cNvSpPr/>
          <p:nvPr/>
        </p:nvSpPr>
        <p:spPr>
          <a:xfrm>
            <a:off x="3068782" y="1273209"/>
            <a:ext cx="6096000" cy="43704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altLang="cs-CZ" sz="3200" b="1" dirty="0"/>
              <a:t>Tvorba MAP</a:t>
            </a:r>
            <a:br>
              <a:rPr lang="cs-CZ" altLang="cs-CZ" sz="3200" b="1" dirty="0"/>
            </a:br>
            <a:endParaRPr lang="cs-CZ" altLang="cs-CZ" sz="3200" b="1" dirty="0" smtClean="0"/>
          </a:p>
          <a:p>
            <a:r>
              <a:rPr lang="cs-CZ" sz="3200" b="1" dirty="0" smtClean="0"/>
              <a:t>Partnerství</a:t>
            </a:r>
            <a:r>
              <a:rPr lang="cs-CZ" sz="3200" b="1" dirty="0"/>
              <a:t>, komunikace  a zapojení partnerů a veřejnosti v rámci místního akčního plánování</a:t>
            </a:r>
          </a:p>
          <a:p>
            <a:endParaRPr lang="cs-CZ" altLang="cs-CZ" sz="3200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42915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i="1" dirty="0"/>
              <a:t>Partnerstvím se rozumí široká platforma spolupracujících subjektů. Partnerství zde není ve smyslu projektového finančního nebo nefinančního partnerství. </a:t>
            </a:r>
            <a:endParaRPr lang="cs-CZ" sz="2400" dirty="0"/>
          </a:p>
          <a:p>
            <a:pPr marL="319088" lvl="1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332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i="1" dirty="0"/>
              <a:t>Struktura a konkrétní složení partnerství je předmětem dohody relevantních aktérů v příslušném území MAP. Organizace partnerství a spolupráce by měla odrážet členění podle těchto tří základních skupin: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i="1" dirty="0"/>
              <a:t>zřizovatelé škol a dalších vzdělávacích zařízení (včetně soukromých a církevních zřizovatelů),</a:t>
            </a: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i="1" dirty="0"/>
              <a:t>školy (v první řadě ty, které projevily zájem o spolupráci) a poskytovatelé vzdělávání (mateřské školy, základní školy, speciální školy, základní umělecké školy, školská zařízení, neziskové vzdělávací organizace</a:t>
            </a:r>
            <a:r>
              <a:rPr lang="cs-CZ" sz="2000" i="1" dirty="0" smtClean="0"/>
              <a:t>),</a:t>
            </a:r>
            <a:r>
              <a:rPr lang="cs-CZ" sz="2000" dirty="0" smtClean="0"/>
              <a:t> </a:t>
            </a:r>
            <a:r>
              <a:rPr lang="cs-CZ" sz="2000" i="1" dirty="0" smtClean="0"/>
              <a:t>uživatelé </a:t>
            </a:r>
            <a:r>
              <a:rPr lang="cs-CZ" sz="2000" i="1" dirty="0"/>
              <a:t>vzdělávání (žáci, rodiče).</a:t>
            </a:r>
            <a:endParaRPr lang="cs-CZ" sz="2000" dirty="0"/>
          </a:p>
          <a:p>
            <a:pPr marL="319088" lvl="1"/>
            <a:endParaRPr lang="cs-CZ" sz="2000" i="1" dirty="0" smtClean="0"/>
          </a:p>
          <a:p>
            <a:pPr marL="319088" lvl="1"/>
            <a:r>
              <a:rPr lang="cs-CZ" sz="2000" i="1" dirty="0" smtClean="0"/>
              <a:t>Spolupráce </a:t>
            </a:r>
            <a:r>
              <a:rPr lang="cs-CZ" sz="2000" i="1" dirty="0"/>
              <a:t>v partnerství musí probíhat podle principu zapojení veřejnosti</a:t>
            </a:r>
            <a:r>
              <a:rPr lang="cs-CZ" sz="2000" dirty="0"/>
              <a:t>.</a:t>
            </a:r>
          </a:p>
          <a:p>
            <a:pPr marL="319088" lvl="1"/>
            <a:endParaRPr lang="cs-CZ" sz="36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731014" y="431401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26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743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83568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i="1" dirty="0"/>
              <a:t>Realizátor projektu zapojí partnery do vytváření plánu tak, že bude realizovat jednu nebo více z uvedených aktivit, po oboustranné dohodě s partnery: </a:t>
            </a:r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i="1" dirty="0"/>
              <a:t>pravidelné informování, např. zasíláním informačního materiálu</a:t>
            </a:r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i="1" dirty="0"/>
              <a:t>aktivním informováním na společných nebo individuálních jednáních</a:t>
            </a:r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i="1" dirty="0"/>
              <a:t>konzultováním – tj. sběrem a vypořádáním jejich připomínek, zjišťováním jejich postojů a stanovisek k jednotlivým částem vznikajícího MAP a k finálnímu plánu</a:t>
            </a:r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i="1" dirty="0"/>
              <a:t>zapojí jejich zástupce přímo do pracovních skupin nebo řídícího výboru, aby se mohly přímo podílet na vytváření návrhů v MAP.</a:t>
            </a:r>
            <a:endParaRPr lang="cs-CZ" sz="2000" dirty="0"/>
          </a:p>
          <a:p>
            <a:pPr marL="319088" lvl="1"/>
            <a:endParaRPr lang="cs-CZ" sz="36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509342" y="321359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26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34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Komunitní plán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199" y="2213263"/>
            <a:ext cx="10363201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90000"/>
              </a:lnSpc>
              <a:defRPr/>
            </a:pPr>
            <a:r>
              <a:rPr lang="cs-CZ" altLang="cs-CZ" sz="2400" dirty="0"/>
              <a:t>Umožňuje zpracovávat rozvojové materiály pro různé oblasti veřejného života na úrovni obce, regionu, kraje. </a:t>
            </a:r>
          </a:p>
          <a:p>
            <a:pPr marL="838200" lvl="1" indent="-381000" algn="just">
              <a:lnSpc>
                <a:spcPct val="90000"/>
              </a:lnSpc>
              <a:defRPr/>
            </a:pPr>
            <a:r>
              <a:rPr lang="cs-CZ" altLang="cs-CZ" sz="2400" dirty="0"/>
              <a:t>Plánování se širokým zapojením veřejnosti. </a:t>
            </a:r>
          </a:p>
          <a:p>
            <a:pPr marL="838200" lvl="1" indent="-381000" algn="just">
              <a:lnSpc>
                <a:spcPct val="90000"/>
              </a:lnSpc>
              <a:defRPr/>
            </a:pPr>
            <a:r>
              <a:rPr lang="cs-CZ" altLang="cs-CZ" sz="2400" dirty="0"/>
              <a:t>Princip je využíván také např.:</a:t>
            </a:r>
          </a:p>
          <a:p>
            <a:pPr marL="1371600" lvl="2" indent="-4572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Při zpracování rozvojových strategií obcí, měst a mikroregionů</a:t>
            </a:r>
          </a:p>
          <a:p>
            <a:pPr marL="1371600" lvl="2" indent="-4572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Při zpracování a realizaci strategií MA 21</a:t>
            </a:r>
          </a:p>
          <a:p>
            <a:pPr marL="1371600" lvl="2" indent="-4572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Při plánování a realizaci projektů Zdravé město</a:t>
            </a:r>
          </a:p>
          <a:p>
            <a:pPr marL="1371600" lvl="2" indent="-4572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Při plánování a realizaci dalších komunitních projektů</a:t>
            </a:r>
          </a:p>
          <a:p>
            <a:pPr marL="1371600" lvl="2" indent="-457200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2400" dirty="0"/>
              <a:t>Při přípravě MAP</a:t>
            </a:r>
          </a:p>
        </p:txBody>
      </p:sp>
    </p:spTree>
    <p:extLst>
      <p:ext uri="{BB962C8B-B14F-4D97-AF65-F5344CB8AC3E}">
        <p14:creationId xmlns:p14="http://schemas.microsoft.com/office/powerpoint/2010/main" val="325481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 – jak na to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a) Přímé oslovování </a:t>
            </a:r>
            <a:endParaRPr lang="cs-CZ" sz="2000" dirty="0"/>
          </a:p>
          <a:p>
            <a:pPr algn="just"/>
            <a:r>
              <a:rPr lang="cs-CZ" sz="2000" dirty="0"/>
              <a:t>Vzhledem k potřebě zachovat komunikaci mezi jednotlivými aktéry dlouhodobě, musíme zdůvodnit potřebnost nejen samotného zpracování, ale právě onoho dlouhodobého zapojení.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b) Přímého oslovení prostřednictvím dotazníků v rámci analytické části</a:t>
            </a:r>
            <a:endParaRPr lang="cs-CZ" sz="2000" dirty="0"/>
          </a:p>
          <a:p>
            <a:pPr algn="just"/>
            <a:r>
              <a:rPr lang="cs-CZ" sz="2000" dirty="0"/>
              <a:t>Při přípravě dotazníků doplňte informaci o možnosti přímé spolupráce v partnerství a vyhledejte zájemce.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/>
              <a:t>c) Komunikace v průběhu realizace a </a:t>
            </a:r>
            <a:r>
              <a:rPr lang="cs-CZ" sz="2000" b="1" dirty="0" smtClean="0"/>
              <a:t>monitoringu</a:t>
            </a:r>
          </a:p>
          <a:p>
            <a:pPr algn="just"/>
            <a:r>
              <a:rPr lang="cs-CZ" sz="2000" dirty="0" smtClean="0"/>
              <a:t>Informování o postupu realizace, naplnění nebo nenaplnění cílů, zdůvodnění proč cíle nebyly naplněny, případně jak byly upraveny. </a:t>
            </a:r>
            <a:endParaRPr lang="cs-CZ" sz="2000" dirty="0"/>
          </a:p>
          <a:p>
            <a:pPr marL="319088" lvl="1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7399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Zapojení zřizovatelů</a:t>
            </a:r>
            <a:endParaRPr lang="cs-CZ" sz="2000" dirty="0"/>
          </a:p>
          <a:p>
            <a:pPr algn="just"/>
            <a:r>
              <a:rPr lang="cs-CZ" sz="2000" dirty="0"/>
              <a:t>Realizátor osloví zřizovatele škol v území ke spolupráci písemně a na následném osobním jednání. </a:t>
            </a:r>
          </a:p>
          <a:p>
            <a:pPr algn="just"/>
            <a:endParaRPr lang="cs-CZ" sz="2400" i="1" dirty="0" smtClean="0"/>
          </a:p>
          <a:p>
            <a:pPr algn="just"/>
            <a:r>
              <a:rPr lang="cs-CZ" sz="2400" i="1" dirty="0" smtClean="0"/>
              <a:t>Realizátor </a:t>
            </a:r>
            <a:r>
              <a:rPr lang="cs-CZ" sz="2400" i="1" dirty="0"/>
              <a:t>projektu má povinnost oslovit všechny školy v území. Mezi školy, které realizátor projektu osloví pro zjištění zájmu o zapojení do projektu, patří: </a:t>
            </a:r>
            <a:endParaRPr lang="cs-CZ" sz="2000" dirty="0"/>
          </a:p>
          <a:p>
            <a:pPr lvl="1" algn="just"/>
            <a:r>
              <a:rPr lang="cs-CZ" i="1" dirty="0"/>
              <a:t>základní školy, </a:t>
            </a:r>
            <a:endParaRPr lang="cs-CZ" sz="2000" dirty="0"/>
          </a:p>
          <a:p>
            <a:pPr lvl="1" algn="just"/>
            <a:r>
              <a:rPr lang="cs-CZ" i="1" dirty="0"/>
              <a:t>mateřské školy.</a:t>
            </a:r>
            <a:endParaRPr lang="cs-CZ" sz="2000" dirty="0"/>
          </a:p>
          <a:p>
            <a:pPr marL="319088" lvl="1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848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i="1" dirty="0"/>
              <a:t>Realizátor je povinen zapojit min. osm škol</a:t>
            </a:r>
            <a:r>
              <a:rPr lang="cs-CZ" sz="2000" i="1" dirty="0"/>
              <a:t> (dle RED IZO). </a:t>
            </a:r>
            <a:r>
              <a:rPr lang="cs-CZ" sz="2000" dirty="0"/>
              <a:t>„Postupy MAP, str. 10“ dále upřesňují způsoby pravidla a dokladování zapojení škol.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 </a:t>
            </a:r>
            <a:r>
              <a:rPr lang="cs-CZ" sz="2000" i="1" dirty="0"/>
              <a:t>Zapojené školy nemusí být finančními nebo nefinančními partnery projektu. 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i="1" dirty="0"/>
              <a:t>Spolupráce se zapojenými školami musí probíhat podle principu zapojení veřejnosti (viz výše), do realizace MAP budou školy zapojeny:  </a:t>
            </a:r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i="1" dirty="0"/>
              <a:t>minimálně tím, že je bude pravidelně informovat zasíláním informačního materiálu; </a:t>
            </a:r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i="1" dirty="0"/>
              <a:t>aktivně informovat na společných nebo individuálních jednáních; </a:t>
            </a:r>
            <a:endParaRPr lang="cs-CZ" sz="20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i="1" dirty="0"/>
              <a:t>konzultovat s nimi, tj. sbírat od nich připomínky, zjišťovat jejich postoje a stanoviska ke vznikajícímu a finálními plánu; </a:t>
            </a:r>
            <a:endParaRPr lang="cs-CZ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i="1" dirty="0"/>
              <a:t>zapojí jejich zástupce přímo do pracovních skupin nebo řídícího výboru, aby se mohly přímo podílet na vytváření návrhů v MAP. </a:t>
            </a:r>
            <a:endParaRPr lang="cs-CZ" sz="2000" dirty="0"/>
          </a:p>
          <a:p>
            <a:pPr marL="319088" lvl="1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6687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403527"/>
            <a:ext cx="103632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Zapojení uživatelů – rodičů, žáků a dětí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Rodiče jsou zodpovědní za celkový vývoj dítěte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Rodiče jsou často sami vzdělavatelé,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Pracují v klíčových firmách v daném území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Rodiče mohou být těmi, kdož motivují děti/žáky k přijímání změn, vzdělávacích postupů a mají zájem o rozvoj kompetencí ve školách.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/>
              <a:t>Rodiče jsou informováni, předcházení rizika nedůvěry k „novým pořádkům“.</a:t>
            </a:r>
          </a:p>
          <a:p>
            <a:pPr algn="just"/>
            <a:r>
              <a:rPr lang="cs-CZ" sz="2000" dirty="0"/>
              <a:t>NEZAPOMEŇME NA ŽÁKY.</a:t>
            </a:r>
          </a:p>
          <a:p>
            <a:pPr algn="just"/>
            <a:r>
              <a:rPr lang="cs-CZ" sz="2000" dirty="0"/>
              <a:t>VYUŽIJTE ŽÁKOVSKÉ PARLAMENTY, FÓRA MLADÝCH (VE ZDRAVÝCH MĚSTECH), NEZISKOVÉ ORGANIZACE, VĚNUJÍCÍ SE DĚTEM A MLÁDEŽI. </a:t>
            </a:r>
            <a:endParaRPr lang="cs-CZ" dirty="0"/>
          </a:p>
          <a:p>
            <a:pPr marL="319088" lvl="1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677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b="1" dirty="0"/>
              <a:t>Koho zapojit</a:t>
            </a:r>
            <a:endParaRPr lang="cs-CZ" sz="24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Školská rada (viz  §167 zákona č. 561/2004, školský zákona) </a:t>
            </a: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Požádejte členy rady školy, kteří už tím, že jsou členy, vyjádřili zájem o dění ve škole. </a:t>
            </a:r>
            <a:endParaRPr lang="cs-CZ" sz="2000" dirty="0"/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Sdružení rodičů a přátel školy, nebo obdobné formální spolky rodičů ve školách</a:t>
            </a: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Využít členy těchto sdružení, viz výše.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549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800" dirty="0"/>
              <a:t>Neformální skupiny, působící na školách</a:t>
            </a:r>
            <a:endParaRPr lang="cs-CZ" sz="2400" dirty="0"/>
          </a:p>
          <a:p>
            <a:pPr lvl="1" algn="just"/>
            <a:r>
              <a:rPr lang="cs-CZ" dirty="0"/>
              <a:t>Na některých školách existují neformální skupiny, které realizují různé akce, aktivity společně se zástupci škol. </a:t>
            </a:r>
            <a:endParaRPr lang="cs-CZ" sz="2000" dirty="0"/>
          </a:p>
          <a:p>
            <a:pPr lvl="0" algn="just"/>
            <a:r>
              <a:rPr lang="cs-CZ" sz="2800" dirty="0"/>
              <a:t>Sdružení rodičů dětí s postižením, nebo nadaných dětí (spolky nebo neformální skupiny, které se nacházejí v území)</a:t>
            </a:r>
            <a:endParaRPr lang="cs-CZ" sz="2400" dirty="0"/>
          </a:p>
          <a:p>
            <a:pPr lvl="1" algn="just"/>
            <a:r>
              <a:rPr lang="cs-CZ" dirty="0"/>
              <a:t>Rodiče v těchto sdruženích mají vhled do speciálních vzdělávacích potřeb svých dětí a zmapované možnosti v území. </a:t>
            </a:r>
            <a:endParaRPr lang="cs-CZ" sz="2000" dirty="0"/>
          </a:p>
          <a:p>
            <a:pPr marL="319088" lvl="1"/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1280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dirty="0"/>
              <a:t>Sdružení rodičů, která usilují o zřízení, nebo zřídila soukromé školy, nebo vedou děti formou domácího vzdělávání (spolky nebo neformální skupiny, které se nacházejí v území)</a:t>
            </a:r>
            <a:endParaRPr lang="cs-CZ" sz="2400" dirty="0"/>
          </a:p>
          <a:p>
            <a:pPr lvl="1"/>
            <a:r>
              <a:rPr lang="cs-CZ" dirty="0"/>
              <a:t>Rodiče v těchto sdruženích mají inovativní pohledy na vzdělávání, hledají nové způsoby vzdělávání.</a:t>
            </a:r>
            <a:endParaRPr lang="cs-CZ" sz="2000" dirty="0"/>
          </a:p>
          <a:p>
            <a:pPr lvl="0"/>
            <a:r>
              <a:rPr lang="cs-CZ" sz="2800" dirty="0"/>
              <a:t>Učitelky/učitelé, kteří jsou na rodičovské dovolené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171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800" dirty="0"/>
              <a:t>Jednotliví rodiče žáků, kteří jsou aktivní v rámci komunikace s pedagogickým sborem</a:t>
            </a:r>
            <a:endParaRPr lang="cs-CZ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800" dirty="0"/>
              <a:t>Jednotliví rodiče, kteří mají zájem o spolupráci v MAP na základě výzvy k zapojení se do partnerství nebo jednotlivých akcí (seminářů, workshopů, jednání pracovních skupin).</a:t>
            </a:r>
            <a:endParaRPr lang="cs-CZ" sz="24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800" dirty="0"/>
              <a:t>Žáci – členové žákovských parlamentů a dalších i neformálních sdružení</a:t>
            </a:r>
            <a:endParaRPr lang="cs-CZ" sz="2400" dirty="0"/>
          </a:p>
          <a:p>
            <a:pPr marL="890588" lvl="1" indent="-571500">
              <a:buFont typeface="Arial" panose="020B0604020202020204" pitchFamily="34" charset="0"/>
              <a:buChar char="•"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794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66" y="9236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32836"/>
            <a:ext cx="103632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/>
              <a:t>Vytvoření pracovních skupin v rámci platformy partnerství</a:t>
            </a:r>
            <a:endParaRPr lang="cs-CZ" sz="2400" dirty="0"/>
          </a:p>
          <a:p>
            <a:pPr algn="just"/>
            <a:r>
              <a:rPr lang="cs-CZ" sz="2400" i="1" dirty="0"/>
              <a:t>„Postupy MAP“: Organizační struktura partnerství může obsahovat pracovní skupiny, sekce či jiná pracovní a poradní tělesa. </a:t>
            </a:r>
            <a:endParaRPr lang="cs-CZ" sz="2400" dirty="0"/>
          </a:p>
          <a:p>
            <a:pPr algn="just"/>
            <a:r>
              <a:rPr lang="cs-CZ" sz="2400" dirty="0"/>
              <a:t>Obsah jednání pracovní skupin je definován v </a:t>
            </a:r>
            <a:r>
              <a:rPr lang="cs-CZ" sz="2400" i="1" dirty="0"/>
              <a:t>„Postupech MAP“, str. 31, </a:t>
            </a:r>
            <a:r>
              <a:rPr lang="cs-CZ" sz="2400" i="1" dirty="0" err="1"/>
              <a:t>Podaktivita</a:t>
            </a:r>
            <a:r>
              <a:rPr lang="cs-CZ" sz="2400" i="1" dirty="0"/>
              <a:t> a). </a:t>
            </a:r>
            <a:endParaRPr lang="cs-CZ" sz="2400" dirty="0"/>
          </a:p>
          <a:p>
            <a:pPr algn="just"/>
            <a:r>
              <a:rPr lang="cs-CZ" sz="2400" i="1" dirty="0"/>
              <a:t>Struktura partnerství MAP by měla odrážet územní charakteristiky, včetně již existujících funkčních partnerství (MAS, dobrovolný svazek obcí apod.) a reflektovat strategii MAP, aby mohla být efektivně naplňována.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06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66" y="9236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komunikovat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32836"/>
            <a:ext cx="1036320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Internetové </a:t>
            </a:r>
            <a:r>
              <a:rPr lang="cs-CZ" sz="2400" dirty="0"/>
              <a:t>stránky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Sociální </a:t>
            </a:r>
            <a:r>
              <a:rPr lang="cs-CZ" sz="2400" dirty="0" smtClean="0"/>
              <a:t>sítě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Regionální </a:t>
            </a:r>
            <a:r>
              <a:rPr lang="cs-CZ" sz="2400" dirty="0"/>
              <a:t>noviny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Místní </a:t>
            </a:r>
            <a:r>
              <a:rPr lang="cs-CZ" sz="2400" dirty="0"/>
              <a:t>zpravodaje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Placená </a:t>
            </a:r>
            <a:r>
              <a:rPr lang="cs-CZ" sz="2400" dirty="0"/>
              <a:t>inzerce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Prostory </a:t>
            </a:r>
            <a:r>
              <a:rPr lang="cs-CZ" sz="2400" dirty="0"/>
              <a:t>členů partnerství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Propagační </a:t>
            </a:r>
            <a:r>
              <a:rPr lang="cs-CZ" sz="2400" dirty="0"/>
              <a:t>materiály, </a:t>
            </a:r>
            <a:r>
              <a:rPr lang="cs-CZ" sz="2400" dirty="0" smtClean="0"/>
              <a:t>letáky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9859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Cyklus komunitního plánování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199" y="2213263"/>
            <a:ext cx="1036320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lnSpc>
                <a:spcPct val="90000"/>
              </a:lnSpc>
              <a:defRPr/>
            </a:pPr>
            <a:endParaRPr lang="cs-CZ" altLang="cs-CZ" sz="2400" dirty="0"/>
          </a:p>
        </p:txBody>
      </p:sp>
      <p:graphicFrame>
        <p:nvGraphicFramePr>
          <p:cNvPr id="9" name="Zástupný symbol pro obsah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5440825"/>
              </p:ext>
            </p:extLst>
          </p:nvPr>
        </p:nvGraphicFramePr>
        <p:xfrm>
          <a:off x="2483427" y="17399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Ovál 9"/>
          <p:cNvSpPr/>
          <p:nvPr/>
        </p:nvSpPr>
        <p:spPr>
          <a:xfrm>
            <a:off x="5685551" y="3451853"/>
            <a:ext cx="1368152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Veřejnost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53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66" y="9236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Příprava na zpracování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32836"/>
            <a:ext cx="103632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Dotazníky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Písemná forma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Internet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Přímé oslovení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Navrhujeme účast v partnerství již prostřednictvím dotazníků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733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66" y="9236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Zpracování MAP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6" y="1532836"/>
            <a:ext cx="103632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Všechny nástroje komunikace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Komunitní veřejné projednání (více v rámci samostatného </a:t>
            </a:r>
            <a:r>
              <a:rPr lang="cs-CZ" sz="2400" dirty="0" err="1" smtClean="0"/>
              <a:t>webináře</a:t>
            </a:r>
            <a:r>
              <a:rPr lang="cs-CZ" sz="2400" dirty="0" smtClean="0"/>
              <a:t> Komunitní práce, leden 2017)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413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66" y="9236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Realizace MAP a výsledky monitorování a vyhodnocení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42436"/>
            <a:ext cx="1036320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Informování o </a:t>
            </a:r>
            <a:r>
              <a:rPr lang="cs-CZ" dirty="0"/>
              <a:t>jednoletém akčním plánu a realizaci konkrétních projektů, které budou (a postupně jsou) realizovány.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Všechny nástroje komunikace </a:t>
            </a:r>
          </a:p>
          <a:p>
            <a:r>
              <a:rPr lang="cs-CZ" dirty="0" smtClean="0"/>
              <a:t>+</a:t>
            </a:r>
          </a:p>
          <a:p>
            <a:r>
              <a:rPr lang="cs-CZ" dirty="0"/>
              <a:t>Tisková zpráva </a:t>
            </a:r>
          </a:p>
          <a:p>
            <a:r>
              <a:rPr lang="cs-CZ" dirty="0" smtClean="0"/>
              <a:t>Tisková </a:t>
            </a:r>
            <a:r>
              <a:rPr lang="cs-CZ" dirty="0"/>
              <a:t>beseda </a:t>
            </a:r>
          </a:p>
          <a:p>
            <a:r>
              <a:rPr lang="cs-CZ" dirty="0" smtClean="0"/>
              <a:t>Snídaně </a:t>
            </a:r>
            <a:r>
              <a:rPr lang="cs-CZ" dirty="0"/>
              <a:t>s novináři</a:t>
            </a:r>
          </a:p>
          <a:p>
            <a:r>
              <a:rPr lang="cs-CZ" dirty="0" smtClean="0"/>
              <a:t>Konference</a:t>
            </a:r>
            <a:endParaRPr lang="cs-CZ" dirty="0"/>
          </a:p>
          <a:p>
            <a:r>
              <a:rPr lang="cs-CZ" dirty="0" smtClean="0"/>
              <a:t>Komunitní </a:t>
            </a:r>
            <a:r>
              <a:rPr lang="cs-CZ" dirty="0"/>
              <a:t>veřejné projednání  </a:t>
            </a:r>
          </a:p>
          <a:p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227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66" y="9236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Realizace MAP a výsledky monitorování a vyhodnocení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200" y="2142436"/>
            <a:ext cx="1036320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Informování o </a:t>
            </a:r>
            <a:r>
              <a:rPr lang="cs-CZ" dirty="0"/>
              <a:t>jednoletém akčním plánu a realizaci konkrétních projektů, které budou (a postupně jsou) realizovány.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Všechny nástroje komunikace </a:t>
            </a:r>
          </a:p>
          <a:p>
            <a:r>
              <a:rPr lang="cs-CZ" dirty="0" smtClean="0"/>
              <a:t>+</a:t>
            </a:r>
          </a:p>
          <a:p>
            <a:r>
              <a:rPr lang="cs-CZ" dirty="0"/>
              <a:t>Tisková zpráva </a:t>
            </a:r>
          </a:p>
          <a:p>
            <a:r>
              <a:rPr lang="cs-CZ" dirty="0" smtClean="0"/>
              <a:t>Tisková </a:t>
            </a:r>
            <a:r>
              <a:rPr lang="cs-CZ" dirty="0"/>
              <a:t>beseda </a:t>
            </a:r>
          </a:p>
          <a:p>
            <a:r>
              <a:rPr lang="cs-CZ" dirty="0" smtClean="0"/>
              <a:t>Snídaně </a:t>
            </a:r>
            <a:r>
              <a:rPr lang="cs-CZ" dirty="0"/>
              <a:t>s novináři</a:t>
            </a:r>
          </a:p>
          <a:p>
            <a:r>
              <a:rPr lang="cs-CZ" dirty="0" smtClean="0"/>
              <a:t>Konference</a:t>
            </a:r>
            <a:endParaRPr lang="cs-CZ" dirty="0"/>
          </a:p>
          <a:p>
            <a:r>
              <a:rPr lang="cs-CZ" dirty="0" smtClean="0"/>
              <a:t>Komunitní </a:t>
            </a:r>
            <a:r>
              <a:rPr lang="cs-CZ" dirty="0"/>
              <a:t>veřejné projednání  </a:t>
            </a:r>
          </a:p>
          <a:p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137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Partnerství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Proces komunikace s veřejností, tipy, triky, metody, příklady dobré praxe jsou součástí </a:t>
            </a:r>
            <a:r>
              <a:rPr lang="cs-CZ" sz="2800" b="1"/>
              <a:t>samostatného </a:t>
            </a:r>
            <a:r>
              <a:rPr lang="cs-CZ" sz="2800" b="1" smtClean="0"/>
              <a:t>modulu</a:t>
            </a:r>
            <a:endParaRPr lang="cs-CZ" sz="2800" b="1" dirty="0"/>
          </a:p>
          <a:p>
            <a:endParaRPr lang="cs-CZ" sz="2800" b="1" dirty="0"/>
          </a:p>
          <a:p>
            <a:r>
              <a:rPr lang="cs-CZ" sz="2800" b="1" dirty="0"/>
              <a:t>KOMUNITNÍ PRÁCE</a:t>
            </a:r>
            <a:endParaRPr lang="cs-CZ" sz="2800" dirty="0"/>
          </a:p>
          <a:p>
            <a:pPr marL="319088" lvl="1"/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8818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2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838199" y="2213263"/>
            <a:ext cx="1036320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Princip triády – spolupráce tří stran (zadavatel, poskytovatel, uživatel).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Princip rovnosti – každý má právo vyjádřit svůj názor.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Princip skutečných potřeb – analýza potřeb stojí před normativy a domnělými potřebami.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Princip dohody – přednost má souhlasné rozhodnutí před hlasováním.</a:t>
            </a:r>
          </a:p>
        </p:txBody>
      </p:sp>
    </p:spTree>
    <p:extLst>
      <p:ext uri="{BB962C8B-B14F-4D97-AF65-F5344CB8AC3E}">
        <p14:creationId xmlns:p14="http://schemas.microsoft.com/office/powerpoint/2010/main" val="326985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Principy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23632" y="1366581"/>
            <a:ext cx="103632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Princip „vše je veřejné“ – plánování sociálních služeb se zabývá věcmi veřejnými, informace o dění v něm jsou veřejně dostupné.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Princip dosažitelnosti řešení – řešení, v něž komunitní plán vyústí, jsou kompromisem přání a možností místních zdrojů.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Princip cyklického opakování – komunitní plánování není uzavřený proces. Fáze, témata, problémy se cyklicky opakují. Je nutné se jimi opakovaně zabývat na nové úrovni.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cs-CZ" sz="2400" dirty="0"/>
              <a:t>Princip kompetence účastníků – v procesu plánování musí být zapojeni kompetentní lidé s jasnými zodpovědnostmi a danými pozicemi.</a:t>
            </a:r>
          </a:p>
        </p:txBody>
      </p:sp>
    </p:spTree>
    <p:extLst>
      <p:ext uri="{BB962C8B-B14F-4D97-AF65-F5344CB8AC3E}">
        <p14:creationId xmlns:p14="http://schemas.microsoft.com/office/powerpoint/2010/main" val="73212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Aktéři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100" indent="-419100" algn="just">
              <a:lnSpc>
                <a:spcPct val="80000"/>
              </a:lnSpc>
              <a:defRPr/>
            </a:pPr>
            <a:r>
              <a:rPr lang="cs-CZ" altLang="cs-CZ" sz="4000" dirty="0"/>
              <a:t>Podstatou komunitního plánování je partnerství mezi třemi subjekty:</a:t>
            </a:r>
          </a:p>
          <a:p>
            <a:pPr marL="838200" lvl="1" indent="-381000">
              <a:defRPr/>
            </a:pPr>
            <a:r>
              <a:rPr lang="cs-CZ" altLang="cs-CZ" sz="3200" b="1" dirty="0"/>
              <a:t>Zadavatel, </a:t>
            </a:r>
          </a:p>
          <a:p>
            <a:pPr marL="838200" lvl="1" indent="-381000">
              <a:defRPr/>
            </a:pPr>
            <a:r>
              <a:rPr lang="cs-CZ" altLang="cs-CZ" sz="3200" b="1" dirty="0"/>
              <a:t>Poskytovatel, </a:t>
            </a:r>
          </a:p>
          <a:p>
            <a:pPr marL="838200" lvl="1" indent="-381000">
              <a:defRPr/>
            </a:pPr>
            <a:r>
              <a:rPr lang="cs-CZ" altLang="cs-CZ" sz="3200" b="1" dirty="0"/>
              <a:t>Uživatel</a:t>
            </a:r>
          </a:p>
          <a:p>
            <a:pPr marL="838200" lvl="1" indent="-381000">
              <a:defRPr/>
            </a:pPr>
            <a:endParaRPr lang="cs-CZ" altLang="cs-CZ" sz="3200" b="1" dirty="0"/>
          </a:p>
          <a:p>
            <a:pPr marL="838200" lvl="1" indent="-381000">
              <a:defRPr/>
            </a:pPr>
            <a:r>
              <a:rPr lang="cs-CZ" altLang="cs-CZ" sz="3200" b="1" dirty="0"/>
              <a:t>Triáda </a:t>
            </a:r>
          </a:p>
        </p:txBody>
      </p:sp>
      <p:sp>
        <p:nvSpPr>
          <p:cNvPr id="7" name="Rovnoramenný trojúhelník 6"/>
          <p:cNvSpPr/>
          <p:nvPr/>
        </p:nvSpPr>
        <p:spPr>
          <a:xfrm>
            <a:off x="6442312" y="3570406"/>
            <a:ext cx="2088232" cy="158417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  <a:softEdge rad="254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8" name="TextovéPole 9"/>
          <p:cNvSpPr txBox="1">
            <a:spLocks noChangeArrowheads="1"/>
          </p:cNvSpPr>
          <p:nvPr/>
        </p:nvSpPr>
        <p:spPr bwMode="auto">
          <a:xfrm rot="3420000">
            <a:off x="7547037" y="4115238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Uživatel</a:t>
            </a:r>
          </a:p>
        </p:txBody>
      </p:sp>
      <p:sp>
        <p:nvSpPr>
          <p:cNvPr id="9" name="TextovéPole 2"/>
          <p:cNvSpPr txBox="1">
            <a:spLocks noChangeArrowheads="1"/>
          </p:cNvSpPr>
          <p:nvPr/>
        </p:nvSpPr>
        <p:spPr bwMode="auto">
          <a:xfrm>
            <a:off x="6987310" y="5340121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Zadavatel  </a:t>
            </a:r>
          </a:p>
        </p:txBody>
      </p:sp>
      <p:sp>
        <p:nvSpPr>
          <p:cNvPr id="10" name="TextovéPole 9"/>
          <p:cNvSpPr txBox="1"/>
          <p:nvPr/>
        </p:nvSpPr>
        <p:spPr>
          <a:xfrm rot="18120000">
            <a:off x="5798713" y="3821539"/>
            <a:ext cx="1800200" cy="369332"/>
          </a:xfrm>
          <a:prstGeom prst="rect">
            <a:avLst/>
          </a:prstGeom>
          <a:noFill/>
          <a:scene3d>
            <a:camera prst="orthographicFront">
              <a:rot lat="0" lon="1200000" rev="0"/>
            </a:camera>
            <a:lightRig rig="threePt" dir="t"/>
          </a:scene3d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cs-CZ" dirty="0"/>
              <a:t>Poskytovatel </a:t>
            </a:r>
          </a:p>
        </p:txBody>
      </p:sp>
    </p:spTree>
    <p:extLst>
      <p:ext uri="{BB962C8B-B14F-4D97-AF65-F5344CB8AC3E}">
        <p14:creationId xmlns:p14="http://schemas.microsoft.com/office/powerpoint/2010/main" val="318344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Smysl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273850696"/>
              </p:ext>
            </p:extLst>
          </p:nvPr>
        </p:nvGraphicFramePr>
        <p:xfrm>
          <a:off x="170007" y="1695450"/>
          <a:ext cx="67924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Šipka doprava 7"/>
          <p:cNvSpPr/>
          <p:nvPr/>
        </p:nvSpPr>
        <p:spPr>
          <a:xfrm>
            <a:off x="7148983" y="3115382"/>
            <a:ext cx="1659037" cy="12241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Cíl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163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Organizační struktura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b="1" dirty="0"/>
              <a:t>Realizační tým</a:t>
            </a:r>
            <a:endParaRPr lang="cs-CZ" alt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b="1" dirty="0"/>
              <a:t>Řídící výbor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altLang="cs-CZ" sz="2800" b="1" dirty="0"/>
              <a:t>Pracovní skupiny</a:t>
            </a:r>
          </a:p>
        </p:txBody>
      </p:sp>
    </p:spTree>
    <p:extLst>
      <p:ext uri="{BB962C8B-B14F-4D97-AF65-F5344CB8AC3E}">
        <p14:creationId xmlns:p14="http://schemas.microsoft.com/office/powerpoint/2010/main" val="4521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530" y="0"/>
            <a:ext cx="9692935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Realizační tým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530544" y="6311900"/>
            <a:ext cx="24945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CZ.02.3.68/0.0/0.0/15_001/0000283</a:t>
            </a:r>
          </a:p>
        </p:txBody>
      </p:sp>
      <p:sp>
        <p:nvSpPr>
          <p:cNvPr id="3" name="Obdélník 2"/>
          <p:cNvSpPr/>
          <p:nvPr/>
        </p:nvSpPr>
        <p:spPr>
          <a:xfrm>
            <a:off x="914398" y="1800691"/>
            <a:ext cx="1036320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i="1" dirty="0"/>
              <a:t>zajišťovat potřebné podkladové materiály a tyto pak předkládat řídícímu výboru MAP pro jeho návrhy a diskuzi s partnery v území,</a:t>
            </a:r>
            <a:endParaRPr lang="cs-CZ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i="1" dirty="0"/>
              <a:t>monitorovat průběh realizace MAP,</a:t>
            </a:r>
            <a:endParaRPr lang="cs-CZ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i="1" dirty="0"/>
              <a:t>spolupracovat při relevantních aktivitách procesu MAP s odborným garantem MAP,</a:t>
            </a:r>
            <a:endParaRPr lang="cs-CZ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i="1" dirty="0"/>
              <a:t>zajišťovat organizaci společných vzdělávacích a informačních aktivit v rámci MAP,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i="1" dirty="0"/>
              <a:t>zajišťovat v oblastech MAP přenos výstupů mezi dílčími týmy, které mohou být v rámci organizační struktury MAP zřízeny,</a:t>
            </a:r>
            <a:endParaRPr lang="cs-CZ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i="1" dirty="0"/>
              <a:t>pravidelně vyhodnocovat realizované aktivity a dosahování cílů MAP.</a:t>
            </a:r>
            <a:endParaRPr lang="cs-CZ" sz="2000" dirty="0"/>
          </a:p>
        </p:txBody>
      </p:sp>
      <p:sp>
        <p:nvSpPr>
          <p:cNvPr id="7" name="Vývojový diagram: děrná páska 6"/>
          <p:cNvSpPr/>
          <p:nvPr/>
        </p:nvSpPr>
        <p:spPr>
          <a:xfrm>
            <a:off x="7615273" y="4987034"/>
            <a:ext cx="3096344" cy="69306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Postupy MAP, str. 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2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otivSRP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SRP" id="{3E76C045-5377-4612-AB49-2A4E2E269AFB}" vid="{97CB8A28-D7E5-4162-AD01-576F813CB6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MotivSRP</Template>
  <TotalTime>297</TotalTime>
  <Words>1109</Words>
  <Application>Microsoft Office PowerPoint</Application>
  <PresentationFormat>Širokoúhlá obrazovka</PresentationFormat>
  <Paragraphs>260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MotivSRP</vt:lpstr>
      <vt:lpstr>Prezentace aplikace PowerPoint</vt:lpstr>
      <vt:lpstr>Komunitní plán</vt:lpstr>
      <vt:lpstr>Cyklus komunitního plánování</vt:lpstr>
      <vt:lpstr>Principy</vt:lpstr>
      <vt:lpstr>Principy</vt:lpstr>
      <vt:lpstr>Aktéři</vt:lpstr>
      <vt:lpstr>Smysl</vt:lpstr>
      <vt:lpstr>Organizační struktura</vt:lpstr>
      <vt:lpstr>Realizační tým</vt:lpstr>
      <vt:lpstr>Realizační tým</vt:lpstr>
      <vt:lpstr>Řídící výbor</vt:lpstr>
      <vt:lpstr>Řídící výbor</vt:lpstr>
      <vt:lpstr>Řídící výbor</vt:lpstr>
      <vt:lpstr>Pracovní skupiny</vt:lpstr>
      <vt:lpstr>Organizační schéma</vt:lpstr>
      <vt:lpstr>Prezentace aplikace PowerPoint</vt:lpstr>
      <vt:lpstr>Partnerství</vt:lpstr>
      <vt:lpstr>Partnerství</vt:lpstr>
      <vt:lpstr>Partnerství</vt:lpstr>
      <vt:lpstr>Partnerství – jak na to</vt:lpstr>
      <vt:lpstr>Partnerství</vt:lpstr>
      <vt:lpstr>Partnerství</vt:lpstr>
      <vt:lpstr>Partnerství</vt:lpstr>
      <vt:lpstr>Partnerství</vt:lpstr>
      <vt:lpstr>Partnerství</vt:lpstr>
      <vt:lpstr>Partnerství</vt:lpstr>
      <vt:lpstr>Partnerství</vt:lpstr>
      <vt:lpstr>Partnerství</vt:lpstr>
      <vt:lpstr>Jak komunikovat</vt:lpstr>
      <vt:lpstr>Příprava na zpracování MAP</vt:lpstr>
      <vt:lpstr>Zpracování MAP</vt:lpstr>
      <vt:lpstr>Realizace MAP a výsledky monitorování a vyhodnocení</vt:lpstr>
      <vt:lpstr>Realizace MAP a výsledky monitorování a vyhodnocení</vt:lpstr>
      <vt:lpstr>Partnerství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Gazdagová Marie</cp:lastModifiedBy>
  <cp:revision>53</cp:revision>
  <dcterms:created xsi:type="dcterms:W3CDTF">2016-08-03T13:16:34Z</dcterms:created>
  <dcterms:modified xsi:type="dcterms:W3CDTF">2017-01-31T13:33:20Z</dcterms:modified>
</cp:coreProperties>
</file>