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3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3714" y="-16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3A85-B8A8-4637-B661-9A4C055B63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4DCC52-23BB-4604-9EB5-6A281FFE781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ŠAP</a:t>
          </a:r>
          <a:endParaRPr lang="cs-CZ" dirty="0"/>
        </a:p>
      </dgm:t>
    </dgm:pt>
    <dgm:pt modelId="{1B47B095-5038-411D-B310-8A61821BA1B9}" type="parTrans" cxnId="{FEA7A56E-28FC-47EC-8819-68B10BF7CC7E}">
      <dgm:prSet/>
      <dgm:spPr/>
      <dgm:t>
        <a:bodyPr/>
        <a:lstStyle/>
        <a:p>
          <a:endParaRPr lang="cs-CZ"/>
        </a:p>
      </dgm:t>
    </dgm:pt>
    <dgm:pt modelId="{715CA545-46C0-4431-AD64-75715E5AD10E}" type="sibTrans" cxnId="{FEA7A56E-28FC-47EC-8819-68B10BF7CC7E}">
      <dgm:prSet/>
      <dgm:spPr/>
      <dgm:t>
        <a:bodyPr/>
        <a:lstStyle/>
        <a:p>
          <a:endParaRPr lang="cs-CZ"/>
        </a:p>
      </dgm:t>
    </dgm:pt>
    <dgm:pt modelId="{5D73F618-A76B-4AF6-A1FF-054FBA262C2C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SPPR</a:t>
          </a:r>
          <a:endParaRPr lang="cs-CZ" dirty="0"/>
        </a:p>
      </dgm:t>
    </dgm:pt>
    <dgm:pt modelId="{2272BBEE-B6B1-467A-960E-2BF5164D129B}" type="parTrans" cxnId="{9960DEAB-6222-440C-8E16-70A8531E1647}">
      <dgm:prSet/>
      <dgm:spPr/>
      <dgm:t>
        <a:bodyPr/>
        <a:lstStyle/>
        <a:p>
          <a:endParaRPr lang="cs-CZ"/>
        </a:p>
      </dgm:t>
    </dgm:pt>
    <dgm:pt modelId="{D861F1E1-2003-44FC-B8C5-A940F0B75D7E}" type="sibTrans" cxnId="{9960DEAB-6222-440C-8E16-70A8531E1647}">
      <dgm:prSet/>
      <dgm:spPr/>
      <dgm:t>
        <a:bodyPr/>
        <a:lstStyle/>
        <a:p>
          <a:endParaRPr lang="cs-CZ"/>
        </a:p>
      </dgm:t>
    </dgm:pt>
    <dgm:pt modelId="{F0291DEA-1155-4C4E-8F9C-DDAA298BDC1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ŠAP</a:t>
          </a:r>
          <a:endParaRPr lang="cs-CZ" dirty="0"/>
        </a:p>
      </dgm:t>
    </dgm:pt>
    <dgm:pt modelId="{CD905028-5953-4113-B404-4B996E9AD8C5}" type="parTrans" cxnId="{EA2BB952-ADFA-4297-A5CA-99108F84BBD3}">
      <dgm:prSet/>
      <dgm:spPr/>
      <dgm:t>
        <a:bodyPr/>
        <a:lstStyle/>
        <a:p>
          <a:endParaRPr lang="cs-CZ"/>
        </a:p>
      </dgm:t>
    </dgm:pt>
    <dgm:pt modelId="{3FC1F627-AD8E-4B94-AC41-25AAD9AD3C46}" type="sibTrans" cxnId="{EA2BB952-ADFA-4297-A5CA-99108F84BBD3}">
      <dgm:prSet/>
      <dgm:spPr/>
      <dgm:t>
        <a:bodyPr/>
        <a:lstStyle/>
        <a:p>
          <a:endParaRPr lang="cs-CZ"/>
        </a:p>
      </dgm:t>
    </dgm:pt>
    <dgm:pt modelId="{A31B52C6-2656-49B9-9AAC-60B536803ABB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person</a:t>
          </a:r>
          <a:endParaRPr lang="cs-CZ" b="1" dirty="0">
            <a:solidFill>
              <a:srgbClr val="FF0000"/>
            </a:solidFill>
          </a:endParaRPr>
        </a:p>
      </dgm:t>
    </dgm:pt>
    <dgm:pt modelId="{71B69C36-D8F5-44D5-B53C-239FC395928C}" type="parTrans" cxnId="{21D3573C-8560-4C27-8117-508E7F6338C6}">
      <dgm:prSet/>
      <dgm:spPr/>
      <dgm:t>
        <a:bodyPr/>
        <a:lstStyle/>
        <a:p>
          <a:endParaRPr lang="cs-CZ"/>
        </a:p>
      </dgm:t>
    </dgm:pt>
    <dgm:pt modelId="{82AFBA64-1E2E-4A62-AFAD-BEBC8D50DAAA}" type="sibTrans" cxnId="{21D3573C-8560-4C27-8117-508E7F6338C6}">
      <dgm:prSet/>
      <dgm:spPr/>
      <dgm:t>
        <a:bodyPr/>
        <a:lstStyle/>
        <a:p>
          <a:endParaRPr lang="cs-CZ"/>
        </a:p>
      </dgm:t>
    </dgm:pt>
    <dgm:pt modelId="{0BC854D6-F745-4D6B-BF78-33A77ABCB10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8FCC27E4-2CE7-4AB2-9A2F-CF307B9B0C42}" type="parTrans" cxnId="{CCA6B786-329E-44AA-BC8C-D50EB532C081}">
      <dgm:prSet/>
      <dgm:spPr/>
      <dgm:t>
        <a:bodyPr/>
        <a:lstStyle/>
        <a:p>
          <a:endParaRPr lang="cs-CZ"/>
        </a:p>
      </dgm:t>
    </dgm:pt>
    <dgm:pt modelId="{2649BBD7-C099-49C9-BFF7-B44B18C2CB97}" type="sibTrans" cxnId="{CCA6B786-329E-44AA-BC8C-D50EB532C081}">
      <dgm:prSet/>
      <dgm:spPr/>
      <dgm:t>
        <a:bodyPr/>
        <a:lstStyle/>
        <a:p>
          <a:endParaRPr lang="cs-CZ"/>
        </a:p>
      </dgm:t>
    </dgm:pt>
    <dgm:pt modelId="{08A3C493-CBB8-4B3A-A0E7-0260AC7A8642}" type="pres">
      <dgm:prSet presAssocID="{41A23A85-B8A8-4637-B661-9A4C055B63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176DD3-5C7B-443D-958B-9812612246C8}" type="pres">
      <dgm:prSet presAssocID="{0BC854D6-F745-4D6B-BF78-33A77ABCB10C}" presName="dummy" presStyleCnt="0"/>
      <dgm:spPr/>
    </dgm:pt>
    <dgm:pt modelId="{6AC06731-C3A1-483D-851D-7DE630EAF1DA}" type="pres">
      <dgm:prSet presAssocID="{0BC854D6-F745-4D6B-BF78-33A77ABCB10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473BFF-1465-4DB2-BB3D-9FA3F730E8B0}" type="pres">
      <dgm:prSet presAssocID="{2649BBD7-C099-49C9-BFF7-B44B18C2CB97}" presName="sibTrans" presStyleLbl="node1" presStyleIdx="0" presStyleCnt="5" custScaleX="115555" custLinFactNeighborX="7135" custLinFactNeighborY="-905"/>
      <dgm:spPr/>
      <dgm:t>
        <a:bodyPr/>
        <a:lstStyle/>
        <a:p>
          <a:endParaRPr lang="cs-CZ"/>
        </a:p>
      </dgm:t>
    </dgm:pt>
    <dgm:pt modelId="{5A70410A-D284-4362-921C-5ABC399039D3}" type="pres">
      <dgm:prSet presAssocID="{134DCC52-23BB-4604-9EB5-6A281FFE7819}" presName="dummy" presStyleCnt="0"/>
      <dgm:spPr/>
    </dgm:pt>
    <dgm:pt modelId="{20EB149E-1696-42CE-8900-E34FAD132698}" type="pres">
      <dgm:prSet presAssocID="{134DCC52-23BB-4604-9EB5-6A281FFE7819}" presName="node" presStyleLbl="revTx" presStyleIdx="1" presStyleCnt="5" custRadScaleRad="125271" custRadScaleInc="-8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4193C2-9339-4B95-A3C9-89620531B498}" type="pres">
      <dgm:prSet presAssocID="{715CA545-46C0-4431-AD64-75715E5AD10E}" presName="sibTrans" presStyleLbl="node1" presStyleIdx="1" presStyleCnt="5" custScaleX="113830" custLinFactNeighborX="7276" custLinFactNeighborY="7873"/>
      <dgm:spPr/>
      <dgm:t>
        <a:bodyPr/>
        <a:lstStyle/>
        <a:p>
          <a:endParaRPr lang="cs-CZ"/>
        </a:p>
      </dgm:t>
    </dgm:pt>
    <dgm:pt modelId="{BC0ABD3A-E8A1-4387-ABC8-0D4243026E06}" type="pres">
      <dgm:prSet presAssocID="{5D73F618-A76B-4AF6-A1FF-054FBA262C2C}" presName="dummy" presStyleCnt="0"/>
      <dgm:spPr/>
    </dgm:pt>
    <dgm:pt modelId="{478A34FC-850B-4379-8406-1F34D5553B65}" type="pres">
      <dgm:prSet presAssocID="{5D73F618-A76B-4AF6-A1FF-054FBA262C2C}" presName="node" presStyleLbl="revTx" presStyleIdx="2" presStyleCnt="5" custRadScaleRad="111938" custRadScaleInc="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4E260-F9E9-48E5-8A95-777F9A37B926}" type="pres">
      <dgm:prSet presAssocID="{D861F1E1-2003-44FC-B8C5-A940F0B75D7E}" presName="sibTrans" presStyleLbl="node1" presStyleIdx="2" presStyleCnt="5" custLinFactNeighborX="-9185" custLinFactNeighborY="7199"/>
      <dgm:spPr/>
      <dgm:t>
        <a:bodyPr/>
        <a:lstStyle/>
        <a:p>
          <a:endParaRPr lang="cs-CZ"/>
        </a:p>
      </dgm:t>
    </dgm:pt>
    <dgm:pt modelId="{A967D3F4-C3DE-4975-A6A7-F59ACABE7FC2}" type="pres">
      <dgm:prSet presAssocID="{F0291DEA-1155-4C4E-8F9C-DDAA298BDC1F}" presName="dummy" presStyleCnt="0"/>
      <dgm:spPr/>
    </dgm:pt>
    <dgm:pt modelId="{8E323CCC-D04A-4E72-9547-073D03A3BC05}" type="pres">
      <dgm:prSet presAssocID="{F0291DEA-1155-4C4E-8F9C-DDAA298BDC1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B80E77-A85B-4C03-900E-EEEB64DB694C}" type="pres">
      <dgm:prSet presAssocID="{3FC1F627-AD8E-4B94-AC41-25AAD9AD3C46}" presName="sibTrans" presStyleLbl="node1" presStyleIdx="3" presStyleCnt="5" custScaleX="122219" custLinFactNeighborX="1717" custLinFactNeighborY="-4782"/>
      <dgm:spPr/>
      <dgm:t>
        <a:bodyPr/>
        <a:lstStyle/>
        <a:p>
          <a:endParaRPr lang="cs-CZ"/>
        </a:p>
      </dgm:t>
    </dgm:pt>
    <dgm:pt modelId="{588D68FE-EC83-485D-B973-428A6B169C00}" type="pres">
      <dgm:prSet presAssocID="{A31B52C6-2656-49B9-9AAC-60B536803ABB}" presName="dummy" presStyleCnt="0"/>
      <dgm:spPr/>
    </dgm:pt>
    <dgm:pt modelId="{2A12F16A-CCB4-4FE2-BD9C-59BD970CBF82}" type="pres">
      <dgm:prSet presAssocID="{A31B52C6-2656-49B9-9AAC-60B536803ABB}" presName="node" presStyleLbl="revTx" presStyleIdx="4" presStyleCnt="5" custRadScaleRad="78669" custRadScaleInc="836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91CE93-B16C-496C-A9F0-7EB6579CEC46}" type="pres">
      <dgm:prSet presAssocID="{82AFBA64-1E2E-4A62-AFAD-BEBC8D50DAAA}" presName="sibTrans" presStyleLbl="node1" presStyleIdx="4" presStyleCnt="5" custLinFactNeighborX="-25272" custLinFactNeighborY="17304"/>
      <dgm:spPr/>
      <dgm:t>
        <a:bodyPr/>
        <a:lstStyle/>
        <a:p>
          <a:endParaRPr lang="cs-CZ"/>
        </a:p>
      </dgm:t>
    </dgm:pt>
  </dgm:ptLst>
  <dgm:cxnLst>
    <dgm:cxn modelId="{EBB8B3AB-90BC-490D-BBD8-4BA2F1A611BA}" type="presOf" srcId="{D861F1E1-2003-44FC-B8C5-A940F0B75D7E}" destId="{D7C4E260-F9E9-48E5-8A95-777F9A37B926}" srcOrd="0" destOrd="0" presId="urn:microsoft.com/office/officeart/2005/8/layout/cycle1"/>
    <dgm:cxn modelId="{CCA6B786-329E-44AA-BC8C-D50EB532C081}" srcId="{41A23A85-B8A8-4637-B661-9A4C055B6311}" destId="{0BC854D6-F745-4D6B-BF78-33A77ABCB10C}" srcOrd="0" destOrd="0" parTransId="{8FCC27E4-2CE7-4AB2-9A2F-CF307B9B0C42}" sibTransId="{2649BBD7-C099-49C9-BFF7-B44B18C2CB97}"/>
    <dgm:cxn modelId="{9960DEAB-6222-440C-8E16-70A8531E1647}" srcId="{41A23A85-B8A8-4637-B661-9A4C055B6311}" destId="{5D73F618-A76B-4AF6-A1FF-054FBA262C2C}" srcOrd="2" destOrd="0" parTransId="{2272BBEE-B6B1-467A-960E-2BF5164D129B}" sibTransId="{D861F1E1-2003-44FC-B8C5-A940F0B75D7E}"/>
    <dgm:cxn modelId="{A3A31D1C-4440-40C2-8AA1-621E2461A5C6}" type="presOf" srcId="{A31B52C6-2656-49B9-9AAC-60B536803ABB}" destId="{2A12F16A-CCB4-4FE2-BD9C-59BD970CBF82}" srcOrd="0" destOrd="0" presId="urn:microsoft.com/office/officeart/2005/8/layout/cycle1"/>
    <dgm:cxn modelId="{FEA7A56E-28FC-47EC-8819-68B10BF7CC7E}" srcId="{41A23A85-B8A8-4637-B661-9A4C055B6311}" destId="{134DCC52-23BB-4604-9EB5-6A281FFE7819}" srcOrd="1" destOrd="0" parTransId="{1B47B095-5038-411D-B310-8A61821BA1B9}" sibTransId="{715CA545-46C0-4431-AD64-75715E5AD10E}"/>
    <dgm:cxn modelId="{FF3474B4-075D-487C-83F8-9B137A1C5079}" type="presOf" srcId="{82AFBA64-1E2E-4A62-AFAD-BEBC8D50DAAA}" destId="{D391CE93-B16C-496C-A9F0-7EB6579CEC46}" srcOrd="0" destOrd="0" presId="urn:microsoft.com/office/officeart/2005/8/layout/cycle1"/>
    <dgm:cxn modelId="{A78D9A8E-CD96-4396-9286-E9D92598BD07}" type="presOf" srcId="{0BC854D6-F745-4D6B-BF78-33A77ABCB10C}" destId="{6AC06731-C3A1-483D-851D-7DE630EAF1DA}" srcOrd="0" destOrd="0" presId="urn:microsoft.com/office/officeart/2005/8/layout/cycle1"/>
    <dgm:cxn modelId="{7EB8AD44-D846-4486-9254-AC3B0DAFDB95}" type="presOf" srcId="{134DCC52-23BB-4604-9EB5-6A281FFE7819}" destId="{20EB149E-1696-42CE-8900-E34FAD132698}" srcOrd="0" destOrd="0" presId="urn:microsoft.com/office/officeart/2005/8/layout/cycle1"/>
    <dgm:cxn modelId="{3CF62872-3C2B-4562-9A16-A8D3ED5D7BC8}" type="presOf" srcId="{2649BBD7-C099-49C9-BFF7-B44B18C2CB97}" destId="{43473BFF-1465-4DB2-BB3D-9FA3F730E8B0}" srcOrd="0" destOrd="0" presId="urn:microsoft.com/office/officeart/2005/8/layout/cycle1"/>
    <dgm:cxn modelId="{C2CF1CCC-FF72-485D-A1D6-71ACF39AEFD6}" type="presOf" srcId="{715CA545-46C0-4431-AD64-75715E5AD10E}" destId="{D94193C2-9339-4B95-A3C9-89620531B498}" srcOrd="0" destOrd="0" presId="urn:microsoft.com/office/officeart/2005/8/layout/cycle1"/>
    <dgm:cxn modelId="{AC0FF8F8-84CD-4F1B-8315-E8FA789FDF5E}" type="presOf" srcId="{41A23A85-B8A8-4637-B661-9A4C055B6311}" destId="{08A3C493-CBB8-4B3A-A0E7-0260AC7A8642}" srcOrd="0" destOrd="0" presId="urn:microsoft.com/office/officeart/2005/8/layout/cycle1"/>
    <dgm:cxn modelId="{8AC48712-8BD9-4806-B542-A20BE4F2E5D0}" type="presOf" srcId="{3FC1F627-AD8E-4B94-AC41-25AAD9AD3C46}" destId="{ECB80E77-A85B-4C03-900E-EEEB64DB694C}" srcOrd="0" destOrd="0" presId="urn:microsoft.com/office/officeart/2005/8/layout/cycle1"/>
    <dgm:cxn modelId="{7997D302-37C2-4B11-AB60-246A614A689D}" type="presOf" srcId="{F0291DEA-1155-4C4E-8F9C-DDAA298BDC1F}" destId="{8E323CCC-D04A-4E72-9547-073D03A3BC05}" srcOrd="0" destOrd="0" presId="urn:microsoft.com/office/officeart/2005/8/layout/cycle1"/>
    <dgm:cxn modelId="{EA2BB952-ADFA-4297-A5CA-99108F84BBD3}" srcId="{41A23A85-B8A8-4637-B661-9A4C055B6311}" destId="{F0291DEA-1155-4C4E-8F9C-DDAA298BDC1F}" srcOrd="3" destOrd="0" parTransId="{CD905028-5953-4113-B404-4B996E9AD8C5}" sibTransId="{3FC1F627-AD8E-4B94-AC41-25AAD9AD3C46}"/>
    <dgm:cxn modelId="{1BC0DA85-D501-4CFC-A872-81E09ACF0CA7}" type="presOf" srcId="{5D73F618-A76B-4AF6-A1FF-054FBA262C2C}" destId="{478A34FC-850B-4379-8406-1F34D5553B65}" srcOrd="0" destOrd="0" presId="urn:microsoft.com/office/officeart/2005/8/layout/cycle1"/>
    <dgm:cxn modelId="{21D3573C-8560-4C27-8117-508E7F6338C6}" srcId="{41A23A85-B8A8-4637-B661-9A4C055B6311}" destId="{A31B52C6-2656-49B9-9AAC-60B536803ABB}" srcOrd="4" destOrd="0" parTransId="{71B69C36-D8F5-44D5-B53C-239FC395928C}" sibTransId="{82AFBA64-1E2E-4A62-AFAD-BEBC8D50DAAA}"/>
    <dgm:cxn modelId="{CF0C5E2B-ECD0-41E1-8F7A-CA01A218F5F9}" type="presParOf" srcId="{08A3C493-CBB8-4B3A-A0E7-0260AC7A8642}" destId="{AC176DD3-5C7B-443D-958B-9812612246C8}" srcOrd="0" destOrd="0" presId="urn:microsoft.com/office/officeart/2005/8/layout/cycle1"/>
    <dgm:cxn modelId="{90A6E9FC-03F1-4058-A1FB-15FD20C9580D}" type="presParOf" srcId="{08A3C493-CBB8-4B3A-A0E7-0260AC7A8642}" destId="{6AC06731-C3A1-483D-851D-7DE630EAF1DA}" srcOrd="1" destOrd="0" presId="urn:microsoft.com/office/officeart/2005/8/layout/cycle1"/>
    <dgm:cxn modelId="{9C7D0ABA-CBE3-4C1F-BBD2-755CDAE86239}" type="presParOf" srcId="{08A3C493-CBB8-4B3A-A0E7-0260AC7A8642}" destId="{43473BFF-1465-4DB2-BB3D-9FA3F730E8B0}" srcOrd="2" destOrd="0" presId="urn:microsoft.com/office/officeart/2005/8/layout/cycle1"/>
    <dgm:cxn modelId="{E23D6E39-72A1-474C-BDF7-5913BA1DF1E9}" type="presParOf" srcId="{08A3C493-CBB8-4B3A-A0E7-0260AC7A8642}" destId="{5A70410A-D284-4362-921C-5ABC399039D3}" srcOrd="3" destOrd="0" presId="urn:microsoft.com/office/officeart/2005/8/layout/cycle1"/>
    <dgm:cxn modelId="{293841F1-4F92-494C-8ECA-382A2F4C91B5}" type="presParOf" srcId="{08A3C493-CBB8-4B3A-A0E7-0260AC7A8642}" destId="{20EB149E-1696-42CE-8900-E34FAD132698}" srcOrd="4" destOrd="0" presId="urn:microsoft.com/office/officeart/2005/8/layout/cycle1"/>
    <dgm:cxn modelId="{A7650E71-706F-4850-AAD6-D70D56B0BBF1}" type="presParOf" srcId="{08A3C493-CBB8-4B3A-A0E7-0260AC7A8642}" destId="{D94193C2-9339-4B95-A3C9-89620531B498}" srcOrd="5" destOrd="0" presId="urn:microsoft.com/office/officeart/2005/8/layout/cycle1"/>
    <dgm:cxn modelId="{43F94785-D904-4836-AD7F-BAAEB9A50FB6}" type="presParOf" srcId="{08A3C493-CBB8-4B3A-A0E7-0260AC7A8642}" destId="{BC0ABD3A-E8A1-4387-ABC8-0D4243026E06}" srcOrd="6" destOrd="0" presId="urn:microsoft.com/office/officeart/2005/8/layout/cycle1"/>
    <dgm:cxn modelId="{A17E0364-5082-4407-8DC2-39A010813752}" type="presParOf" srcId="{08A3C493-CBB8-4B3A-A0E7-0260AC7A8642}" destId="{478A34FC-850B-4379-8406-1F34D5553B65}" srcOrd="7" destOrd="0" presId="urn:microsoft.com/office/officeart/2005/8/layout/cycle1"/>
    <dgm:cxn modelId="{34351D02-3D7C-49A1-AF99-3A7545303508}" type="presParOf" srcId="{08A3C493-CBB8-4B3A-A0E7-0260AC7A8642}" destId="{D7C4E260-F9E9-48E5-8A95-777F9A37B926}" srcOrd="8" destOrd="0" presId="urn:microsoft.com/office/officeart/2005/8/layout/cycle1"/>
    <dgm:cxn modelId="{EB50F0D0-92EC-477D-962A-0F26BC588AB9}" type="presParOf" srcId="{08A3C493-CBB8-4B3A-A0E7-0260AC7A8642}" destId="{A967D3F4-C3DE-4975-A6A7-F59ACABE7FC2}" srcOrd="9" destOrd="0" presId="urn:microsoft.com/office/officeart/2005/8/layout/cycle1"/>
    <dgm:cxn modelId="{F5C4FEBA-913A-4926-B11B-400CBEFDCBB5}" type="presParOf" srcId="{08A3C493-CBB8-4B3A-A0E7-0260AC7A8642}" destId="{8E323CCC-D04A-4E72-9547-073D03A3BC05}" srcOrd="10" destOrd="0" presId="urn:microsoft.com/office/officeart/2005/8/layout/cycle1"/>
    <dgm:cxn modelId="{C6924903-2A18-4862-A9C7-103B20946576}" type="presParOf" srcId="{08A3C493-CBB8-4B3A-A0E7-0260AC7A8642}" destId="{ECB80E77-A85B-4C03-900E-EEEB64DB694C}" srcOrd="11" destOrd="0" presId="urn:microsoft.com/office/officeart/2005/8/layout/cycle1"/>
    <dgm:cxn modelId="{9461A148-FDDA-4D41-9780-93EB2068456A}" type="presParOf" srcId="{08A3C493-CBB8-4B3A-A0E7-0260AC7A8642}" destId="{588D68FE-EC83-485D-B973-428A6B169C00}" srcOrd="12" destOrd="0" presId="urn:microsoft.com/office/officeart/2005/8/layout/cycle1"/>
    <dgm:cxn modelId="{6FFF2BCF-F88A-4213-8968-2A0976687D56}" type="presParOf" srcId="{08A3C493-CBB8-4B3A-A0E7-0260AC7A8642}" destId="{2A12F16A-CCB4-4FE2-BD9C-59BD970CBF82}" srcOrd="13" destOrd="0" presId="urn:microsoft.com/office/officeart/2005/8/layout/cycle1"/>
    <dgm:cxn modelId="{22903D55-088E-42EC-BA6B-C2EB9E7D1A31}" type="presParOf" srcId="{08A3C493-CBB8-4B3A-A0E7-0260AC7A8642}" destId="{D391CE93-B16C-496C-A9F0-7EB6579CEC46}" srcOrd="14" destOrd="0" presId="urn:microsoft.com/office/officeart/2005/8/layout/cycle1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78BD2-2646-4E69-91FB-BD5E0BD41C27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D630-E664-41BF-99B4-0B0EDE18A5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3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4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9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2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0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83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31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47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2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72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EFC7-8321-4174-9155-8D54652E2CC4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807E-AE41-43B1-A278-865BE4F2A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20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" y="0"/>
            <a:ext cx="7367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609495" y="5119688"/>
            <a:ext cx="363302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CZ.02.3.68/0.0/0.0/15_001/0000283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820235" y="1884363"/>
            <a:ext cx="7388056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3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cs-CZ" sz="2000" b="1" dirty="0" smtClean="0"/>
              <a:t>Konference projektu SRP pro Plzeňský a Karlovarský kraj</a:t>
            </a:r>
            <a:endParaRPr lang="cs-CZ" sz="20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cs-CZ" altLang="cs-CZ" sz="2000" dirty="0"/>
              <a:t>Název projektu: Strategické řízení a plánování </a:t>
            </a:r>
            <a:r>
              <a:rPr lang="cs-CZ" altLang="cs-CZ" sz="2000" dirty="0" smtClean="0"/>
              <a:t>ve školách </a:t>
            </a:r>
            <a:r>
              <a:rPr lang="cs-CZ" altLang="cs-CZ" sz="2000" dirty="0"/>
              <a:t>a v územích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AB78F1-F8F0-41E6-825B-C297707D846D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2054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F292BA05-0710-4CA9-8BAE-0E72DD02A169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1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pokračovaly…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10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39" y="1340768"/>
            <a:ext cx="3412970" cy="482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8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Kde jsme teď…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BC1-2603-4B9A-BBCC-19D513F7E091}" type="datetime1">
              <a:rPr lang="cs-CZ" altLang="cs-CZ" smtClean="0"/>
              <a:pPr/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4575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Šipka doprava 14"/>
          <p:cNvSpPr/>
          <p:nvPr/>
        </p:nvSpPr>
        <p:spPr>
          <a:xfrm flipH="1">
            <a:off x="521784" y="1514203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92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672"/>
            <a:ext cx="6480720" cy="61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Kde jsme teď…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BC1-2603-4B9A-BBCC-19D513F7E091}" type="datetime1">
              <a:rPr lang="cs-CZ" altLang="cs-CZ" smtClean="0"/>
              <a:pPr/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15" name="Šipka doprava 14"/>
          <p:cNvSpPr/>
          <p:nvPr/>
        </p:nvSpPr>
        <p:spPr>
          <a:xfrm flipH="1">
            <a:off x="521784" y="1514203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\\fs2\UsrZSBOZKOV$\41.styblovaha\Dokumenty\Obrázky\Bez názv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34" y="361085"/>
            <a:ext cx="4057095" cy="27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fs2\UsrZSBOZKOV$\41.styblovaha\Dokumenty\Obrázky\220px-Diana,_Princess_of_Wales_Memorial_Fount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8479"/>
            <a:ext cx="2794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02" y="3429000"/>
            <a:ext cx="2369046" cy="23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87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672"/>
            <a:ext cx="6480720" cy="61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</a:rPr>
              <a:t>Děkujeme za pozornost</a:t>
            </a:r>
            <a:endParaRPr lang="cs-CZ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bg1">
                    <a:lumMod val="65000"/>
                  </a:schemeClr>
                </a:solidFill>
              </a:rPr>
              <a:t>Hana Stýblová</a:t>
            </a:r>
          </a:p>
          <a:p>
            <a:r>
              <a:rPr lang="cs-CZ" b="1" i="1" dirty="0" smtClean="0">
                <a:solidFill>
                  <a:schemeClr val="bg1">
                    <a:lumMod val="65000"/>
                  </a:schemeClr>
                </a:solidFill>
              </a:rPr>
              <a:t>Zdeňka </a:t>
            </a:r>
            <a:r>
              <a:rPr lang="cs-CZ" b="1" i="1" dirty="0">
                <a:solidFill>
                  <a:schemeClr val="bg1">
                    <a:lumMod val="65000"/>
                  </a:schemeClr>
                </a:solidFill>
              </a:rPr>
              <a:t>Valečková</a:t>
            </a:r>
          </a:p>
          <a:p>
            <a:endParaRPr lang="cs-CZ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BC1-2603-4B9A-BBCC-19D513F7E091}" type="datetime1">
              <a:rPr lang="cs-CZ" altLang="cs-CZ" smtClean="0"/>
              <a:pPr/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02" y="3429000"/>
            <a:ext cx="2369046" cy="23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82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8" y="365126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>
                <a:latin typeface="Calibri Light" pitchFamily="32" charset="0"/>
              </a:rPr>
              <a:t>S</a:t>
            </a:r>
            <a:r>
              <a:rPr lang="cs-CZ" altLang="cs-CZ" sz="4400" b="1" dirty="0" smtClean="0">
                <a:latin typeface="Calibri Light" pitchFamily="32" charset="0"/>
              </a:rPr>
              <a:t>třední škola Bor</a:t>
            </a:r>
            <a:endParaRPr lang="cs-CZ" altLang="cs-CZ" sz="4400" b="1" dirty="0"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28568" y="1654175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0" lvl="1" indent="0" eaLnBrk="1" hangingPunct="1">
              <a:spcBef>
                <a:spcPts val="1800"/>
              </a:spcBef>
              <a:buClrTx/>
              <a:buFontTx/>
              <a:buNone/>
            </a:pPr>
            <a:endParaRPr lang="cs-CZ" altLang="cs-CZ" sz="3600" dirty="0">
              <a:latin typeface="Calibri Light" pitchFamily="32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sz="3600" dirty="0"/>
          </a:p>
          <a:p>
            <a:pPr eaLnBrk="1" hangingPunct="1">
              <a:buFont typeface="Arial" charset="0"/>
              <a:buNone/>
            </a:pPr>
            <a:endParaRPr lang="cs-CZ" altLang="cs-CZ" sz="36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2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2050" name="Picture 2" descr="C:\Users\Kantor\Downloads\Logo SŠ Bor C - úprav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2063496"/>
            <a:ext cx="6294120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8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8" y="365126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>
                <a:latin typeface="Calibri Light" pitchFamily="32" charset="0"/>
              </a:rPr>
              <a:t>S</a:t>
            </a:r>
            <a:r>
              <a:rPr lang="cs-CZ" altLang="cs-CZ" sz="4400" b="1" dirty="0" smtClean="0">
                <a:latin typeface="Calibri Light" pitchFamily="32" charset="0"/>
              </a:rPr>
              <a:t>třední škola Bor</a:t>
            </a:r>
            <a:endParaRPr lang="cs-CZ" altLang="cs-CZ" sz="4400" b="1" dirty="0"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28568" y="1654175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endParaRPr lang="cs-CZ" altLang="cs-CZ" sz="16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3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9" name="Obrázek 8" descr="C:\Fotoprezentace\SŠ Bor\SŠ Bor - fo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7" y="1269047"/>
            <a:ext cx="5760085" cy="431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271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8" y="365126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>
                <a:latin typeface="Calibri Light" pitchFamily="32" charset="0"/>
              </a:rPr>
              <a:t>S</a:t>
            </a:r>
            <a:r>
              <a:rPr lang="cs-CZ" altLang="cs-CZ" sz="4400" b="1" dirty="0" smtClean="0">
                <a:latin typeface="Calibri Light" pitchFamily="32" charset="0"/>
              </a:rPr>
              <a:t>třední škola Bor</a:t>
            </a:r>
            <a:endParaRPr lang="cs-CZ" altLang="cs-CZ" sz="4400" b="1" dirty="0"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28568" y="1654175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lvl="0"/>
            <a:r>
              <a:rPr lang="cs-CZ" sz="1600" dirty="0"/>
              <a:t>MECHANIK OPRAVÁŘ MOTOROVÝCH VOZIDEL - AUTOMECHANIK </a:t>
            </a:r>
            <a:r>
              <a:rPr lang="cs-CZ" sz="1400" dirty="0"/>
              <a:t>- 23-68-H/01</a:t>
            </a:r>
          </a:p>
          <a:p>
            <a:r>
              <a:rPr lang="cs-CZ" sz="1600" dirty="0"/>
              <a:t>OPRAVÁŘ ZEMĚDĚLSKÝCH STROJŮ </a:t>
            </a:r>
            <a:r>
              <a:rPr lang="cs-CZ" sz="1400" dirty="0"/>
              <a:t>- 41-55-H/01</a:t>
            </a:r>
          </a:p>
          <a:p>
            <a:r>
              <a:rPr lang="cs-CZ" sz="1600" dirty="0"/>
              <a:t>KUCHAŘ - ČÍŠNÍK </a:t>
            </a:r>
            <a:r>
              <a:rPr lang="cs-CZ" sz="1400" dirty="0"/>
              <a:t>- 65-51-H/01;</a:t>
            </a:r>
          </a:p>
          <a:p>
            <a:endParaRPr lang="cs-CZ" sz="1600" dirty="0"/>
          </a:p>
          <a:p>
            <a:r>
              <a:rPr lang="cs-CZ" sz="1600" dirty="0"/>
              <a:t>PODNIKÁNÍ </a:t>
            </a:r>
            <a:r>
              <a:rPr lang="cs-CZ" sz="1600"/>
              <a:t>– </a:t>
            </a:r>
            <a:r>
              <a:rPr lang="cs-CZ" sz="1600" smtClean="0"/>
              <a:t>64-41-l/54 </a:t>
            </a:r>
            <a:r>
              <a:rPr lang="cs-CZ" sz="1600" dirty="0"/>
              <a:t>- nástavbové studium pro střední vzdělání s výučním listem</a:t>
            </a:r>
            <a:endParaRPr lang="cs-CZ" altLang="cs-CZ" sz="16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4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6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8" y="365126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začaly – září 2017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552" y="1690689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571500" lvl="1" indent="-571500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3600" dirty="0">
              <a:latin typeface="Calibri Light" pitchFamily="32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Setkání s pedagogickým sborem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Představení projektu</a:t>
            </a:r>
            <a:endParaRPr lang="cs-CZ" altLang="cs-CZ" sz="36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cs-CZ" altLang="cs-CZ" sz="36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5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08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pokračovaly…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552" y="1690689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571500" lvl="1" indent="-571500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3600" dirty="0">
              <a:latin typeface="Calibri Light" pitchFamily="32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KRŠ + ŠKR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Práce na základních dokumentech školy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Vzdělávání pro ŠKR</a:t>
            </a:r>
            <a:endParaRPr lang="cs-CZ" altLang="cs-CZ" sz="36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6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85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pokračovaly…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552" y="1690689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571500" lvl="1" indent="-571500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3600" dirty="0">
              <a:latin typeface="Calibri Light" pitchFamily="32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7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1" y="1196752"/>
            <a:ext cx="3456384" cy="48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12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pokračovaly…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552" y="1690689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571500" lvl="1" indent="-571500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3600" dirty="0">
              <a:latin typeface="Calibri Light" pitchFamily="32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/>
              <a:t>Š</a:t>
            </a:r>
            <a:r>
              <a:rPr lang="cs-CZ" altLang="cs-CZ" sz="3600" dirty="0" smtClean="0"/>
              <a:t>kolní akční plán  - KAP PK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cs-CZ" altLang="cs-CZ" sz="3600" dirty="0" smtClean="0"/>
              <a:t>Strategický plán rozvoje školy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8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7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0"/>
            <a:ext cx="7269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28567" y="188640"/>
            <a:ext cx="788567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2" charset="0"/>
              </a:rPr>
              <a:t>Jak jsme pokračovaly…</a:t>
            </a:r>
            <a:endParaRPr lang="cs-CZ" altLang="cs-CZ" sz="4400" b="1" dirty="0">
              <a:solidFill>
                <a:schemeClr val="accent3">
                  <a:lumMod val="75000"/>
                </a:schemeClr>
              </a:solidFill>
              <a:latin typeface="Calibri Light" pitchFamily="32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407109" y="6311901"/>
            <a:ext cx="249168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CZ.02.3.68/0.0/0.0/15_001/0000283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552" y="1690689"/>
            <a:ext cx="7608294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Calibri" pitchFamily="32" charset="0"/>
                <a:ea typeface="Arial Unicode MS" charset="-128"/>
                <a:cs typeface="Arial Unicode MS" charset="-128"/>
              </a:defRPr>
            </a:lvl9pPr>
          </a:lstStyle>
          <a:p>
            <a:pPr marL="571500" lvl="1" indent="-571500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3600" dirty="0">
              <a:latin typeface="Calibri Light" pitchFamily="32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4BC1-2603-4B9A-BBCC-19D513F7E091}" type="datetime1">
              <a:rPr lang="cs-CZ" altLang="cs-CZ"/>
              <a:pPr>
                <a:defRPr/>
              </a:pPr>
              <a:t>8.10.2018</a:t>
            </a:fld>
            <a:endParaRPr lang="cs-CZ" altLang="cs-CZ"/>
          </a:p>
        </p:txBody>
      </p:sp>
      <p:sp>
        <p:nvSpPr>
          <p:cNvPr id="307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-128"/>
                <a:cs typeface="Arial Unicode MS" charset="-128"/>
              </a:defRPr>
            </a:lvl9pPr>
          </a:lstStyle>
          <a:p>
            <a:fld id="{AFB62A1F-982D-40BC-BC4E-3BC16346C03E}" type="slidenum">
              <a:rPr lang="cs-CZ" altLang="cs-CZ" smtClean="0">
                <a:solidFill>
                  <a:srgbClr val="898989"/>
                </a:solidFill>
                <a:latin typeface="Calibri" pitchFamily="32" charset="0"/>
                <a:cs typeface="Arial" charset="0"/>
              </a:rPr>
              <a:pPr/>
              <a:t>9</a:t>
            </a:fld>
            <a:endParaRPr lang="cs-CZ" altLang="cs-CZ" smtClean="0">
              <a:solidFill>
                <a:srgbClr val="898989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70163"/>
            <a:ext cx="3502177" cy="49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88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170</Words>
  <Application>Microsoft Office PowerPoint</Application>
  <PresentationFormat>Předvádění na obrazovce (4:3)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Stýblová Hana</dc:creator>
  <cp:lastModifiedBy>Kantor</cp:lastModifiedBy>
  <cp:revision>9</cp:revision>
  <dcterms:created xsi:type="dcterms:W3CDTF">2018-10-04T14:39:33Z</dcterms:created>
  <dcterms:modified xsi:type="dcterms:W3CDTF">2018-10-08T05:52:31Z</dcterms:modified>
</cp:coreProperties>
</file>