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61" r:id="rId5"/>
    <p:sldId id="260" r:id="rId6"/>
    <p:sldId id="267" r:id="rId7"/>
    <p:sldId id="263" r:id="rId8"/>
    <p:sldId id="264" r:id="rId9"/>
    <p:sldId id="265" r:id="rId10"/>
    <p:sldId id="262" r:id="rId11"/>
    <p:sldId id="266" r:id="rId12"/>
    <p:sldId id="268" r:id="rId13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11. 10. 2018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93AF81-8E57-4F97-AB4B-8E54FFC08A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26325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11. 10. 2018</a:t>
            </a:r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418D2-EE06-4EEB-B209-837525850C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33279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418D2-EE06-4EEB-B209-837525850C61}" type="slidenum">
              <a:rPr lang="cs-CZ" smtClean="0"/>
              <a:t>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11. 10. 2018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701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E08DF0-73CB-434D-8405-20C03FEDF87A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10. 10. 2018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A9F3B1-D834-4C5C-8CC7-F573C9FC4AF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366649"/>
      </p:ext>
    </p:extLst>
  </p:cSld>
  <p:clrMapOvr>
    <a:masterClrMapping/>
  </p:clrMapOvr>
  <p:transition spd="slow">
    <p:push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E08DF0-73CB-434D-8405-20C03FEDF87A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10. 10. 2018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A9F3B1-D834-4C5C-8CC7-F573C9FC4AF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1963314"/>
      </p:ext>
    </p:extLst>
  </p:cSld>
  <p:clrMapOvr>
    <a:masterClrMapping/>
  </p:clrMapOvr>
  <p:transition spd="slow">
    <p:push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E08DF0-73CB-434D-8405-20C03FEDF87A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10. 10. 2018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A9F3B1-D834-4C5C-8CC7-F573C9FC4AF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3578955"/>
      </p:ext>
    </p:extLst>
  </p:cSld>
  <p:clrMapOvr>
    <a:masterClrMapping/>
  </p:clrMapOvr>
  <p:transition spd="slow"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E08DF0-73CB-434D-8405-20C03FEDF87A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10. 10. 2018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A9F3B1-D834-4C5C-8CC7-F573C9FC4AF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1826704"/>
      </p:ext>
    </p:extLst>
  </p:cSld>
  <p:clrMapOvr>
    <a:masterClrMapping/>
  </p:clrMapOvr>
  <p:transition spd="slow">
    <p:push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E08DF0-73CB-434D-8405-20C03FEDF87A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10. 10. 2018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A9F3B1-D834-4C5C-8CC7-F573C9FC4AF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0152351"/>
      </p:ext>
    </p:extLst>
  </p:cSld>
  <p:clrMapOvr>
    <a:masterClrMapping/>
  </p:clrMapOvr>
  <p:transition spd="slow">
    <p:push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E08DF0-73CB-434D-8405-20C03FEDF87A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10. 10. 2018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A9F3B1-D834-4C5C-8CC7-F573C9FC4AF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7982473"/>
      </p:ext>
    </p:extLst>
  </p:cSld>
  <p:clrMapOvr>
    <a:masterClrMapping/>
  </p:clrMapOvr>
  <p:transition spd="slow">
    <p:push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E08DF0-73CB-434D-8405-20C03FEDF87A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10. 10. 2018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A9F3B1-D834-4C5C-8CC7-F573C9FC4AF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6940216"/>
      </p:ext>
    </p:extLst>
  </p:cSld>
  <p:clrMapOvr>
    <a:masterClrMapping/>
  </p:clrMapOvr>
  <p:transition spd="slow">
    <p:push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E08DF0-73CB-434D-8405-20C03FEDF87A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10. 10. 2018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A9F3B1-D834-4C5C-8CC7-F573C9FC4AF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9176104"/>
      </p:ext>
    </p:extLst>
  </p:cSld>
  <p:clrMapOvr>
    <a:masterClrMapping/>
  </p:clrMapOvr>
  <p:transition spd="slow">
    <p:push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E08DF0-73CB-434D-8405-20C03FEDF87A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10. 10. 2018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A9F3B1-D834-4C5C-8CC7-F573C9FC4AF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6016762"/>
      </p:ext>
    </p:extLst>
  </p:cSld>
  <p:clrMapOvr>
    <a:masterClrMapping/>
  </p:clrMapOvr>
  <p:transition spd="slow">
    <p:push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E08DF0-73CB-434D-8405-20C03FEDF87A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10. 10. 2018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A9F3B1-D834-4C5C-8CC7-F573C9FC4AF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9047801"/>
      </p:ext>
    </p:extLst>
  </p:cSld>
  <p:clrMapOvr>
    <a:masterClrMapping/>
  </p:clrMapOvr>
  <p:transition spd="slow">
    <p:push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E08DF0-73CB-434D-8405-20C03FEDF87A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10. 10. 2018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A9F3B1-D834-4C5C-8CC7-F573C9FC4AF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8756921"/>
      </p:ext>
    </p:extLst>
  </p:cSld>
  <p:clrMapOvr>
    <a:masterClrMapping/>
  </p:clrMapOvr>
  <p:transition spd="slow">
    <p:push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E08DF0-73CB-434D-8405-20C03FEDF87A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10. 10. 2018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A9F3B1-D834-4C5C-8CC7-F573C9FC4AF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2511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d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z/url?sa=i&amp;rct=j&amp;q=&amp;esrc=s&amp;source=images&amp;cd=&amp;cad=rja&amp;uact=8&amp;ved=2ahUKEwj1g-eCjvXdAhWCDuwKHSXIAU4QjRx6BAgBEAU&amp;url=https://www.papirnictvipavlik.cz/poradac-pakovy-a4-5-cm-svetle-modry/&amp;psig=AOvVaw3I56E6lqwCW-UG9FPhk7HK&amp;ust=1539028479141932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Podpora škol formou projektů zjednodušeného vykazování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Šablony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 MŠ a ZŠ I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3681" y="3602038"/>
            <a:ext cx="11419609" cy="1344035"/>
          </a:xfrm>
        </p:spPr>
        <p:txBody>
          <a:bodyPr/>
          <a:lstStyle/>
          <a:p>
            <a:endParaRPr lang="cs-CZ" dirty="0" smtClean="0"/>
          </a:p>
          <a:p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Realizace projektu na 7. základní škole a mateřské škole Plzeň</a:t>
            </a:r>
          </a:p>
          <a:p>
            <a:endParaRPr lang="cs-CZ" sz="3200" b="1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32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3" name="Obrázek 12"/>
          <p:cNvPicPr>
            <a:picLocks noChangeAspect="1" noChangeArrowheads="1"/>
          </p:cNvPicPr>
          <p:nvPr/>
        </p:nvPicPr>
        <p:blipFill>
          <a:blip r:embed="rId3">
            <a:lum bright="6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6" t="21550" r="5727" b="28647"/>
          <a:stretch>
            <a:fillRect/>
          </a:stretch>
        </p:blipFill>
        <p:spPr bwMode="auto">
          <a:xfrm>
            <a:off x="4192732" y="4717472"/>
            <a:ext cx="3413413" cy="13589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323427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06" t="11660" r="15047" b="5879"/>
          <a:stretch/>
        </p:blipFill>
        <p:spPr bwMode="auto">
          <a:xfrm>
            <a:off x="3213926" y="301337"/>
            <a:ext cx="8658426" cy="59020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67591" y="2366341"/>
            <a:ext cx="2566554" cy="15696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ZAHÁJENÍ  PROJEKTU</a:t>
            </a:r>
          </a:p>
          <a:p>
            <a:pPr algn="ctr"/>
            <a:r>
              <a:rPr lang="cs-CZ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1. 7. 2017</a:t>
            </a:r>
            <a:endParaRPr lang="cs-CZ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anose="02010803020104030203" pitchFamily="2" charset="-79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67591" y="4197927"/>
            <a:ext cx="2566554" cy="15696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UKONČENÍ </a:t>
            </a:r>
          </a:p>
          <a:p>
            <a:pPr algn="ctr"/>
            <a:r>
              <a:rPr lang="cs-CZ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PROJEKTU</a:t>
            </a:r>
          </a:p>
          <a:p>
            <a:pPr algn="ctr"/>
            <a:r>
              <a:rPr lang="cs-CZ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30. 6. 2019</a:t>
            </a:r>
            <a:endParaRPr lang="cs-CZ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13310" y="446808"/>
            <a:ext cx="2520835" cy="15696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PODÁNÍ ŽÁDOSTI</a:t>
            </a:r>
          </a:p>
          <a:p>
            <a:pPr algn="ctr"/>
            <a:r>
              <a:rPr lang="cs-CZ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4. 5. 2017</a:t>
            </a:r>
            <a:endParaRPr lang="cs-CZ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0858924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860" y="436901"/>
            <a:ext cx="3243839" cy="95596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REALIZAČNÍ TÝM PROJEKTU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424651" y="852054"/>
            <a:ext cx="6506586" cy="5164282"/>
          </a:xfrm>
        </p:spPr>
        <p:txBody>
          <a:bodyPr>
            <a:normAutofit lnSpcReduction="1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Ředitelka školy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36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Manažer projektu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36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Administrátor projektu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36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Lektorský tým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36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Pedagogové </a:t>
            </a:r>
            <a:endParaRPr lang="cs-CZ" sz="36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957360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7982" y="197428"/>
            <a:ext cx="11294918" cy="116378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cs-CZ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cs-CZ" sz="49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ŠABLONY  2017 – 2019 7. ZŠ A MŠ PLZEŇ </a:t>
            </a:r>
            <a:endParaRPr lang="cs-CZ" sz="49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29936" y="1600200"/>
            <a:ext cx="11180620" cy="4576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MŠ</a:t>
            </a:r>
          </a:p>
          <a:p>
            <a:r>
              <a:rPr lang="cs-CZ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Specifika </a:t>
            </a:r>
            <a:r>
              <a:rPr lang="cs-CZ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práce pedagoga s dvouletými dětmi v MŠ </a:t>
            </a:r>
            <a:r>
              <a:rPr lang="cs-CZ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cs-CZ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8x</a:t>
            </a:r>
          </a:p>
          <a:p>
            <a:endParaRPr lang="cs-CZ" sz="2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 </a:t>
            </a:r>
            <a:r>
              <a:rPr lang="cs-CZ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logopedických vad a problémů komunikačních schopností u dětí v MŠ </a:t>
            </a:r>
            <a:r>
              <a:rPr lang="cs-CZ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cs-CZ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2x</a:t>
            </a:r>
          </a:p>
          <a:p>
            <a:endParaRPr lang="cs-CZ" sz="2400" b="1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Sdílení </a:t>
            </a:r>
            <a:r>
              <a:rPr lang="cs-CZ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zkušeností pedagogů z různých škol prostřednictvím vzájemných návštěv </a:t>
            </a:r>
            <a:endParaRPr lang="cs-CZ" sz="24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(</a:t>
            </a:r>
            <a:r>
              <a:rPr lang="cs-CZ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MŠ) </a:t>
            </a:r>
            <a:r>
              <a:rPr lang="cs-CZ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 </a:t>
            </a:r>
            <a:r>
              <a:rPr lang="cs-CZ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POLYTECHNICKÁ VÝCHOVA   1x</a:t>
            </a:r>
            <a:endParaRPr lang="cs-CZ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6522699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29936" y="529936"/>
            <a:ext cx="11357264" cy="56007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87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ZŠ</a:t>
            </a:r>
          </a:p>
          <a:p>
            <a:r>
              <a:rPr lang="cs-CZ" sz="4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Vzdělávání </a:t>
            </a:r>
            <a:r>
              <a:rPr lang="cs-CZ" sz="4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pedagogických pracovníků ZŠ – DVPP v rozsahu 16 hodin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4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Čtenářská gramotnost  </a:t>
            </a:r>
            <a:r>
              <a:rPr lang="cs-CZ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20x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4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Matematická gramotnost  </a:t>
            </a:r>
            <a:r>
              <a:rPr lang="cs-CZ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1x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44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4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Vzdělávání </a:t>
            </a:r>
            <a:r>
              <a:rPr lang="cs-CZ" sz="4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pedagogických pracovníků ZŠ – DVPP v rozsahu 32 hodin </a:t>
            </a:r>
            <a:endParaRPr lang="cs-CZ" sz="44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4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Matematická gramotnost </a:t>
            </a:r>
            <a:r>
              <a:rPr lang="cs-CZ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2x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4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Cizí jazyky </a:t>
            </a:r>
            <a:r>
              <a:rPr lang="cs-CZ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4x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4400" b="1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Mentoring</a:t>
            </a:r>
            <a:r>
              <a:rPr lang="cs-CZ" sz="4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6x</a:t>
            </a:r>
          </a:p>
          <a:p>
            <a:endParaRPr lang="cs-CZ" sz="4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4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Vzdělávání </a:t>
            </a:r>
            <a:r>
              <a:rPr lang="cs-CZ" sz="4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pedagogického sboru ZŠ zaměřené na</a:t>
            </a:r>
            <a:r>
              <a:rPr lang="cs-CZ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INKLUZI </a:t>
            </a:r>
            <a:r>
              <a:rPr lang="cs-CZ" sz="4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cs-CZ" sz="4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vzdělávací akce v rozsahu 8 </a:t>
            </a:r>
            <a:r>
              <a:rPr lang="cs-CZ" sz="4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hodin </a:t>
            </a:r>
            <a:r>
              <a:rPr lang="cs-CZ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1x  </a:t>
            </a:r>
          </a:p>
          <a:p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277868100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5636" y="259773"/>
            <a:ext cx="11533909" cy="57669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Vzájemná spolupráce pedagogů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ZŠ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Čtenářská gramotnost 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4x</a:t>
            </a:r>
          </a:p>
          <a:p>
            <a:pPr marL="0" indent="0">
              <a:lnSpc>
                <a:spcPct val="100000"/>
              </a:lnSpc>
              <a:buNone/>
            </a:pPr>
            <a:endParaRPr lang="cs-CZ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0000"/>
              </a:lnSpc>
            </a:pP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Sdílení </a:t>
            </a:r>
            <a:r>
              <a:rPr lang="cs-CZ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zkušeností pedagogů z různých škol prostřednictvím vzájemných návštěv </a:t>
            </a:r>
            <a:endParaRPr lang="cs-CZ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(</a:t>
            </a:r>
            <a:r>
              <a:rPr lang="cs-CZ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ZŠ)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3x</a:t>
            </a:r>
          </a:p>
          <a:p>
            <a:pPr>
              <a:lnSpc>
                <a:spcPct val="100000"/>
              </a:lnSpc>
            </a:pP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Tandemová výuka na ZŠ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4x</a:t>
            </a:r>
          </a:p>
          <a:p>
            <a:pPr>
              <a:lnSpc>
                <a:spcPct val="100000"/>
              </a:lnSpc>
            </a:pP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Čtenářský klub pro žáky ZŠ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2x</a:t>
            </a:r>
          </a:p>
          <a:p>
            <a:pPr>
              <a:lnSpc>
                <a:spcPct val="110000"/>
              </a:lnSpc>
            </a:pPr>
            <a:endParaRPr lang="cs-CZ" sz="31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372796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2118" y="1184563"/>
            <a:ext cx="11367655" cy="297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Klub zábavné logiky a deskových her pro žáky ZŠ </a:t>
            </a:r>
            <a:r>
              <a:rPr lang="cs-CZ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4x</a:t>
            </a:r>
            <a:endParaRPr lang="cs-CZ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Doučování žáků ZŠ ohrožených školním neúspěchem </a:t>
            </a:r>
            <a:r>
              <a:rPr lang="cs-CZ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10x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Odborně zaměřená tematická setkávání a spolupráce s rodiči žáků ZŠ </a:t>
            </a:r>
            <a:r>
              <a:rPr lang="cs-CZ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1x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61706048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6368" y="405246"/>
            <a:ext cx="3430877" cy="92479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PORTFOLIO</a:t>
            </a:r>
            <a:b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PEDAGOGA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70225" y="841663"/>
            <a:ext cx="6433848" cy="5455227"/>
          </a:xfrm>
        </p:spPr>
        <p:txBody>
          <a:bodyPr/>
          <a:lstStyle/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2055" name="Picture 7" descr="Výsledek obrázku pro MODRÝ POŘADAČ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5329" y="218210"/>
            <a:ext cx="5943888" cy="63198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Obrázek 11"/>
          <p:cNvPicPr/>
          <p:nvPr/>
        </p:nvPicPr>
        <p:blipFill rotWithShape="1">
          <a:blip r:embed="rId4"/>
          <a:srcRect l="4266" t="31806" r="54264" b="14905"/>
          <a:stretch/>
        </p:blipFill>
        <p:spPr bwMode="auto">
          <a:xfrm rot="21426768">
            <a:off x="7322284" y="2305356"/>
            <a:ext cx="3305240" cy="23561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28816465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39631" y="1982055"/>
            <a:ext cx="9144000" cy="1197563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Děkuji </a:t>
            </a:r>
            <a:r>
              <a:rPr lang="cs-CZ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pozornost</a:t>
            </a:r>
            <a:endParaRPr lang="cs-CZ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816436" y="3782292"/>
            <a:ext cx="495646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Handwriting" panose="03010101010101010101" pitchFamily="66" charset="0"/>
            </a:endParaRPr>
          </a:p>
          <a:p>
            <a:pPr algn="ctr"/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Handwriting" panose="03010101010101010101" pitchFamily="66" charset="0"/>
              </a:rPr>
              <a:t>Mgr. Ilona Skálová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777300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SRP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SRP" id="{3E76C045-5377-4612-AB49-2A4E2E269AFB}" vid="{97CB8A28-D7E5-4162-AD01-576F813CB6F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10" ma:contentTypeDescription="Vytvoří nový dokument" ma:contentTypeScope="" ma:versionID="77d0729ef453f8ebc4c2f75ab0de72fb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d0ac4cad5745c66a085e053ea80f398d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D6D555-0C4F-4724-A002-4676854180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D186E2-63B6-4F2B-B847-9EA99E73FD9D}">
  <ds:schemaRefs>
    <ds:schemaRef ds:uri="http://schemas.openxmlformats.org/package/2006/metadata/core-properties"/>
    <ds:schemaRef ds:uri="http://purl.org/dc/terms/"/>
    <ds:schemaRef ds:uri="7ffaba63-cadb-4ee0-afcd-3a4a42323a6d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4ed50015-f427-4bca-b79c-7b0ef9a9fc9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D7B211A-32FA-431B-ADF5-36BB0A8453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d50015-f427-4bca-b79c-7b0ef9a9fc90"/>
    <ds:schemaRef ds:uri="7ffaba63-cadb-4ee0-afcd-3a4a42323a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</TotalTime>
  <Words>209</Words>
  <Application>Microsoft Office PowerPoint</Application>
  <PresentationFormat>Širokoúhlá obrazovka</PresentationFormat>
  <Paragraphs>64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Aharoni</vt:lpstr>
      <vt:lpstr>Arial</vt:lpstr>
      <vt:lpstr>Calibri</vt:lpstr>
      <vt:lpstr>Calibri Light</vt:lpstr>
      <vt:lpstr>Lucida Handwriting</vt:lpstr>
      <vt:lpstr>Wingdings</vt:lpstr>
      <vt:lpstr>MotivSRP</vt:lpstr>
      <vt:lpstr> Podpora škol formou projektů zjednodušeného vykazování Šablony pro MŠ a ZŠ I </vt:lpstr>
      <vt:lpstr>Prezentace aplikace PowerPoint</vt:lpstr>
      <vt:lpstr>REALIZAČNÍ TÝM PROJEKTU</vt:lpstr>
      <vt:lpstr> ŠABLONY  2017 – 2019 7. ZŠ A MŠ PLZEŇ </vt:lpstr>
      <vt:lpstr>Prezentace aplikace PowerPoint</vt:lpstr>
      <vt:lpstr>Prezentace aplikace PowerPoint</vt:lpstr>
      <vt:lpstr>    </vt:lpstr>
      <vt:lpstr> PORTFOLIO PEDAGOGA</vt:lpstr>
      <vt:lpstr>Děkuji za pozornost</vt:lpstr>
    </vt:vector>
  </TitlesOfParts>
  <Company>NIDV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Lehmann Jakub</dc:creator>
  <cp:lastModifiedBy>Lucie Holacká</cp:lastModifiedBy>
  <cp:revision>53</cp:revision>
  <cp:lastPrinted>2018-10-10T08:24:33Z</cp:lastPrinted>
  <dcterms:created xsi:type="dcterms:W3CDTF">2017-07-27T07:17:50Z</dcterms:created>
  <dcterms:modified xsi:type="dcterms:W3CDTF">2018-10-10T08:25:03Z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0x010100A40B63935230ED4DB8231F1EAEE63E9B</vt:lpwstr>
  </property>
</Properties>
</file>