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61" r:id="rId5"/>
    <p:sldId id="260" r:id="rId6"/>
    <p:sldId id="267" r:id="rId7"/>
    <p:sldId id="263" r:id="rId8"/>
    <p:sldId id="264" r:id="rId9"/>
    <p:sldId id="265" r:id="rId10"/>
    <p:sldId id="262" r:id="rId11"/>
    <p:sldId id="266" r:id="rId12"/>
    <p:sldId id="268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3AF81-8E57-4F97-AB4B-8E54FFC08A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26325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18D2-EE06-4EEB-B209-837525850C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3327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18D2-EE06-4EEB-B209-837525850C61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0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366649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963314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578955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826704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152351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982473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940216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176104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016762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047801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756921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E08DF0-73CB-434D-8405-20C03FEDF87A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10. 10. 2018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9F3B1-D834-4C5C-8CC7-F573C9FC4AF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251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rct=j&amp;q=&amp;esrc=s&amp;source=images&amp;cd=&amp;cad=rja&amp;uact=8&amp;ved=2ahUKEwj1g-eCjvXdAhWCDuwKHSXIAU4QjRx6BAgBEAU&amp;url=https://www.papirnictvipavlik.cz/poradac-pakovy-a4-5-cm-svetle-modry/&amp;psig=AOvVaw3I56E6lqwCW-UG9FPhk7HK&amp;ust=1539028479141932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Podpora škol formou projektů zjednodušeného vykazování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Šablony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 MŠ a ZŠ I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3681" y="3602038"/>
            <a:ext cx="11419609" cy="1344035"/>
          </a:xfrm>
        </p:spPr>
        <p:txBody>
          <a:bodyPr/>
          <a:lstStyle/>
          <a:p>
            <a:endParaRPr lang="cs-CZ" dirty="0" smtClean="0"/>
          </a:p>
          <a:p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Realizace projektu na 7. základní škole a mateřské škole Plzeň</a:t>
            </a:r>
          </a:p>
          <a:p>
            <a:endParaRPr lang="cs-CZ" sz="32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Obrázek 12"/>
          <p:cNvPicPr>
            <a:picLocks noChangeAspect="1" noChangeArrowheads="1"/>
          </p:cNvPicPr>
          <p:nvPr/>
        </p:nvPicPr>
        <p:blipFill>
          <a:blip r:embed="rId3">
            <a:lum bright="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" t="21550" r="5727" b="28647"/>
          <a:stretch>
            <a:fillRect/>
          </a:stretch>
        </p:blipFill>
        <p:spPr bwMode="auto">
          <a:xfrm>
            <a:off x="4192732" y="4717472"/>
            <a:ext cx="3413413" cy="1358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234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6" t="11660" r="15047" b="5879"/>
          <a:stretch/>
        </p:blipFill>
        <p:spPr bwMode="auto">
          <a:xfrm>
            <a:off x="3213926" y="301337"/>
            <a:ext cx="8658426" cy="5902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591" y="2366341"/>
            <a:ext cx="2566554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ZAHÁJENÍ  PROJEKTU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1. 7. 2017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7591" y="4197927"/>
            <a:ext cx="2566554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UKONČENÍ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30. 6. 2019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3310" y="446808"/>
            <a:ext cx="2520835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PODÁNÍ ŽÁDOSTI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4. 5. 2017</a:t>
            </a:r>
            <a:endParaRPr lang="cs-CZ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85892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860" y="436901"/>
            <a:ext cx="3243839" cy="9559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REALIZAČNÍ TÝM PROJEKTU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424651" y="852054"/>
            <a:ext cx="6506586" cy="5164282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Ředitelka školy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Manažer projektu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Administrátor projektu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Lektorský tým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Pedagogové </a:t>
            </a:r>
            <a:endParaRPr lang="cs-CZ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5736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982" y="197428"/>
            <a:ext cx="11294918" cy="116378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cs-CZ" sz="4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ŠABLONY  2017 – 2019 7. ZŠ A MŠ PLZEŇ </a:t>
            </a:r>
            <a:endParaRPr lang="cs-CZ" sz="49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9936" y="1600200"/>
            <a:ext cx="11180620" cy="457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MŠ</a:t>
            </a:r>
          </a:p>
          <a:p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 pedagoga s dvouletými dětmi v MŠ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8x</a:t>
            </a:r>
          </a:p>
          <a:p>
            <a:endParaRPr lang="cs-CZ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logopedických vad a problémů komunikačních schopností u dětí v MŠ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</a:t>
            </a:r>
          </a:p>
          <a:p>
            <a:endParaRPr lang="cs-CZ" sz="2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Sdílení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zkušeností pedagogů z různých škol prostřednictvím vzájemných návštěv </a:t>
            </a:r>
            <a:endParaRPr lang="cs-CZ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MŠ) </a:t>
            </a: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</a:t>
            </a:r>
            <a:r>
              <a:rPr lang="cs-CZ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POLYTECHNICKÁ VÝCHOVA   1x</a:t>
            </a:r>
            <a:endParaRPr lang="cs-CZ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52269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9936" y="529936"/>
            <a:ext cx="11357264" cy="56007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8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ZŠ</a:t>
            </a:r>
          </a:p>
          <a:p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 </a:t>
            </a:r>
            <a:r>
              <a:rPr lang="cs-CZ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pedagogických pracovníků ZŠ – DVPP v rozsahu 16 hodin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Čtenářská gramotnost 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Matematická gramotnost 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1x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4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 </a:t>
            </a:r>
            <a:r>
              <a:rPr lang="cs-CZ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pedagogických pracovníků ZŠ – DVPP v rozsahu 32 hodin </a:t>
            </a:r>
            <a:endParaRPr lang="cs-CZ" sz="4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Matematická gramotnost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Cizí jazyky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44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Mentoring</a:t>
            </a: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6x</a:t>
            </a:r>
          </a:p>
          <a:p>
            <a:endParaRPr lang="cs-CZ" sz="4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 </a:t>
            </a:r>
            <a:r>
              <a:rPr lang="cs-CZ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pedagogického sboru ZŠ zaměřené na</a:t>
            </a:r>
            <a:r>
              <a:rPr lang="cs-CZ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INKLUZI </a:t>
            </a: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4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akce v rozsahu 8 </a:t>
            </a:r>
            <a:r>
              <a:rPr lang="cs-CZ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hodin </a:t>
            </a:r>
            <a:r>
              <a:rPr lang="cs-CZ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1x  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27786810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6" y="259773"/>
            <a:ext cx="11533909" cy="57669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Vzájemná spolupráce pedagogů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ZŠ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Čtenářská gramotnost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Sdílení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zkušeností pedagogů z různých škol prostřednictvím vzájemných návštěv </a:t>
            </a:r>
            <a:endParaRPr lang="cs-CZ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ZŠ)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</a:t>
            </a:r>
          </a:p>
          <a:p>
            <a:pPr>
              <a:lnSpc>
                <a:spcPct val="100000"/>
              </a:lnSpc>
            </a:pP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Tandemová výuka na ZŠ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</a:t>
            </a:r>
          </a:p>
          <a:p>
            <a:pPr>
              <a:lnSpc>
                <a:spcPct val="100000"/>
              </a:lnSpc>
            </a:pP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Čtenářský klub pro žáky ZŠ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</a:t>
            </a:r>
          </a:p>
          <a:p>
            <a:pPr>
              <a:lnSpc>
                <a:spcPct val="110000"/>
              </a:lnSpc>
            </a:pPr>
            <a:endParaRPr lang="cs-CZ" sz="3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7279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2118" y="1184563"/>
            <a:ext cx="11367655" cy="297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Klub zábavné logiky a deskových her pro žáky ZŠ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</a:t>
            </a:r>
            <a:endParaRPr lang="cs-CZ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Doučování žáků ZŠ ohrožených školním neúspěchem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10x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Odborně zaměřená tematická setkávání a spolupráce s rodiči žáků ZŠ </a:t>
            </a:r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1x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170604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6368" y="405246"/>
            <a:ext cx="3430877" cy="92479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PORTFOLIO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PEDAGOGA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70225" y="841663"/>
            <a:ext cx="6433848" cy="5455227"/>
          </a:xfrm>
        </p:spPr>
        <p:txBody>
          <a:bodyPr/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2055" name="Picture 7" descr="Výsledek obrázku pro MODRÝ POŘADAČ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29" y="218210"/>
            <a:ext cx="5943888" cy="63198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/>
          <p:cNvPicPr/>
          <p:nvPr/>
        </p:nvPicPr>
        <p:blipFill rotWithShape="1">
          <a:blip r:embed="rId4"/>
          <a:srcRect l="4266" t="31806" r="54264" b="14905"/>
          <a:stretch/>
        </p:blipFill>
        <p:spPr bwMode="auto">
          <a:xfrm rot="21426768">
            <a:off x="7322284" y="2305356"/>
            <a:ext cx="3305240" cy="23561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2881646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9631" y="1982055"/>
            <a:ext cx="9144000" cy="119756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pozornost</a:t>
            </a:r>
            <a:endParaRPr lang="cs-CZ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16436" y="3782292"/>
            <a:ext cx="49564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anose="03010101010101010101" pitchFamily="66" charset="0"/>
            </a:endParaRPr>
          </a:p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anose="03010101010101010101" pitchFamily="66" charset="0"/>
              </a:rPr>
              <a:t>Mgr. Ilona Skálová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77730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D6D555-0C4F-4724-A002-46768541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D186E2-63B6-4F2B-B847-9EA99E73FD9D}">
  <ds:schemaRefs>
    <ds:schemaRef ds:uri="http://schemas.openxmlformats.org/package/2006/metadata/core-properties"/>
    <ds:schemaRef ds:uri="http://purl.org/dc/terms/"/>
    <ds:schemaRef ds:uri="7ffaba63-cadb-4ee0-afcd-3a4a42323a6d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ed50015-f427-4bca-b79c-7b0ef9a9fc9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7B211A-32FA-431B-ADF5-36BB0A845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209</Words>
  <Application>Microsoft Office PowerPoint</Application>
  <PresentationFormat>Širokoúhlá obrazovka</PresentationFormat>
  <Paragraphs>64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Lucida Handwriting</vt:lpstr>
      <vt:lpstr>Wingdings</vt:lpstr>
      <vt:lpstr>MotivSRP</vt:lpstr>
      <vt:lpstr> Podpora škol formou projektů zjednodušeného vykazování Šablony pro MŠ a ZŠ I </vt:lpstr>
      <vt:lpstr>Prezentace aplikace PowerPoint</vt:lpstr>
      <vt:lpstr>REALIZAČNÍ TÝM PROJEKTU</vt:lpstr>
      <vt:lpstr> ŠABLONY  2017 – 2019 7. ZŠ A MŠ PLZEŇ </vt:lpstr>
      <vt:lpstr>Prezentace aplikace PowerPoint</vt:lpstr>
      <vt:lpstr>Prezentace aplikace PowerPoint</vt:lpstr>
      <vt:lpstr>    </vt:lpstr>
      <vt:lpstr> PORTFOLIO PEDAGOGA</vt:lpstr>
      <vt:lpstr>Děkuji za pozornost</vt:lpstr>
    </vt:vector>
  </TitlesOfParts>
  <Company>NIDV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Lucie Holacká</cp:lastModifiedBy>
  <cp:revision>53</cp:revision>
  <cp:lastPrinted>2018-10-10T08:24:33Z</cp:lastPrinted>
  <dcterms:created xsi:type="dcterms:W3CDTF">2017-07-27T07:17:50Z</dcterms:created>
  <dcterms:modified xsi:type="dcterms:W3CDTF">2018-10-10T08:25:03Z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