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0" r:id="rId4"/>
    <p:sldId id="259" r:id="rId5"/>
    <p:sldId id="264" r:id="rId6"/>
    <p:sldId id="262" r:id="rId7"/>
    <p:sldId id="263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09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36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782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55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967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11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004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98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81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72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96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41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95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05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49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52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61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9D9A0-84D4-46C9-A9D9-14E2F324B5AF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039D-AB0E-4889-A9BE-2F86CADA28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262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petr.duda@plzensky-kraj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ana.dvorakova@plzensky-kraj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545263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Vybrané aktivity z naplňování </a:t>
            </a:r>
            <a:r>
              <a:rPr lang="cs-CZ" dirty="0" smtClean="0"/>
              <a:t>krajského akčního plánu plzeňského kraje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Místní konference srp, teplá, 11. 10. 2018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5857" y="770917"/>
            <a:ext cx="5749581" cy="1478570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64268" y="2249487"/>
            <a:ext cx="4052757" cy="256761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Mgr. Petr Duda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petr.duda@plzensky-kraj.cz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377 195 102</a:t>
            </a:r>
          </a:p>
          <a:p>
            <a:pPr marL="0" indent="0">
              <a:buNone/>
            </a:pPr>
            <a:r>
              <a:rPr lang="cs-CZ" dirty="0"/>
              <a:t>734 524 005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411" y="5138872"/>
            <a:ext cx="5840474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1546167" y="282804"/>
            <a:ext cx="5104015" cy="29175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Krajský </a:t>
            </a: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</a:rPr>
              <a:t>akční plán rozvoje vzdělávání Plzeňského 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kraje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marketing </a:t>
            </a:r>
            <a:r>
              <a:rPr lang="cs-CZ" dirty="0"/>
              <a:t>technických a řemeslných oborů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analýza věkové struktury pedagogických pracovníků </a:t>
            </a:r>
            <a:r>
              <a:rPr lang="cs-CZ" dirty="0" smtClean="0"/>
              <a:t>SŠ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6841374" y="2767453"/>
            <a:ext cx="648393" cy="764771"/>
          </a:xfrm>
          <a:prstGeom prst="straightConnector1">
            <a:avLst/>
          </a:prstGeom>
          <a:ln w="76200">
            <a:solidFill>
              <a:schemeClr val="bg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aoblený obdélník 9"/>
          <p:cNvSpPr/>
          <p:nvPr/>
        </p:nvSpPr>
        <p:spPr>
          <a:xfrm>
            <a:off x="5541033" y="3696678"/>
            <a:ext cx="5705144" cy="30141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>
                <a:solidFill>
                  <a:schemeClr val="accent5">
                    <a:lumMod val="50000"/>
                  </a:schemeClr>
                </a:solidFill>
              </a:rPr>
              <a:t>Podpora odborného vzdělávání v Plzeňském 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kraji</a:t>
            </a:r>
          </a:p>
          <a:p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soutěž robotiky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kemp Polytechnika pro MŠ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kemp Robotiky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kemp Rozvoje kompetencí k podnikavosti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kemp Odborného německého jazyka pro ZŠ 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8530230" y="1272962"/>
            <a:ext cx="2535382" cy="13300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accent5">
                    <a:lumMod val="50000"/>
                  </a:schemeClr>
                </a:solidFill>
              </a:rPr>
              <a:t>Š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ablony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Zaoblený obdélník 11"/>
          <p:cNvSpPr/>
          <p:nvPr/>
        </p:nvSpPr>
        <p:spPr>
          <a:xfrm>
            <a:off x="1546167" y="4563686"/>
            <a:ext cx="2552007" cy="12801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IROP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165571" y="1937980"/>
            <a:ext cx="931025" cy="0"/>
          </a:xfrm>
          <a:prstGeom prst="straightConnector1">
            <a:avLst/>
          </a:prstGeom>
          <a:ln w="76200">
            <a:solidFill>
              <a:schemeClr val="bg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922309" y="3478491"/>
            <a:ext cx="0" cy="810705"/>
          </a:xfrm>
          <a:prstGeom prst="straightConnector1">
            <a:avLst/>
          </a:prstGeom>
          <a:ln w="76200">
            <a:solidFill>
              <a:schemeClr val="bg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1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491" t="7492" r="41992" b="149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41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86437"/>
            <a:ext cx="10212387" cy="1478570"/>
          </a:xfrm>
        </p:spPr>
        <p:txBody>
          <a:bodyPr/>
          <a:lstStyle/>
          <a:p>
            <a:r>
              <a:rPr lang="cs-CZ" dirty="0" smtClean="0"/>
              <a:t>Analýza věkové struktury pedagogů SŠ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58156"/>
            <a:ext cx="10515600" cy="41370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Průměrný věk pedagoga SŠ je 50 let!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7011"/>
            <a:ext cx="12192000" cy="439098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900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3039" y="75689"/>
            <a:ext cx="4776360" cy="1507067"/>
          </a:xfrm>
        </p:spPr>
        <p:txBody>
          <a:bodyPr/>
          <a:lstStyle/>
          <a:p>
            <a:r>
              <a:rPr lang="cs-CZ" dirty="0" smtClean="0"/>
              <a:t>Robotická soutěž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0824" y="0"/>
            <a:ext cx="4891176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93" y="1828801"/>
            <a:ext cx="2233673" cy="9319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125" y="1214757"/>
            <a:ext cx="3714740" cy="24764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64" y="3859728"/>
            <a:ext cx="4122215" cy="275788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619" y="4726624"/>
            <a:ext cx="2182560" cy="9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95" y="126978"/>
            <a:ext cx="4769926" cy="31818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61"/>
            <a:ext cx="4828586" cy="68877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95" y="3509868"/>
            <a:ext cx="4769926" cy="31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8007" cy="684609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44" y="171825"/>
            <a:ext cx="4771505" cy="31819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44" y="3535583"/>
            <a:ext cx="4773501" cy="318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7" y="1"/>
            <a:ext cx="4939075" cy="6860258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25" y="-2259"/>
            <a:ext cx="4884628" cy="68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260299"/>
            <a:ext cx="9905998" cy="1478570"/>
          </a:xfrm>
        </p:spPr>
        <p:txBody>
          <a:bodyPr/>
          <a:lstStyle/>
          <a:p>
            <a:r>
              <a:rPr lang="cs-CZ" dirty="0" smtClean="0"/>
              <a:t>Plánované kempy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2223957" cy="354171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575034" y="1758754"/>
            <a:ext cx="5854045" cy="27758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Plzeň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kemp </a:t>
            </a:r>
            <a:r>
              <a:rPr lang="cs-CZ" dirty="0"/>
              <a:t>Polytechnika pro MŠ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kemp Robotiky (spolupráce s FAV ZČU)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kemp Rozvoje kompetencí k podnikavosti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kemp Odborného německého jazyka pro ZŠ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kemp Odborného německého jazyka pro SŠ 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6584220" y="1436091"/>
            <a:ext cx="5321834" cy="213045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Klatovy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</a:t>
            </a:r>
            <a:r>
              <a:rPr lang="cs-CZ" dirty="0" smtClean="0"/>
              <a:t>emp </a:t>
            </a:r>
            <a:r>
              <a:rPr lang="cs-CZ" dirty="0"/>
              <a:t>Polytechnika pro MŠ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kemp Robotiky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kemp Rozvoje kompetencí k podnikavosti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6584220" y="3718061"/>
            <a:ext cx="5321834" cy="197572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Domažlice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kemp Robotiky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kemp Rozvoje kompetencí k podnikavosti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339374" y="4937289"/>
            <a:ext cx="4952999" cy="15130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Kontakt:</a:t>
            </a:r>
          </a:p>
          <a:p>
            <a:r>
              <a:rPr lang="cs-CZ" dirty="0" smtClean="0"/>
              <a:t>Mgr. Jana Dvořáková,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jana.dvorakova@plzensky-kraj.cz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tel</a:t>
            </a:r>
            <a:r>
              <a:rPr lang="cs-CZ" dirty="0"/>
              <a:t>. </a:t>
            </a:r>
            <a:r>
              <a:rPr lang="cs-CZ" dirty="0" smtClean="0"/>
              <a:t>377 195 </a:t>
            </a:r>
            <a:r>
              <a:rPr lang="cs-CZ" dirty="0"/>
              <a:t>216</a:t>
            </a:r>
          </a:p>
        </p:txBody>
      </p:sp>
    </p:spTree>
    <p:extLst>
      <p:ext uri="{BB962C8B-B14F-4D97-AF65-F5344CB8AC3E}">
        <p14:creationId xmlns:p14="http://schemas.microsoft.com/office/powerpoint/2010/main" val="22725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597</TotalTime>
  <Words>162</Words>
  <Application>Microsoft Office PowerPoint</Application>
  <PresentationFormat>Širokoúhlá obrazovka</PresentationFormat>
  <Paragraphs>44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Tw Cen MT</vt:lpstr>
      <vt:lpstr>Wingdings</vt:lpstr>
      <vt:lpstr>Obvod</vt:lpstr>
      <vt:lpstr>Vybrané aktivity z naplňování krajského akčního plánu plzeňského kraje</vt:lpstr>
      <vt:lpstr>Prezentace aplikace PowerPoint</vt:lpstr>
      <vt:lpstr>Prezentace aplikace PowerPoint</vt:lpstr>
      <vt:lpstr>Analýza věkové struktury pedagogů SŠ</vt:lpstr>
      <vt:lpstr>Robotická soutěž</vt:lpstr>
      <vt:lpstr>Prezentace aplikace PowerPoint</vt:lpstr>
      <vt:lpstr>Prezentace aplikace PowerPoint</vt:lpstr>
      <vt:lpstr>Prezentace aplikace PowerPoint</vt:lpstr>
      <vt:lpstr>Plánované kempy</vt:lpstr>
      <vt:lpstr>Děkuji za pozornost!</vt:lpstr>
    </vt:vector>
  </TitlesOfParts>
  <Company>Plzeňský kraj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Konference SRP</dc:title>
  <dc:creator>Duda Petr</dc:creator>
  <cp:lastModifiedBy>Lucie Holacká</cp:lastModifiedBy>
  <cp:revision>22</cp:revision>
  <dcterms:created xsi:type="dcterms:W3CDTF">2018-10-03T11:05:13Z</dcterms:created>
  <dcterms:modified xsi:type="dcterms:W3CDTF">2018-10-10T13:55:39Z</dcterms:modified>
</cp:coreProperties>
</file>