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3" r:id="rId5"/>
    <p:sldId id="266" r:id="rId6"/>
    <p:sldId id="265" r:id="rId7"/>
    <p:sldId id="267" r:id="rId8"/>
    <p:sldId id="268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11. 10. 2018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DC31B-81B9-4116-926D-43A805157F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0332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11. 10. 2018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EADFA-EA83-44CF-A620-FC6B9E33C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873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ADFA-EA83-44CF-A620-FC6B9E33CB28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11. 10. 2018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13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38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0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6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5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13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88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06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4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88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280D-CC38-4198-8A9D-8F7B195BD3EA}" type="datetimeFigureOut">
              <a:rPr lang="cs-CZ" smtClean="0"/>
              <a:pPr/>
              <a:t>10. 10. 2018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14B6-5A1E-4372-9713-CD185CC6F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MAS Radbuza, z. s.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i="1" dirty="0"/>
              <a:t>MAP SO ORP Stod a SO ORP Nýřany</a:t>
            </a:r>
          </a:p>
        </p:txBody>
      </p:sp>
    </p:spTree>
    <p:extLst>
      <p:ext uri="{BB962C8B-B14F-4D97-AF65-F5344CB8AC3E}">
        <p14:creationId xmlns:p14="http://schemas.microsoft.com/office/powerpoint/2010/main" val="34914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MAP SO ORP Stod a SO ORP Nýřany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realizace červen 2016 – květen 2018</a:t>
            </a:r>
          </a:p>
          <a:p>
            <a:r>
              <a:rPr lang="cs-CZ" dirty="0"/>
              <a:t>2 ORP – Stod a Nýřany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17 mateřských škol</a:t>
            </a:r>
          </a:p>
          <a:p>
            <a:r>
              <a:rPr lang="cs-CZ" dirty="0"/>
              <a:t>10 základních škol</a:t>
            </a:r>
          </a:p>
          <a:p>
            <a:r>
              <a:rPr lang="cs-CZ" dirty="0"/>
              <a:t>16 základních a mateřských škol </a:t>
            </a:r>
          </a:p>
          <a:p>
            <a:r>
              <a:rPr lang="cs-CZ" dirty="0"/>
              <a:t>5 základních uměleckých škol</a:t>
            </a:r>
          </a:p>
          <a:p>
            <a:r>
              <a:rPr lang="cs-CZ" dirty="0"/>
              <a:t>3 střediska volného času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91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MATEŘSKÉ ŠKOLY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školení na diagnostiku dětí v MŠ</a:t>
            </a:r>
          </a:p>
          <a:p>
            <a:r>
              <a:rPr lang="cs-CZ" dirty="0"/>
              <a:t> Klokanovy kufry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F3DFAAE-F5C7-48E5-AB2F-A2FD2C0ED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6" y="3904325"/>
            <a:ext cx="3145469" cy="20969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7219914-5ED4-4716-B47B-5C46093BB5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8242" y="3741640"/>
            <a:ext cx="2192784" cy="31163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F822E79-C175-4EBF-BBFC-668469F699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989" y="2417065"/>
            <a:ext cx="3037702" cy="20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5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ZÁKLADNÍ ŠKOLY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„Čtení – nejlepší učení“ </a:t>
            </a:r>
          </a:p>
          <a:p>
            <a:r>
              <a:rPr lang="cs-CZ" dirty="0"/>
              <a:t>realizace čtenářských dílen </a:t>
            </a:r>
          </a:p>
          <a:p>
            <a:r>
              <a:rPr lang="cs-CZ" dirty="0"/>
              <a:t>30 knih pro každý ročník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2C62565-0558-4F1F-96A7-C3EEA147A7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931" y="3745955"/>
            <a:ext cx="2938527" cy="22069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0B29703-69AF-4225-BDE2-3C6B75F4B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07535"/>
            <a:ext cx="3045041" cy="22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ZÁKLADNÍ ŠKOLY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„Den jinde“</a:t>
            </a:r>
          </a:p>
          <a:p>
            <a:r>
              <a:rPr lang="cs-CZ" dirty="0"/>
              <a:t>vzájemné návštěvy školních parlamentů, tříd</a:t>
            </a:r>
          </a:p>
          <a:p>
            <a:r>
              <a:rPr lang="cs-CZ" dirty="0"/>
              <a:t>společné závěrečné setkání a vyhodnocení návštěv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900E447-BE63-4179-A5D3-F5CCB3BB64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744" y="3599539"/>
            <a:ext cx="3739895" cy="24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ZÁKLADNÍ UMĚLECKÉ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„Dobřanské </a:t>
            </a:r>
            <a:r>
              <a:rPr lang="cs-CZ" dirty="0" err="1"/>
              <a:t>ZUŠkování</a:t>
            </a:r>
            <a:r>
              <a:rPr lang="cs-CZ" dirty="0"/>
              <a:t>“ </a:t>
            </a:r>
          </a:p>
          <a:p>
            <a:r>
              <a:rPr lang="cs-CZ" dirty="0"/>
              <a:t>doprovodná akce v rámci ZUŠ Open </a:t>
            </a:r>
          </a:p>
          <a:p>
            <a:r>
              <a:rPr lang="cs-CZ" dirty="0"/>
              <a:t>společné workshopy – výtvarníci, folklorní soubory</a:t>
            </a:r>
          </a:p>
          <a:p>
            <a:r>
              <a:rPr lang="cs-CZ" dirty="0"/>
              <a:t>vystoupení účastníků z pěti ZUŠ </a:t>
            </a:r>
          </a:p>
          <a:p>
            <a:r>
              <a:rPr lang="cs-CZ" dirty="0"/>
              <a:t>společné vystoupení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EB9EE9C-EA91-4574-90AE-DB39E96FD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44" y="4010072"/>
            <a:ext cx="3250337" cy="21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70C0"/>
                </a:solidFill>
              </a:rPr>
              <a:t>ZÁKLADNÍ UMĚLECKÉ ŠKOLY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219460A-C02A-463F-ADB5-F5109AE7F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9171" y="2410287"/>
            <a:ext cx="4053296" cy="30399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D15D109D-BB7E-4A74-88FF-411963FDB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5" y="4152212"/>
            <a:ext cx="3192657" cy="2128438"/>
          </a:xfrm>
          <a:prstGeom prst="rect">
            <a:avLst/>
          </a:prstGeom>
        </p:spPr>
      </p:pic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xmlns="" id="{50B8E251-22B7-4039-B461-18201A850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49126" y="1607495"/>
            <a:ext cx="309703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3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 smtClean="0">
                <a:solidFill>
                  <a:srgbClr val="0070C0"/>
                </a:solidFill>
              </a:rPr>
              <a:t>DĚKUJI ZA POZORNOST</a:t>
            </a:r>
            <a:endParaRPr lang="cs-CZ" sz="4000" b="1" i="1" dirty="0">
              <a:solidFill>
                <a:srgbClr val="0070C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>
                <a:ea typeface="+mj-ea"/>
                <a:cs typeface="+mj-cs"/>
              </a:rPr>
              <a:t>Bc. Pavla Adamcová</a:t>
            </a:r>
            <a:br>
              <a:rPr lang="cs-CZ" sz="2800" dirty="0" smtClean="0">
                <a:ea typeface="+mj-ea"/>
                <a:cs typeface="+mj-cs"/>
              </a:rPr>
            </a:br>
            <a:r>
              <a:rPr lang="cs-CZ" sz="2800" dirty="0" smtClean="0">
                <a:ea typeface="+mj-ea"/>
                <a:cs typeface="+mj-cs"/>
              </a:rPr>
              <a:t>Hlavní manažer MAP </a:t>
            </a:r>
            <a:r>
              <a:rPr lang="cs-CZ" sz="2800" dirty="0" err="1" smtClean="0">
                <a:ea typeface="+mj-ea"/>
                <a:cs typeface="+mj-cs"/>
              </a:rPr>
              <a:t>Nýřany</a:t>
            </a:r>
            <a:r>
              <a:rPr lang="cs-CZ" sz="2800" dirty="0" smtClean="0">
                <a:ea typeface="+mj-ea"/>
                <a:cs typeface="+mj-cs"/>
              </a:rPr>
              <a:t/>
            </a:r>
            <a:br>
              <a:rPr lang="cs-CZ" sz="2800" dirty="0" smtClean="0">
                <a:ea typeface="+mj-ea"/>
                <a:cs typeface="+mj-cs"/>
              </a:rPr>
            </a:br>
            <a:r>
              <a:rPr lang="cs-CZ" sz="2800" dirty="0" smtClean="0">
                <a:ea typeface="+mj-ea"/>
                <a:cs typeface="+mj-cs"/>
              </a:rPr>
              <a:t>MAS Radbuza, z.s.</a:t>
            </a:r>
            <a:br>
              <a:rPr lang="cs-CZ" sz="2800" dirty="0" smtClean="0">
                <a:ea typeface="+mj-ea"/>
                <a:cs typeface="+mj-cs"/>
              </a:rPr>
            </a:br>
            <a:r>
              <a:rPr lang="cs-CZ" sz="2800" dirty="0" smtClean="0">
                <a:ea typeface="+mj-ea"/>
                <a:cs typeface="+mj-cs"/>
              </a:rPr>
              <a:t>Tel.: 720 021 961</a:t>
            </a:r>
            <a:endParaRPr lang="cs-CZ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1413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143</Words>
  <Application>Microsoft Office PowerPoint</Application>
  <PresentationFormat>Předvádění na obrazovce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MAS Radbuza, z. s.</vt:lpstr>
      <vt:lpstr>MAP SO ORP Stod a SO ORP Nýřany</vt:lpstr>
      <vt:lpstr>MATEŘSKÉ ŠKOLY </vt:lpstr>
      <vt:lpstr>ZÁKLADNÍ ŠKOLY </vt:lpstr>
      <vt:lpstr>ZÁKLADNÍ ŠKOLY </vt:lpstr>
      <vt:lpstr>ZÁKLADNÍ UMĚLECKÉ ŠKOLY</vt:lpstr>
      <vt:lpstr>ZÁKLADNÍ UMĚLECKÉ ŠKOLY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</dc:creator>
  <cp:lastModifiedBy>Lucie Holacká</cp:lastModifiedBy>
  <cp:revision>18</cp:revision>
  <cp:lastPrinted>2018-10-10T10:21:49Z</cp:lastPrinted>
  <dcterms:created xsi:type="dcterms:W3CDTF">2016-10-13T12:54:19Z</dcterms:created>
  <dcterms:modified xsi:type="dcterms:W3CDTF">2018-10-10T10:21:59Z</dcterms:modified>
</cp:coreProperties>
</file>