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56" r:id="rId6"/>
    <p:sldId id="257" r:id="rId7"/>
    <p:sldId id="267" r:id="rId8"/>
    <p:sldId id="268" r:id="rId9"/>
    <p:sldId id="25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3AEC1-0ABE-4291-8D3B-D61DFC683F17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7FEC-5CA8-4C9B-8837-47051162D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8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4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29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71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90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63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69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13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5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42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Vítejte na třetí místní konferenci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5481" y="4190906"/>
            <a:ext cx="6175730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 11. 2018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4000" b="1" dirty="0">
                <a:solidFill>
                  <a:prstClr val="black"/>
                </a:solidFill>
                <a:latin typeface="Calibri" panose="020F0502020204030204"/>
              </a:rPr>
              <a:t>Centrum podpory SRP - Ústí nad Labem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Aktivity:</a:t>
            </a:r>
          </a:p>
          <a:p>
            <a:pPr marL="0" indent="0">
              <a:buNone/>
            </a:pPr>
            <a:r>
              <a:rPr lang="cs-CZ" sz="2000" dirty="0"/>
              <a:t>KA01 – osobní konzultace (119)– šablony I a II (MŠ, ZŠ, SŠ, SVČ, ZUŠ)</a:t>
            </a:r>
          </a:p>
          <a:p>
            <a:pPr marL="0" indent="0">
              <a:buNone/>
            </a:pPr>
            <a:r>
              <a:rPr lang="cs-CZ" sz="2000" dirty="0"/>
              <a:t>             telefonické a e-mailové konzultace (MŠ, ZŠ, SŠ, SVČ, ZUŠ)</a:t>
            </a:r>
          </a:p>
          <a:p>
            <a:pPr marL="0" indent="0">
              <a:buNone/>
            </a:pPr>
            <a:r>
              <a:rPr lang="cs-CZ" sz="2000" dirty="0"/>
              <a:t>             hromadné konzultace/semináře (11) – šablony II (MŠ, ZŠ, SVČ, ZUŠ)</a:t>
            </a:r>
          </a:p>
          <a:p>
            <a:pPr marL="0" indent="0">
              <a:buNone/>
            </a:pPr>
            <a:r>
              <a:rPr lang="cs-CZ" sz="2000" dirty="0"/>
              <a:t>             osobní konzultace k strategickému řízení a plánování ve školách, materiály – od ledna 2019 </a:t>
            </a:r>
          </a:p>
          <a:p>
            <a:pPr marL="0" indent="0">
              <a:buNone/>
            </a:pPr>
            <a:r>
              <a:rPr lang="cs-CZ" sz="2000" dirty="0"/>
              <a:t>             setkání pro příjemce </a:t>
            </a:r>
            <a:r>
              <a:rPr lang="cs-CZ" sz="2000" dirty="0" err="1"/>
              <a:t>Ipo</a:t>
            </a:r>
            <a:r>
              <a:rPr lang="cs-CZ" sz="2000" dirty="0"/>
              <a:t> MAP a konzultace (osobní, telefonické, e-mailové)</a:t>
            </a:r>
          </a:p>
          <a:p>
            <a:pPr marL="0" indent="0">
              <a:buNone/>
            </a:pPr>
            <a:r>
              <a:rPr lang="cs-CZ" sz="2000" dirty="0"/>
              <a:t>             panely pro zřizovatele, místní konference</a:t>
            </a:r>
          </a:p>
          <a:p>
            <a:pPr marL="0" indent="0">
              <a:buNone/>
            </a:pPr>
            <a:r>
              <a:rPr lang="cs-CZ" sz="2000" dirty="0"/>
              <a:t>KA02 – Individuální pomoc – školy v intenzivní podpoře – celkem 5 škol</a:t>
            </a:r>
          </a:p>
          <a:p>
            <a:pPr marL="0" indent="0">
              <a:buNone/>
            </a:pPr>
            <a:r>
              <a:rPr lang="cs-CZ" sz="2000" dirty="0"/>
              <a:t>KA03 – Vzdělávací program pro širší vedení školy – Strategické řízení a</a:t>
            </a:r>
          </a:p>
          <a:p>
            <a:pPr marL="0" indent="0">
              <a:buNone/>
            </a:pPr>
            <a:r>
              <a:rPr lang="cs-CZ" sz="2000" dirty="0"/>
              <a:t>             plánování ve školách – 2017/2018 – 1 běh, 2018/2019 -2 běhy</a:t>
            </a:r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000" b="1" dirty="0">
                <a:latin typeface="+mn-lt"/>
              </a:rPr>
              <a:t>Co máme už za sebou v projektu SRP?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2240" y="1087119"/>
            <a:ext cx="11592560" cy="5140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cs-CZ">
              <a:solidFill>
                <a:srgbClr val="FF0000"/>
              </a:solidFill>
              <a:cs typeface="Calibri"/>
            </a:endParaRPr>
          </a:p>
          <a:p>
            <a:pPr marL="457200" lvl="1" indent="0">
              <a:buNone/>
            </a:pPr>
            <a:endParaRPr lang="cs-CZ">
              <a:solidFill>
                <a:srgbClr val="FF0000"/>
              </a:solidFill>
              <a:cs typeface="Calibri"/>
            </a:endParaRPr>
          </a:p>
          <a:p>
            <a:pPr lvl="1"/>
            <a:endParaRPr lang="cs-CZ">
              <a:solidFill>
                <a:srgbClr val="FF0000"/>
              </a:solidFill>
              <a:cs typeface="Calibri"/>
            </a:endParaRPr>
          </a:p>
          <a:p>
            <a:pPr marL="457200" lvl="1" indent="0">
              <a:buNone/>
            </a:pPr>
            <a:endParaRPr lang="cs-CZ">
              <a:cs typeface="Calibri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8A5F75A6-2C57-4FDF-BE68-E0827CE2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4" y="1105699"/>
            <a:ext cx="10810145" cy="51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4000" b="1" dirty="0">
                <a:solidFill>
                  <a:prstClr val="black"/>
                </a:solidFill>
                <a:latin typeface="Calibri" panose="020F0502020204030204"/>
              </a:rPr>
              <a:t>Centrum podpory SRP - Ústí nad Labem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604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Poskytujeme individuální konzultace k šablonám I – pro příjemce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k šablonám II – pro žadatele i příjemce</a:t>
            </a:r>
          </a:p>
          <a:p>
            <a:pPr marL="0" indent="0">
              <a:buNone/>
            </a:pPr>
            <a:r>
              <a:rPr lang="cs-CZ" sz="2000" dirty="0"/>
              <a:t>Pořádáme hromadné konzultace/semináře pro příjemce šablon II:</a:t>
            </a:r>
          </a:p>
          <a:p>
            <a:pPr marL="0" indent="0">
              <a:buNone/>
            </a:pPr>
            <a:r>
              <a:rPr lang="cs-CZ" sz="2000" dirty="0"/>
              <a:t>14.11.2018 – pro MŠ</a:t>
            </a:r>
          </a:p>
          <a:p>
            <a:pPr marL="0" indent="0">
              <a:buNone/>
            </a:pPr>
            <a:r>
              <a:rPr lang="cs-CZ" sz="2000" dirty="0"/>
              <a:t>19.11.2018 – pro ZUŠ</a:t>
            </a:r>
          </a:p>
          <a:p>
            <a:pPr marL="0" indent="0">
              <a:buNone/>
            </a:pPr>
            <a:r>
              <a:rPr lang="cs-CZ" sz="2000" dirty="0"/>
              <a:t>10.12. 2018 – pro ZŠ, ŠD, ŠK</a:t>
            </a:r>
          </a:p>
          <a:p>
            <a:pPr marL="0" indent="0">
              <a:buNone/>
            </a:pPr>
            <a:r>
              <a:rPr lang="cs-CZ" sz="2000" dirty="0"/>
              <a:t>Poskytujeme materiály, výklady, prezentace, doporučujeme materiály ke studiu, k využití.</a:t>
            </a:r>
          </a:p>
          <a:p>
            <a:pPr marL="0" indent="0">
              <a:buNone/>
            </a:pPr>
            <a:r>
              <a:rPr lang="cs-CZ" sz="2000" dirty="0"/>
              <a:t>Od ledna 2019 – </a:t>
            </a:r>
            <a:r>
              <a:rPr lang="cs-CZ" sz="2000" b="1" dirty="0"/>
              <a:t>individuální konzultace k strategickému plánování, materiály</a:t>
            </a:r>
          </a:p>
          <a:p>
            <a:pPr marL="0" indent="0">
              <a:buNone/>
            </a:pPr>
            <a:r>
              <a:rPr lang="cs-CZ" sz="2000" dirty="0"/>
              <a:t>Po vyhlášení výzvy – šablony II pro SŠ a VOŠ – individuální a hromadné konzultace pro SŠ a VOŠ</a:t>
            </a:r>
          </a:p>
          <a:p>
            <a:pPr marL="0" indent="0">
              <a:buNone/>
            </a:pPr>
            <a:r>
              <a:rPr lang="cs-CZ" sz="2000" dirty="0"/>
              <a:t>Kontakt: Mgr. Irena Koťátková, odborný poradce Centra podpory SRP, </a:t>
            </a:r>
          </a:p>
          <a:p>
            <a:pPr marL="0" indent="0">
              <a:buNone/>
            </a:pPr>
            <a:r>
              <a:rPr lang="cs-CZ" sz="2000" dirty="0"/>
              <a:t>                tel.: 774 246 412</a:t>
            </a:r>
          </a:p>
        </p:txBody>
      </p:sp>
    </p:spTree>
    <p:extLst>
      <p:ext uri="{BB962C8B-B14F-4D97-AF65-F5344CB8AC3E}">
        <p14:creationId xmlns:p14="http://schemas.microsoft.com/office/powerpoint/2010/main" val="12529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47088" y="1122363"/>
            <a:ext cx="8820912" cy="2736406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1C0CE-9C91-42E8-B118-87FDB3D67FB9}">
  <ds:schemaRefs>
    <ds:schemaRef ds:uri="http://schemas.microsoft.com/office/2006/metadata/properties"/>
    <ds:schemaRef ds:uri="4ed50015-f427-4bca-b79c-7b0ef9a9fc90"/>
    <ds:schemaRef ds:uri="http://www.w3.org/XML/1998/namespace"/>
    <ds:schemaRef ds:uri="http://schemas.microsoft.com/office/2006/documentManagement/types"/>
    <ds:schemaRef ds:uri="http://purl.org/dc/elements/1.1/"/>
    <ds:schemaRef ds:uri="7ffaba63-cadb-4ee0-afcd-3a4a42323a6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4608A3-19F8-4115-AA12-FCC586D60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8D3859-E933-4DC1-84FF-F648CF634D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300</Words>
  <Application>Microsoft Office PowerPoint</Application>
  <PresentationFormat>Širokoúhlá obrazovka</PresentationFormat>
  <Paragraphs>34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MotivSRP</vt:lpstr>
      <vt:lpstr>Prezentace aplikace PowerPoint</vt:lpstr>
      <vt:lpstr>Centrum podpory SRP - Ústí nad Labem</vt:lpstr>
      <vt:lpstr>Co máme už za sebou v projektu SRP?</vt:lpstr>
      <vt:lpstr>Centrum podpory SRP - Ústí nad Labem</vt:lpstr>
      <vt:lpstr>Děkuji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Soukal Petr</cp:lastModifiedBy>
  <cp:revision>36</cp:revision>
  <dcterms:created xsi:type="dcterms:W3CDTF">2017-07-27T07:17:50Z</dcterms:created>
  <dcterms:modified xsi:type="dcterms:W3CDTF">2018-11-09T11:59:30Z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