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10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heme/theme18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1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5" r:id="rId3"/>
    <p:sldMasterId id="2147483682" r:id="rId4"/>
    <p:sldMasterId id="2147483689" r:id="rId5"/>
    <p:sldMasterId id="2147483696" r:id="rId6"/>
    <p:sldMasterId id="2147483703" r:id="rId7"/>
    <p:sldMasterId id="2147483717" r:id="rId8"/>
    <p:sldMasterId id="2147483745" r:id="rId9"/>
    <p:sldMasterId id="2147483776" r:id="rId10"/>
    <p:sldMasterId id="2147483800" r:id="rId11"/>
    <p:sldMasterId id="2147483824" r:id="rId12"/>
    <p:sldMasterId id="2147483872" r:id="rId13"/>
    <p:sldMasterId id="2147483896" r:id="rId14"/>
    <p:sldMasterId id="2147483902" r:id="rId15"/>
    <p:sldMasterId id="2147483921" r:id="rId16"/>
    <p:sldMasterId id="2147483945" r:id="rId17"/>
    <p:sldMasterId id="2147483952" r:id="rId18"/>
  </p:sldMasterIdLst>
  <p:notesMasterIdLst>
    <p:notesMasterId r:id="rId39"/>
  </p:notesMasterIdLst>
  <p:handoutMasterIdLst>
    <p:handoutMasterId r:id="rId40"/>
  </p:handoutMasterIdLst>
  <p:sldIdLst>
    <p:sldId id="257" r:id="rId19"/>
    <p:sldId id="259" r:id="rId20"/>
    <p:sldId id="260" r:id="rId21"/>
    <p:sldId id="261" r:id="rId22"/>
    <p:sldId id="290" r:id="rId23"/>
    <p:sldId id="263" r:id="rId24"/>
    <p:sldId id="264" r:id="rId25"/>
    <p:sldId id="265" r:id="rId26"/>
    <p:sldId id="269" r:id="rId27"/>
    <p:sldId id="267" r:id="rId28"/>
    <p:sldId id="284" r:id="rId29"/>
    <p:sldId id="283" r:id="rId30"/>
    <p:sldId id="288" r:id="rId31"/>
    <p:sldId id="289" r:id="rId32"/>
    <p:sldId id="276" r:id="rId33"/>
    <p:sldId id="291" r:id="rId34"/>
    <p:sldId id="282" r:id="rId35"/>
    <p:sldId id="279" r:id="rId36"/>
    <p:sldId id="280" r:id="rId37"/>
    <p:sldId id="287" r:id="rId38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587" autoAdjust="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customXml" Target="../customXml/item2.xml"/><Relationship Id="rId20" Type="http://schemas.openxmlformats.org/officeDocument/2006/relationships/slide" Target="slides/slide2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1E7BB-A6F7-4F10-B0A9-736CED3675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EF3C6-7CE1-4551-BA61-A6C9781DB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81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01988-3505-4DEF-BC33-BC82AF0B8FD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58FC-FE0A-4F5C-85BB-130C90D65F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55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A6655-519B-4E13-9A55-CD5D8969E7DF}" type="slidenum">
              <a:rPr kumimoji="0" lang="cs-CZ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pPr marL="0" marR="0" lvl="0" indent="0" algn="l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570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A6655-519B-4E13-9A55-CD5D8969E7DF}" type="slidenum">
              <a:rPr kumimoji="0" lang="cs-CZ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pPr marL="0" marR="0" lvl="0" indent="0" algn="l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405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53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91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04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jpe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jpeg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jpe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jpeg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jpeg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9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3449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122"/>
          <p:cNvSpPr/>
          <p:nvPr/>
        </p:nvSpPr>
        <p:spPr>
          <a:xfrm>
            <a:off x="756059" y="3592341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1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3" cy="212188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0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03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943603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77333" y="2884107"/>
            <a:ext cx="9144000" cy="177935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3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1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99252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39" cy="286143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5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6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2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28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984674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8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40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174520892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5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373102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2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63" name="Text úrovně 1…"/>
          <p:cNvSpPr txBox="1"/>
          <p:nvPr/>
        </p:nvSpPr>
        <p:spPr>
          <a:xfrm>
            <a:off x="677333" y="2884107"/>
            <a:ext cx="9144000" cy="177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264" name="Text názvu"/>
          <p:cNvSpPr txBox="1"/>
          <p:nvPr/>
        </p:nvSpPr>
        <p:spPr>
          <a:xfrm>
            <a:off x="683683" y="1529441"/>
            <a:ext cx="8961968" cy="67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2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692856912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9129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122"/>
          <p:cNvSpPr/>
          <p:nvPr/>
        </p:nvSpPr>
        <p:spPr>
          <a:xfrm>
            <a:off x="756059" y="4794608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6" name="Text názvu"/>
          <p:cNvSpPr txBox="1">
            <a:spLocks noGrp="1"/>
          </p:cNvSpPr>
          <p:nvPr>
            <p:ph type="title"/>
          </p:nvPr>
        </p:nvSpPr>
        <p:spPr>
          <a:xfrm>
            <a:off x="719667" y="1622938"/>
            <a:ext cx="6282732" cy="257829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pic>
        <p:nvPicPr>
          <p:cNvPr id="277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6139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706925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84051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851257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názvu"/>
          <p:cNvSpPr txBox="1">
            <a:spLocks noGrp="1"/>
          </p:cNvSpPr>
          <p:nvPr>
            <p:ph type="title"/>
          </p:nvPr>
        </p:nvSpPr>
        <p:spPr>
          <a:xfrm>
            <a:off x="831850" y="1611615"/>
            <a:ext cx="10515601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3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07580"/>
            <a:ext cx="10515601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25643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931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 názvu"/>
          <p:cNvSpPr txBox="1">
            <a:spLocks noGrp="1"/>
          </p:cNvSpPr>
          <p:nvPr>
            <p:ph type="title"/>
          </p:nvPr>
        </p:nvSpPr>
        <p:spPr>
          <a:xfrm>
            <a:off x="831850" y="1642878"/>
            <a:ext cx="10515601" cy="26705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38842"/>
            <a:ext cx="10515601" cy="12399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Shape 120"/>
          <p:cNvSpPr txBox="1"/>
          <p:nvPr/>
        </p:nvSpPr>
        <p:spPr>
          <a:xfrm>
            <a:off x="755560" y="417697"/>
            <a:ext cx="10598240" cy="86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4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76268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azky a 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5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831850" y="218204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57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39471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7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ext názvu"/>
          <p:cNvSpPr txBox="1">
            <a:spLocks noGrp="1"/>
          </p:cNvSpPr>
          <p:nvPr>
            <p:ph type="title"/>
          </p:nvPr>
        </p:nvSpPr>
        <p:spPr>
          <a:xfrm>
            <a:off x="831850" y="176001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69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7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34981"/>
            <a:ext cx="10515601" cy="8718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466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ext názvu"/>
          <p:cNvSpPr txBox="1">
            <a:spLocks noGrp="1"/>
          </p:cNvSpPr>
          <p:nvPr>
            <p:ph type="title"/>
          </p:nvPr>
        </p:nvSpPr>
        <p:spPr>
          <a:xfrm>
            <a:off x="838200" y="1595983"/>
            <a:ext cx="10515600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8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4291949"/>
            <a:ext cx="10515600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3" name="Nadpis 1"/>
          <p:cNvSpPr txBox="1"/>
          <p:nvPr/>
        </p:nvSpPr>
        <p:spPr>
          <a:xfrm>
            <a:off x="838200" y="365123"/>
            <a:ext cx="10515600" cy="95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ctr">
            <a:normAutofit/>
          </a:bodyPr>
          <a:lstStyle>
            <a:lvl1pPr>
              <a:lnSpc>
                <a:spcPct val="90000"/>
              </a:lnSpc>
              <a:defRPr sz="33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91901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93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60544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5" name="Nadpis 1"/>
          <p:cNvSpPr txBox="1"/>
          <p:nvPr/>
        </p:nvSpPr>
        <p:spPr>
          <a:xfrm>
            <a:off x="1524000" y="1649935"/>
            <a:ext cx="9144000" cy="244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 algn="ctr" defTabSz="665226">
              <a:lnSpc>
                <a:spcPct val="90000"/>
              </a:lnSpc>
              <a:defRPr sz="582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ctr" defTabSz="88694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9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4130669"/>
            <a:ext cx="9144000" cy="136998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/>
            </a:lvl1pPr>
            <a:lvl2pPr marL="0" indent="609585" algn="ctr">
              <a:buSzTx/>
              <a:buFontTx/>
              <a:buNone/>
              <a:defRPr sz="3200"/>
            </a:lvl2pPr>
            <a:lvl3pPr marL="0" indent="1219170" algn="ctr">
              <a:buSzTx/>
              <a:buFontTx/>
              <a:buNone/>
              <a:defRPr sz="3200"/>
            </a:lvl3pPr>
            <a:lvl4pPr marL="0" indent="1828754" algn="ctr">
              <a:buSzTx/>
              <a:buFontTx/>
              <a:buNone/>
              <a:defRPr sz="3200"/>
            </a:lvl4pPr>
            <a:lvl5pPr marL="0" indent="2438339" algn="ctr">
              <a:buSzTx/>
              <a:buFont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344967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08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560" y="1693474"/>
            <a:ext cx="10598240" cy="37834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417390965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18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55560" y="1031629"/>
            <a:ext cx="8963696" cy="41829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45835930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 - pokračování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32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469" y="2189713"/>
            <a:ext cx="10598241" cy="33076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245609301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07960" y="1588307"/>
            <a:ext cx="5435691" cy="42292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4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838949" y="1629090"/>
            <a:ext cx="451485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TextovéPole 6"/>
          <p:cNvSpPr txBox="1"/>
          <p:nvPr/>
        </p:nvSpPr>
        <p:spPr>
          <a:xfrm>
            <a:off x="6667499" y="5124887"/>
            <a:ext cx="4552952" cy="34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Popis obrázku</a:t>
            </a:r>
          </a:p>
        </p:txBody>
      </p:sp>
      <p:sp>
        <p:nvSpPr>
          <p:cNvPr id="146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4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904100021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20"/>
          <p:cNvSpPr txBox="1"/>
          <p:nvPr/>
        </p:nvSpPr>
        <p:spPr>
          <a:xfrm>
            <a:off x="755560" y="417699"/>
            <a:ext cx="10598240" cy="92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63473">
              <a:lnSpc>
                <a:spcPct val="108000"/>
              </a:lnSpc>
              <a:defRPr sz="1854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84619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72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  <a:endParaRPr kumimoji="0" sz="2827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3306394" y="1766714"/>
            <a:ext cx="5844119" cy="33968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275623" y="5243060"/>
            <a:ext cx="7808204" cy="5057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857228" indent="-400039">
              <a:buFontTx/>
              <a:defRPr sz="2400"/>
            </a:lvl2pPr>
            <a:lvl3pPr marL="1394425" indent="-480048">
              <a:buFontTx/>
              <a:defRPr sz="2400"/>
            </a:lvl3pPr>
            <a:lvl4pPr marL="1925465" indent="-553899">
              <a:buFontTx/>
              <a:defRPr sz="2400"/>
            </a:lvl4pPr>
            <a:lvl5pPr marL="2382654" indent="-553899"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4179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60" y="3592342"/>
            <a:ext cx="1544481" cy="5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endParaRPr sz="2400"/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2460046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9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645560"/>
            <a:ext cx="5156200" cy="42032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71" name="Shape 120"/>
          <p:cNvSpPr txBox="1"/>
          <p:nvPr/>
        </p:nvSpPr>
        <p:spPr>
          <a:xfrm>
            <a:off x="755560" y="417698"/>
            <a:ext cx="10598240" cy="61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320092065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18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420975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021514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122"/>
          <p:cNvSpPr/>
          <p:nvPr/>
        </p:nvSpPr>
        <p:spPr>
          <a:xfrm>
            <a:off x="756059" y="3592341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1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3" cy="212188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0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03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938723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77333" y="2884107"/>
            <a:ext cx="9144000" cy="177935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3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1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667911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39" cy="286143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5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6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2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28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200471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8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40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4109404894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5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891494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2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63" name="Text úrovně 1…"/>
          <p:cNvSpPr txBox="1"/>
          <p:nvPr/>
        </p:nvSpPr>
        <p:spPr>
          <a:xfrm>
            <a:off x="677333" y="2884107"/>
            <a:ext cx="9144000" cy="177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264" name="Text názvu"/>
          <p:cNvSpPr txBox="1"/>
          <p:nvPr/>
        </p:nvSpPr>
        <p:spPr>
          <a:xfrm>
            <a:off x="683683" y="1529441"/>
            <a:ext cx="8961968" cy="67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2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992642835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9129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122"/>
          <p:cNvSpPr/>
          <p:nvPr/>
        </p:nvSpPr>
        <p:spPr>
          <a:xfrm>
            <a:off x="756059" y="4794608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6" name="Text názvu"/>
          <p:cNvSpPr txBox="1">
            <a:spLocks noGrp="1"/>
          </p:cNvSpPr>
          <p:nvPr>
            <p:ph type="title"/>
          </p:nvPr>
        </p:nvSpPr>
        <p:spPr>
          <a:xfrm>
            <a:off x="719667" y="1622938"/>
            <a:ext cx="6282732" cy="257829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pic>
        <p:nvPicPr>
          <p:cNvPr id="277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6139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39627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481005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629348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266456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názvu"/>
          <p:cNvSpPr txBox="1">
            <a:spLocks noGrp="1"/>
          </p:cNvSpPr>
          <p:nvPr>
            <p:ph type="title"/>
          </p:nvPr>
        </p:nvSpPr>
        <p:spPr>
          <a:xfrm>
            <a:off x="831850" y="1611615"/>
            <a:ext cx="10515601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3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07580"/>
            <a:ext cx="10515601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689324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 názvu"/>
          <p:cNvSpPr txBox="1">
            <a:spLocks noGrp="1"/>
          </p:cNvSpPr>
          <p:nvPr>
            <p:ph type="title"/>
          </p:nvPr>
        </p:nvSpPr>
        <p:spPr>
          <a:xfrm>
            <a:off x="831850" y="1642878"/>
            <a:ext cx="10515601" cy="26705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38842"/>
            <a:ext cx="10515601" cy="12399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Shape 120"/>
          <p:cNvSpPr txBox="1"/>
          <p:nvPr/>
        </p:nvSpPr>
        <p:spPr>
          <a:xfrm>
            <a:off x="755560" y="417697"/>
            <a:ext cx="10598240" cy="86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4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184394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azky a 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5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831850" y="218204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57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512012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7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ext názvu"/>
          <p:cNvSpPr txBox="1">
            <a:spLocks noGrp="1"/>
          </p:cNvSpPr>
          <p:nvPr>
            <p:ph type="title"/>
          </p:nvPr>
        </p:nvSpPr>
        <p:spPr>
          <a:xfrm>
            <a:off x="831850" y="176001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69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7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34981"/>
            <a:ext cx="10515601" cy="8718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90028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ext názvu"/>
          <p:cNvSpPr txBox="1">
            <a:spLocks noGrp="1"/>
          </p:cNvSpPr>
          <p:nvPr>
            <p:ph type="title"/>
          </p:nvPr>
        </p:nvSpPr>
        <p:spPr>
          <a:xfrm>
            <a:off x="838200" y="1595983"/>
            <a:ext cx="10515600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8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4291949"/>
            <a:ext cx="10515600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3" name="Nadpis 1"/>
          <p:cNvSpPr txBox="1"/>
          <p:nvPr/>
        </p:nvSpPr>
        <p:spPr>
          <a:xfrm>
            <a:off x="838200" y="365123"/>
            <a:ext cx="10515600" cy="95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ctr">
            <a:normAutofit/>
          </a:bodyPr>
          <a:lstStyle>
            <a:lvl1pPr>
              <a:lnSpc>
                <a:spcPct val="90000"/>
              </a:lnSpc>
              <a:defRPr sz="33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612907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93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60544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5" name="Nadpis 1"/>
          <p:cNvSpPr txBox="1"/>
          <p:nvPr/>
        </p:nvSpPr>
        <p:spPr>
          <a:xfrm>
            <a:off x="1524000" y="1649935"/>
            <a:ext cx="9144000" cy="244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 algn="ctr" defTabSz="665226">
              <a:lnSpc>
                <a:spcPct val="90000"/>
              </a:lnSpc>
              <a:defRPr sz="582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ctr" defTabSz="88694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9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4130669"/>
            <a:ext cx="9144000" cy="136998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/>
            </a:lvl1pPr>
            <a:lvl2pPr marL="0" indent="609585" algn="ctr">
              <a:buSzTx/>
              <a:buFontTx/>
              <a:buNone/>
              <a:defRPr sz="3200"/>
            </a:lvl2pPr>
            <a:lvl3pPr marL="0" indent="1219170" algn="ctr">
              <a:buSzTx/>
              <a:buFontTx/>
              <a:buNone/>
              <a:defRPr sz="3200"/>
            </a:lvl3pPr>
            <a:lvl4pPr marL="0" indent="1828754" algn="ctr">
              <a:buSzTx/>
              <a:buFontTx/>
              <a:buNone/>
              <a:defRPr sz="3200"/>
            </a:lvl4pPr>
            <a:lvl5pPr marL="0" indent="2438339" algn="ctr">
              <a:buSzTx/>
              <a:buFont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540879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08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560" y="1693474"/>
            <a:ext cx="10598240" cy="37834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28028771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18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55560" y="1031629"/>
            <a:ext cx="8963696" cy="41829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8625990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60" y="3592342"/>
            <a:ext cx="1544481" cy="5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823677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 - pokračování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32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469" y="2189713"/>
            <a:ext cx="10598241" cy="33076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247525597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07960" y="1588307"/>
            <a:ext cx="5435691" cy="42292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4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838949" y="1629090"/>
            <a:ext cx="451485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TextovéPole 6"/>
          <p:cNvSpPr txBox="1"/>
          <p:nvPr/>
        </p:nvSpPr>
        <p:spPr>
          <a:xfrm>
            <a:off x="6667499" y="5124887"/>
            <a:ext cx="4552952" cy="34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Popis obrázku</a:t>
            </a:r>
          </a:p>
        </p:txBody>
      </p:sp>
      <p:sp>
        <p:nvSpPr>
          <p:cNvPr id="146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4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201620254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20"/>
          <p:cNvSpPr txBox="1"/>
          <p:nvPr/>
        </p:nvSpPr>
        <p:spPr>
          <a:xfrm>
            <a:off x="755560" y="417699"/>
            <a:ext cx="10598240" cy="92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63473">
              <a:lnSpc>
                <a:spcPct val="108000"/>
              </a:lnSpc>
              <a:defRPr sz="1854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84619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72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  <a:endParaRPr kumimoji="0" sz="2827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3306394" y="1766714"/>
            <a:ext cx="5844119" cy="33968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275623" y="5243060"/>
            <a:ext cx="7808204" cy="5057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857228" indent="-400039">
              <a:buFontTx/>
              <a:defRPr sz="2400"/>
            </a:lvl2pPr>
            <a:lvl3pPr marL="1394425" indent="-480048">
              <a:buFontTx/>
              <a:defRPr sz="2400"/>
            </a:lvl3pPr>
            <a:lvl4pPr marL="1925465" indent="-553899">
              <a:buFontTx/>
              <a:defRPr sz="2400"/>
            </a:lvl4pPr>
            <a:lvl5pPr marL="2382654" indent="-553899"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508471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9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645560"/>
            <a:ext cx="5156200" cy="42032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71" name="Shape 120"/>
          <p:cNvSpPr txBox="1"/>
          <p:nvPr/>
        </p:nvSpPr>
        <p:spPr>
          <a:xfrm>
            <a:off x="755560" y="417698"/>
            <a:ext cx="10598240" cy="61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844527558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18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865180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475040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122"/>
          <p:cNvSpPr/>
          <p:nvPr/>
        </p:nvSpPr>
        <p:spPr>
          <a:xfrm>
            <a:off x="756059" y="3592341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1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3" cy="212188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0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03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636938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77333" y="2884107"/>
            <a:ext cx="9144000" cy="177935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3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1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462759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39" cy="286143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5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6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2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28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414247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8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40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41617197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8"/>
            <a:ext cx="5003541" cy="28614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739125" y="1245311"/>
            <a:ext cx="756499" cy="5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821713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5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591291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2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63" name="Text úrovně 1…"/>
          <p:cNvSpPr txBox="1"/>
          <p:nvPr/>
        </p:nvSpPr>
        <p:spPr>
          <a:xfrm>
            <a:off x="677333" y="2884107"/>
            <a:ext cx="9144000" cy="177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264" name="Text názvu"/>
          <p:cNvSpPr txBox="1"/>
          <p:nvPr/>
        </p:nvSpPr>
        <p:spPr>
          <a:xfrm>
            <a:off x="683683" y="1529441"/>
            <a:ext cx="8961968" cy="67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2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684911184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9129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122"/>
          <p:cNvSpPr/>
          <p:nvPr/>
        </p:nvSpPr>
        <p:spPr>
          <a:xfrm>
            <a:off x="756059" y="4794608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6" name="Text názvu"/>
          <p:cNvSpPr txBox="1">
            <a:spLocks noGrp="1"/>
          </p:cNvSpPr>
          <p:nvPr>
            <p:ph type="title"/>
          </p:nvPr>
        </p:nvSpPr>
        <p:spPr>
          <a:xfrm>
            <a:off x="719667" y="1622938"/>
            <a:ext cx="6282732" cy="257829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pic>
        <p:nvPicPr>
          <p:cNvPr id="277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6139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57449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895103626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4"/>
            <a:ext cx="12253760" cy="1132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59" y="3592342"/>
            <a:ext cx="1544480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5" y="538411"/>
            <a:ext cx="10515604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612637820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0" cy="28614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693192903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677333" y="2884105"/>
            <a:ext cx="9144000" cy="177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683683" y="1529439"/>
            <a:ext cx="8961968" cy="67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1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316106818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5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/>
              <a:pPr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234278399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699423926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4"/>
            <a:ext cx="12253760" cy="1132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59" y="3592342"/>
            <a:ext cx="1544480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5" y="538411"/>
            <a:ext cx="10515604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9434816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739125" y="1245311"/>
            <a:ext cx="756499" cy="5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677333" y="2884106"/>
            <a:ext cx="9144000" cy="177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683683" y="1529439"/>
            <a:ext cx="8961968" cy="67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3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4174278207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0" cy="28614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505659391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677333" y="2884105"/>
            <a:ext cx="9144000" cy="177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683683" y="1529439"/>
            <a:ext cx="8961968" cy="67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1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421828647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5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/>
              <a:pPr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030185850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970254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428000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názvu"/>
          <p:cNvSpPr txBox="1">
            <a:spLocks noGrp="1"/>
          </p:cNvSpPr>
          <p:nvPr>
            <p:ph type="title"/>
          </p:nvPr>
        </p:nvSpPr>
        <p:spPr>
          <a:xfrm>
            <a:off x="831850" y="1611615"/>
            <a:ext cx="10515601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3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07580"/>
            <a:ext cx="10515601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24096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 názvu"/>
          <p:cNvSpPr txBox="1">
            <a:spLocks noGrp="1"/>
          </p:cNvSpPr>
          <p:nvPr>
            <p:ph type="title"/>
          </p:nvPr>
        </p:nvSpPr>
        <p:spPr>
          <a:xfrm>
            <a:off x="831850" y="1642878"/>
            <a:ext cx="10515601" cy="26705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38842"/>
            <a:ext cx="10515601" cy="12399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Shape 120"/>
          <p:cNvSpPr txBox="1"/>
          <p:nvPr/>
        </p:nvSpPr>
        <p:spPr>
          <a:xfrm>
            <a:off x="755560" y="417697"/>
            <a:ext cx="10598240" cy="86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4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64654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azky a 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5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831850" y="218204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57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310016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7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ext názvu"/>
          <p:cNvSpPr txBox="1">
            <a:spLocks noGrp="1"/>
          </p:cNvSpPr>
          <p:nvPr>
            <p:ph type="title"/>
          </p:nvPr>
        </p:nvSpPr>
        <p:spPr>
          <a:xfrm>
            <a:off x="831850" y="176001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69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7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34981"/>
            <a:ext cx="10515601" cy="8718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814990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ext názvu"/>
          <p:cNvSpPr txBox="1">
            <a:spLocks noGrp="1"/>
          </p:cNvSpPr>
          <p:nvPr>
            <p:ph type="title"/>
          </p:nvPr>
        </p:nvSpPr>
        <p:spPr>
          <a:xfrm>
            <a:off x="838200" y="1595983"/>
            <a:ext cx="10515600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8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4291949"/>
            <a:ext cx="10515600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3" name="Nadpis 1"/>
          <p:cNvSpPr txBox="1"/>
          <p:nvPr/>
        </p:nvSpPr>
        <p:spPr>
          <a:xfrm>
            <a:off x="838200" y="365123"/>
            <a:ext cx="10515600" cy="95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ctr">
            <a:normAutofit/>
          </a:bodyPr>
          <a:lstStyle>
            <a:lvl1pPr>
              <a:lnSpc>
                <a:spcPct val="90000"/>
              </a:lnSpc>
              <a:defRPr sz="33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5358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739125" y="1245311"/>
            <a:ext cx="756499" cy="5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3"/>
            <a:ext cx="9144000" cy="165576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>
                <a:sym typeface="Calibri"/>
              </a:rPr>
              <a:pPr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138275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93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60544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5" name="Nadpis 1"/>
          <p:cNvSpPr txBox="1"/>
          <p:nvPr/>
        </p:nvSpPr>
        <p:spPr>
          <a:xfrm>
            <a:off x="1524000" y="1649935"/>
            <a:ext cx="9144000" cy="244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 algn="ctr" defTabSz="665226">
              <a:lnSpc>
                <a:spcPct val="90000"/>
              </a:lnSpc>
              <a:defRPr sz="582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ctr" defTabSz="88694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9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4130669"/>
            <a:ext cx="9144000" cy="136998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/>
            </a:lvl1pPr>
            <a:lvl2pPr marL="0" indent="609585" algn="ctr">
              <a:buSzTx/>
              <a:buFontTx/>
              <a:buNone/>
              <a:defRPr sz="3200"/>
            </a:lvl2pPr>
            <a:lvl3pPr marL="0" indent="1219170" algn="ctr">
              <a:buSzTx/>
              <a:buFontTx/>
              <a:buNone/>
              <a:defRPr sz="3200"/>
            </a:lvl3pPr>
            <a:lvl4pPr marL="0" indent="1828754" algn="ctr">
              <a:buSzTx/>
              <a:buFontTx/>
              <a:buNone/>
              <a:defRPr sz="3200"/>
            </a:lvl4pPr>
            <a:lvl5pPr marL="0" indent="2438339" algn="ctr">
              <a:buSzTx/>
              <a:buFont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463600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08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560" y="1693474"/>
            <a:ext cx="10598240" cy="37834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713504108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18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55560" y="1031629"/>
            <a:ext cx="8963696" cy="41829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263359956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 - pokračování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32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469" y="2189713"/>
            <a:ext cx="10598241" cy="33076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4250770263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07960" y="1588307"/>
            <a:ext cx="5435691" cy="42292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4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838949" y="1629090"/>
            <a:ext cx="451485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TextovéPole 6"/>
          <p:cNvSpPr txBox="1"/>
          <p:nvPr/>
        </p:nvSpPr>
        <p:spPr>
          <a:xfrm>
            <a:off x="6667499" y="5124887"/>
            <a:ext cx="4552952" cy="34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Popis obrázku</a:t>
            </a:r>
          </a:p>
        </p:txBody>
      </p:sp>
      <p:sp>
        <p:nvSpPr>
          <p:cNvPr id="146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4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853991912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20"/>
          <p:cNvSpPr txBox="1"/>
          <p:nvPr/>
        </p:nvSpPr>
        <p:spPr>
          <a:xfrm>
            <a:off x="755560" y="417699"/>
            <a:ext cx="10598240" cy="92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63473">
              <a:lnSpc>
                <a:spcPct val="108000"/>
              </a:lnSpc>
              <a:defRPr sz="1854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84619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72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  <a:endParaRPr kumimoji="0" sz="2827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3306394" y="1766714"/>
            <a:ext cx="5844119" cy="33968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275623" y="5243060"/>
            <a:ext cx="7808204" cy="5057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857228" indent="-400039">
              <a:buFontTx/>
              <a:defRPr sz="2400"/>
            </a:lvl2pPr>
            <a:lvl3pPr marL="1394425" indent="-480048">
              <a:buFontTx/>
              <a:defRPr sz="2400"/>
            </a:lvl3pPr>
            <a:lvl4pPr marL="1925465" indent="-553899">
              <a:buFontTx/>
              <a:defRPr sz="2400"/>
            </a:lvl4pPr>
            <a:lvl5pPr marL="2382654" indent="-553899"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718021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9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645560"/>
            <a:ext cx="5156200" cy="42032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71" name="Shape 120"/>
          <p:cNvSpPr txBox="1"/>
          <p:nvPr/>
        </p:nvSpPr>
        <p:spPr>
          <a:xfrm>
            <a:off x="755560" y="417698"/>
            <a:ext cx="10598240" cy="61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745343024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18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940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160388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122"/>
          <p:cNvSpPr/>
          <p:nvPr/>
        </p:nvSpPr>
        <p:spPr>
          <a:xfrm>
            <a:off x="756059" y="3592341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1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3" cy="212188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0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03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9264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6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580648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77333" y="2884107"/>
            <a:ext cx="9144000" cy="177935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3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1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87502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39" cy="286143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5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6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2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28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385311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8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40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887225128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5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60675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2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63" name="Text úrovně 1…"/>
          <p:cNvSpPr txBox="1"/>
          <p:nvPr/>
        </p:nvSpPr>
        <p:spPr>
          <a:xfrm>
            <a:off x="677333" y="2884107"/>
            <a:ext cx="9144000" cy="177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264" name="Text názvu"/>
          <p:cNvSpPr txBox="1"/>
          <p:nvPr/>
        </p:nvSpPr>
        <p:spPr>
          <a:xfrm>
            <a:off x="683683" y="1529441"/>
            <a:ext cx="8961968" cy="67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2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717026739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9129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122"/>
          <p:cNvSpPr/>
          <p:nvPr/>
        </p:nvSpPr>
        <p:spPr>
          <a:xfrm>
            <a:off x="756059" y="4794608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6" name="Text názvu"/>
          <p:cNvSpPr txBox="1">
            <a:spLocks noGrp="1"/>
          </p:cNvSpPr>
          <p:nvPr>
            <p:ph type="title"/>
          </p:nvPr>
        </p:nvSpPr>
        <p:spPr>
          <a:xfrm>
            <a:off x="719667" y="1622938"/>
            <a:ext cx="6282732" cy="257829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pic>
        <p:nvPicPr>
          <p:cNvPr id="277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6139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383626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37984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260005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1" cy="2861443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4" name="Shape 122"/>
          <p:cNvSpPr/>
          <p:nvPr/>
        </p:nvSpPr>
        <p:spPr>
          <a:xfrm>
            <a:off x="739126" y="1245311"/>
            <a:ext cx="756500" cy="7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36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7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865241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122"/>
          <p:cNvSpPr/>
          <p:nvPr/>
        </p:nvSpPr>
        <p:spPr>
          <a:xfrm>
            <a:off x="739126" y="1245311"/>
            <a:ext cx="756500" cy="7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8" name="Text úrovně 1…"/>
          <p:cNvSpPr txBox="1"/>
          <p:nvPr/>
        </p:nvSpPr>
        <p:spPr>
          <a:xfrm>
            <a:off x="677333" y="2884105"/>
            <a:ext cx="9144000" cy="1779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49" name="Text názvu"/>
          <p:cNvSpPr txBox="1"/>
          <p:nvPr/>
        </p:nvSpPr>
        <p:spPr>
          <a:xfrm>
            <a:off x="683683" y="1529439"/>
            <a:ext cx="8961968" cy="67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0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4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7513384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016285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122"/>
          <p:cNvSpPr/>
          <p:nvPr/>
        </p:nvSpPr>
        <p:spPr>
          <a:xfrm>
            <a:off x="739126" y="1245311"/>
            <a:ext cx="756500" cy="7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6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4"/>
            <a:ext cx="9144000" cy="1655769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000000"/>
                </a:solidFill>
              </a:defRPr>
            </a:lvl1pPr>
            <a:lvl2pPr algn="ctr">
              <a:defRPr sz="2400">
                <a:solidFill>
                  <a:srgbClr val="000000"/>
                </a:solidFill>
              </a:defRPr>
            </a:lvl2pPr>
            <a:lvl3pPr algn="ctr">
              <a:defRPr sz="2400">
                <a:solidFill>
                  <a:srgbClr val="000000"/>
                </a:solidFill>
              </a:defRPr>
            </a:lvl3pPr>
            <a:lvl4pPr algn="ctr">
              <a:defRPr sz="2400">
                <a:solidFill>
                  <a:srgbClr val="000000"/>
                </a:solidFill>
              </a:defRPr>
            </a:lvl4pPr>
            <a:lvl5pPr algn="ctr">
              <a:defRPr sz="2400">
                <a:solidFill>
                  <a:srgbClr val="00000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>
                <a:sym typeface="Calibri"/>
              </a:rPr>
              <a:pPr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355063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122"/>
          <p:cNvSpPr/>
          <p:nvPr/>
        </p:nvSpPr>
        <p:spPr>
          <a:xfrm>
            <a:off x="756060" y="3592341"/>
            <a:ext cx="1544481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Helvetica"/>
              </a:defRPr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74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3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76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5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512214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522949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103141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1" cy="2861443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4" name="Shape 122"/>
          <p:cNvSpPr/>
          <p:nvPr/>
        </p:nvSpPr>
        <p:spPr>
          <a:xfrm>
            <a:off x="739126" y="1245311"/>
            <a:ext cx="756500" cy="7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36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7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933041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122"/>
          <p:cNvSpPr/>
          <p:nvPr/>
        </p:nvSpPr>
        <p:spPr>
          <a:xfrm>
            <a:off x="739126" y="1245311"/>
            <a:ext cx="756500" cy="7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8" name="Text úrovně 1…"/>
          <p:cNvSpPr txBox="1"/>
          <p:nvPr/>
        </p:nvSpPr>
        <p:spPr>
          <a:xfrm>
            <a:off x="677333" y="2884105"/>
            <a:ext cx="9144000" cy="1779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49" name="Text názvu"/>
          <p:cNvSpPr txBox="1"/>
          <p:nvPr/>
        </p:nvSpPr>
        <p:spPr>
          <a:xfrm>
            <a:off x="683683" y="1529439"/>
            <a:ext cx="8961968" cy="67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0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4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541353025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122"/>
          <p:cNvSpPr/>
          <p:nvPr/>
        </p:nvSpPr>
        <p:spPr>
          <a:xfrm>
            <a:off x="739126" y="1245311"/>
            <a:ext cx="756500" cy="7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6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4"/>
            <a:ext cx="9144000" cy="1655769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000000"/>
                </a:solidFill>
              </a:defRPr>
            </a:lvl1pPr>
            <a:lvl2pPr algn="ctr">
              <a:defRPr sz="2400">
                <a:solidFill>
                  <a:srgbClr val="000000"/>
                </a:solidFill>
              </a:defRPr>
            </a:lvl2pPr>
            <a:lvl3pPr algn="ctr">
              <a:defRPr sz="2400">
                <a:solidFill>
                  <a:srgbClr val="000000"/>
                </a:solidFill>
              </a:defRPr>
            </a:lvl3pPr>
            <a:lvl4pPr algn="ctr">
              <a:defRPr sz="2400">
                <a:solidFill>
                  <a:srgbClr val="000000"/>
                </a:solidFill>
              </a:defRPr>
            </a:lvl4pPr>
            <a:lvl5pPr algn="ctr">
              <a:defRPr sz="2400">
                <a:solidFill>
                  <a:srgbClr val="00000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>
                <a:sym typeface="Calibri"/>
              </a:rPr>
              <a:pPr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671563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122"/>
          <p:cNvSpPr/>
          <p:nvPr/>
        </p:nvSpPr>
        <p:spPr>
          <a:xfrm>
            <a:off x="756060" y="3592341"/>
            <a:ext cx="1544481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Helvetica"/>
              </a:defRPr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74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3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76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5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6683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17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60" y="3592342"/>
            <a:ext cx="1544481" cy="5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51102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8"/>
            <a:ext cx="5003541" cy="28614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739125" y="1245311"/>
            <a:ext cx="756499" cy="5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98140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739125" y="1245311"/>
            <a:ext cx="756499" cy="5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677333" y="2884106"/>
            <a:ext cx="9144000" cy="177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683683" y="1529439"/>
            <a:ext cx="8961968" cy="67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3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9107039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739125" y="1245311"/>
            <a:ext cx="756499" cy="5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3"/>
            <a:ext cx="9144000" cy="165576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>
                <a:sym typeface="Calibri"/>
              </a:rPr>
              <a:pPr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81435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6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44122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36601746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4"/>
            <a:ext cx="12253760" cy="1132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59" y="3592342"/>
            <a:ext cx="1544480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5" y="538411"/>
            <a:ext cx="10515604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80458871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0" cy="28614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5404223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677333" y="2884105"/>
            <a:ext cx="9144000" cy="177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683683" y="1529439"/>
            <a:ext cx="8961968" cy="67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1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15873477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5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/>
              <a:pPr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5126662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127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6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9491575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19196469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4"/>
            <a:ext cx="12253760" cy="1132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59" y="3592342"/>
            <a:ext cx="1544480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5" y="538411"/>
            <a:ext cx="10515604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15221512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0" cy="28614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48216065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677333" y="2884105"/>
            <a:ext cx="9144000" cy="177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683683" y="1529439"/>
            <a:ext cx="8961968" cy="67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1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7223222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5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/>
              <a:pPr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75974709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6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89345150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6389615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4"/>
            <a:ext cx="12253760" cy="1132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59" y="3592342"/>
            <a:ext cx="1544480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5" y="538411"/>
            <a:ext cx="10515604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95218790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0" cy="28614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5724212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402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677333" y="2884105"/>
            <a:ext cx="9144000" cy="177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683683" y="1529439"/>
            <a:ext cx="8961968" cy="67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1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74179532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5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/>
              <a:pPr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08653155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6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8056090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13058317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4"/>
            <a:ext cx="12253760" cy="1132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59" y="3592342"/>
            <a:ext cx="1544480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5" y="538411"/>
            <a:ext cx="10515604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55940720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0" cy="28614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67448360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677333" y="2884105"/>
            <a:ext cx="9144000" cy="177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683683" y="1529439"/>
            <a:ext cx="8961968" cy="67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1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405132545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5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/>
              <a:pPr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70269694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6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400801181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6927834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122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4"/>
            <a:ext cx="12253760" cy="11327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756059" y="3592342"/>
            <a:ext cx="1544480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719665" y="538411"/>
            <a:ext cx="10515604" cy="2121887"/>
          </a:xfrm>
          <a:prstGeom prst="rect">
            <a:avLst/>
          </a:prstGeom>
        </p:spPr>
        <p:txBody>
          <a:bodyPr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47506897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0" cy="286144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38992938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677333" y="2884105"/>
            <a:ext cx="9144000" cy="177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683683" y="1529439"/>
            <a:ext cx="8961968" cy="67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1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39181926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5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/>
              <a:pPr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50227993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6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4151299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68681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37344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41" cy="2861443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4" name="Shape 122"/>
          <p:cNvSpPr/>
          <p:nvPr/>
        </p:nvSpPr>
        <p:spPr>
          <a:xfrm>
            <a:off x="739126" y="1245311"/>
            <a:ext cx="756500" cy="7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36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7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71093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122"/>
          <p:cNvSpPr/>
          <p:nvPr/>
        </p:nvSpPr>
        <p:spPr>
          <a:xfrm>
            <a:off x="739126" y="1245311"/>
            <a:ext cx="756500" cy="7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48" name="Text úrovně 1…"/>
          <p:cNvSpPr txBox="1"/>
          <p:nvPr/>
        </p:nvSpPr>
        <p:spPr>
          <a:xfrm>
            <a:off x="677333" y="2884105"/>
            <a:ext cx="9144000" cy="1779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49" name="Text názvu"/>
          <p:cNvSpPr txBox="1"/>
          <p:nvPr/>
        </p:nvSpPr>
        <p:spPr>
          <a:xfrm>
            <a:off x="683683" y="1529439"/>
            <a:ext cx="8961968" cy="67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50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4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78440074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122"/>
          <p:cNvSpPr/>
          <p:nvPr/>
        </p:nvSpPr>
        <p:spPr>
          <a:xfrm>
            <a:off x="739126" y="1245311"/>
            <a:ext cx="756500" cy="7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6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1"/>
            <a:ext cx="9144000" cy="2387603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6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4"/>
            <a:ext cx="9144000" cy="1655769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000000"/>
                </a:solidFill>
              </a:defRPr>
            </a:lvl1pPr>
            <a:lvl2pPr algn="ctr">
              <a:defRPr sz="2400">
                <a:solidFill>
                  <a:srgbClr val="000000"/>
                </a:solidFill>
              </a:defRPr>
            </a:lvl2pPr>
            <a:lvl3pPr algn="ctr">
              <a:defRPr sz="2400">
                <a:solidFill>
                  <a:srgbClr val="000000"/>
                </a:solidFill>
              </a:defRPr>
            </a:lvl3pPr>
            <a:lvl4pPr algn="ctr">
              <a:defRPr sz="2400">
                <a:solidFill>
                  <a:srgbClr val="000000"/>
                </a:solidFill>
              </a:defRPr>
            </a:lvl4pPr>
            <a:lvl5pPr algn="ctr">
              <a:defRPr sz="2400">
                <a:solidFill>
                  <a:srgbClr val="00000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40284" y="4765689"/>
            <a:ext cx="275071" cy="276995"/>
          </a:xfrm>
          <a:prstGeom prst="rect">
            <a:avLst/>
          </a:prstGeom>
        </p:spPr>
        <p:txBody>
          <a:bodyPr/>
          <a:lstStyle>
            <a:lvl1pPr defTabSz="914352"/>
          </a:lstStyle>
          <a:p>
            <a:pPr hangingPunct="0"/>
            <a:fld id="{86CB4B4D-7CA3-9044-876B-883B54F8677D}" type="slidenum">
              <a:rPr lang="cs-CZ" kern="0" smtClean="0">
                <a:sym typeface="Calibri"/>
              </a:rPr>
              <a:pPr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4242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822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122"/>
          <p:cNvSpPr/>
          <p:nvPr/>
        </p:nvSpPr>
        <p:spPr>
          <a:xfrm>
            <a:off x="756060" y="3592341"/>
            <a:ext cx="1544481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Helvetica"/>
              </a:defRPr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74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3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76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5" y="6400416"/>
            <a:ext cx="275071" cy="276995"/>
          </a:xfrm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15973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70535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89855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názvu"/>
          <p:cNvSpPr txBox="1">
            <a:spLocks noGrp="1"/>
          </p:cNvSpPr>
          <p:nvPr>
            <p:ph type="title"/>
          </p:nvPr>
        </p:nvSpPr>
        <p:spPr>
          <a:xfrm>
            <a:off x="831850" y="1611615"/>
            <a:ext cx="10515601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3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07580"/>
            <a:ext cx="10515601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388589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 názvu"/>
          <p:cNvSpPr txBox="1">
            <a:spLocks noGrp="1"/>
          </p:cNvSpPr>
          <p:nvPr>
            <p:ph type="title"/>
          </p:nvPr>
        </p:nvSpPr>
        <p:spPr>
          <a:xfrm>
            <a:off x="831850" y="1642878"/>
            <a:ext cx="10515601" cy="26705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38842"/>
            <a:ext cx="10515601" cy="12399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Shape 120"/>
          <p:cNvSpPr txBox="1"/>
          <p:nvPr/>
        </p:nvSpPr>
        <p:spPr>
          <a:xfrm>
            <a:off x="755560" y="417697"/>
            <a:ext cx="10598240" cy="86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4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6303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azky a 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5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831850" y="218204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57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20478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7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ext názvu"/>
          <p:cNvSpPr txBox="1">
            <a:spLocks noGrp="1"/>
          </p:cNvSpPr>
          <p:nvPr>
            <p:ph type="title"/>
          </p:nvPr>
        </p:nvSpPr>
        <p:spPr>
          <a:xfrm>
            <a:off x="831850" y="176001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69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7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34981"/>
            <a:ext cx="10515601" cy="8718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04070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ext názvu"/>
          <p:cNvSpPr txBox="1">
            <a:spLocks noGrp="1"/>
          </p:cNvSpPr>
          <p:nvPr>
            <p:ph type="title"/>
          </p:nvPr>
        </p:nvSpPr>
        <p:spPr>
          <a:xfrm>
            <a:off x="838200" y="1595983"/>
            <a:ext cx="10515600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8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4291949"/>
            <a:ext cx="10515600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3" name="Nadpis 1"/>
          <p:cNvSpPr txBox="1"/>
          <p:nvPr/>
        </p:nvSpPr>
        <p:spPr>
          <a:xfrm>
            <a:off x="838200" y="365123"/>
            <a:ext cx="10515600" cy="95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ctr">
            <a:normAutofit/>
          </a:bodyPr>
          <a:lstStyle>
            <a:lvl1pPr>
              <a:lnSpc>
                <a:spcPct val="90000"/>
              </a:lnSpc>
              <a:defRPr sz="33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2035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93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60544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5" name="Nadpis 1"/>
          <p:cNvSpPr txBox="1"/>
          <p:nvPr/>
        </p:nvSpPr>
        <p:spPr>
          <a:xfrm>
            <a:off x="1524000" y="1649935"/>
            <a:ext cx="9144000" cy="244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 algn="ctr" defTabSz="665226">
              <a:lnSpc>
                <a:spcPct val="90000"/>
              </a:lnSpc>
              <a:defRPr sz="582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ctr" defTabSz="88694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9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4130669"/>
            <a:ext cx="9144000" cy="136998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/>
            </a:lvl1pPr>
            <a:lvl2pPr marL="0" indent="609585" algn="ctr">
              <a:buSzTx/>
              <a:buFontTx/>
              <a:buNone/>
              <a:defRPr sz="3200"/>
            </a:lvl2pPr>
            <a:lvl3pPr marL="0" indent="1219170" algn="ctr">
              <a:buSzTx/>
              <a:buFontTx/>
              <a:buNone/>
              <a:defRPr sz="3200"/>
            </a:lvl3pPr>
            <a:lvl4pPr marL="0" indent="1828754" algn="ctr">
              <a:buSzTx/>
              <a:buFontTx/>
              <a:buNone/>
              <a:defRPr sz="3200"/>
            </a:lvl4pPr>
            <a:lvl5pPr marL="0" indent="2438339" algn="ctr">
              <a:buSzTx/>
              <a:buFont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9455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08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560" y="1693474"/>
            <a:ext cx="10598240" cy="37834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7224572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603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18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55560" y="1031629"/>
            <a:ext cx="8963696" cy="41829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26040676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 - pokračování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32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469" y="2189713"/>
            <a:ext cx="10598241" cy="33076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05809449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07960" y="1588307"/>
            <a:ext cx="5435691" cy="42292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4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838949" y="1629090"/>
            <a:ext cx="451485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TextovéPole 6"/>
          <p:cNvSpPr txBox="1"/>
          <p:nvPr/>
        </p:nvSpPr>
        <p:spPr>
          <a:xfrm>
            <a:off x="6667499" y="5124887"/>
            <a:ext cx="4552952" cy="34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Popis obrázku</a:t>
            </a:r>
          </a:p>
        </p:txBody>
      </p:sp>
      <p:sp>
        <p:nvSpPr>
          <p:cNvPr id="146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4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041008492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20"/>
          <p:cNvSpPr txBox="1"/>
          <p:nvPr/>
        </p:nvSpPr>
        <p:spPr>
          <a:xfrm>
            <a:off x="755560" y="417699"/>
            <a:ext cx="10598240" cy="92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63473">
              <a:lnSpc>
                <a:spcPct val="108000"/>
              </a:lnSpc>
              <a:defRPr sz="1854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84619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72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  <a:endParaRPr kumimoji="0" sz="2827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3306394" y="1766714"/>
            <a:ext cx="5844119" cy="33968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275623" y="5243060"/>
            <a:ext cx="7808204" cy="5057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857228" indent="-400039">
              <a:buFontTx/>
              <a:defRPr sz="2400"/>
            </a:lvl2pPr>
            <a:lvl3pPr marL="1394425" indent="-480048">
              <a:buFontTx/>
              <a:defRPr sz="2400"/>
            </a:lvl3pPr>
            <a:lvl4pPr marL="1925465" indent="-553899">
              <a:buFontTx/>
              <a:defRPr sz="2400"/>
            </a:lvl4pPr>
            <a:lvl5pPr marL="2382654" indent="-553899"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96596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9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645560"/>
            <a:ext cx="5156200" cy="42032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71" name="Shape 120"/>
          <p:cNvSpPr txBox="1"/>
          <p:nvPr/>
        </p:nvSpPr>
        <p:spPr>
          <a:xfrm>
            <a:off x="755560" y="417698"/>
            <a:ext cx="10598240" cy="61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98111405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18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64929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06110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122"/>
          <p:cNvSpPr/>
          <p:nvPr/>
        </p:nvSpPr>
        <p:spPr>
          <a:xfrm>
            <a:off x="756059" y="3592341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1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3" cy="212188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0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36600" y="4524387"/>
            <a:ext cx="10515600" cy="92266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03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92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029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77333" y="2884107"/>
            <a:ext cx="9144000" cy="177935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3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1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63668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891271" y="1802027"/>
            <a:ext cx="5003539" cy="286143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2133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5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6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2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8829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228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79859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378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8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9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40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69076899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749460" y="1730592"/>
            <a:ext cx="5844120" cy="33968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25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80027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2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sp>
        <p:nvSpPr>
          <p:cNvPr id="263" name="Text úrovně 1…"/>
          <p:cNvSpPr txBox="1"/>
          <p:nvPr/>
        </p:nvSpPr>
        <p:spPr>
          <a:xfrm>
            <a:off x="677333" y="2884107"/>
            <a:ext cx="9144000" cy="177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marL="0" marR="0" lvl="0" indent="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1</a:t>
            </a:r>
          </a:p>
          <a:p>
            <a:pPr marL="0" marR="0" lvl="1" indent="341366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2</a:t>
            </a:r>
          </a:p>
          <a:p>
            <a:pPr marL="0" marR="0" lvl="2" indent="682732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3</a:t>
            </a:r>
          </a:p>
          <a:p>
            <a:pPr marL="0" marR="0" lvl="3" indent="1024100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4</a:t>
            </a:r>
          </a:p>
          <a:p>
            <a:pPr marL="0" marR="0" lvl="4" indent="1365469" algn="l" defTabSz="512050" rtl="0" eaLnBrk="1" fontAlgn="auto" latinLnBrk="0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Text úrovně 5</a:t>
            </a:r>
          </a:p>
        </p:txBody>
      </p:sp>
      <p:sp>
        <p:nvSpPr>
          <p:cNvPr id="264" name="Text názvu"/>
          <p:cNvSpPr txBox="1"/>
          <p:nvPr/>
        </p:nvSpPr>
        <p:spPr>
          <a:xfrm>
            <a:off x="683683" y="1529441"/>
            <a:ext cx="8961968" cy="67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F4971D"/>
                </a:solidFill>
                <a:effectLst/>
                <a:uLnTx/>
                <a:uFillTx/>
                <a:latin typeface="Helvetica Neue"/>
                <a:sym typeface="Helvetica Neue"/>
              </a:rPr>
              <a:t>Text názvu</a:t>
            </a:r>
          </a:p>
        </p:txBody>
      </p:sp>
      <p:pic>
        <p:nvPicPr>
          <p:cNvPr id="2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72349101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30880" y="-1912935"/>
            <a:ext cx="12253760" cy="11327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122"/>
          <p:cNvSpPr/>
          <p:nvPr/>
        </p:nvSpPr>
        <p:spPr>
          <a:xfrm>
            <a:off x="756059" y="4794608"/>
            <a:ext cx="1544479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6" name="Text názvu"/>
          <p:cNvSpPr txBox="1">
            <a:spLocks noGrp="1"/>
          </p:cNvSpPr>
          <p:nvPr>
            <p:ph type="title"/>
          </p:nvPr>
        </p:nvSpPr>
        <p:spPr>
          <a:xfrm>
            <a:off x="719667" y="1622938"/>
            <a:ext cx="6282732" cy="257829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133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pic>
        <p:nvPicPr>
          <p:cNvPr id="277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6139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506507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38580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40753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názvu"/>
          <p:cNvSpPr txBox="1">
            <a:spLocks noGrp="1"/>
          </p:cNvSpPr>
          <p:nvPr>
            <p:ph type="title"/>
          </p:nvPr>
        </p:nvSpPr>
        <p:spPr>
          <a:xfrm>
            <a:off x="831850" y="1611615"/>
            <a:ext cx="10515601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3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07580"/>
            <a:ext cx="10515601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36390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 názvu"/>
          <p:cNvSpPr txBox="1">
            <a:spLocks noGrp="1"/>
          </p:cNvSpPr>
          <p:nvPr>
            <p:ph type="title"/>
          </p:nvPr>
        </p:nvSpPr>
        <p:spPr>
          <a:xfrm>
            <a:off x="831850" y="1642878"/>
            <a:ext cx="10515601" cy="26705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338842"/>
            <a:ext cx="10515601" cy="123996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Shape 120"/>
          <p:cNvSpPr txBox="1"/>
          <p:nvPr/>
        </p:nvSpPr>
        <p:spPr>
          <a:xfrm>
            <a:off x="755560" y="417697"/>
            <a:ext cx="10598240" cy="86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4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19513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azky a 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5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831850" y="218204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57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316703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7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ext názvu"/>
          <p:cNvSpPr txBox="1">
            <a:spLocks noGrp="1"/>
          </p:cNvSpPr>
          <p:nvPr>
            <p:ph type="title"/>
          </p:nvPr>
        </p:nvSpPr>
        <p:spPr>
          <a:xfrm>
            <a:off x="831850" y="1760013"/>
            <a:ext cx="10515601" cy="2381491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69" name="Shape 120"/>
          <p:cNvSpPr txBox="1"/>
          <p:nvPr/>
        </p:nvSpPr>
        <p:spPr>
          <a:xfrm>
            <a:off x="755560" y="417697"/>
            <a:ext cx="10598240" cy="128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7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34981"/>
            <a:ext cx="10515601" cy="8718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6101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44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ext názvu"/>
          <p:cNvSpPr txBox="1">
            <a:spLocks noGrp="1"/>
          </p:cNvSpPr>
          <p:nvPr>
            <p:ph type="title"/>
          </p:nvPr>
        </p:nvSpPr>
        <p:spPr>
          <a:xfrm>
            <a:off x="838200" y="1595983"/>
            <a:ext cx="10515600" cy="2670568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Text názvu</a:t>
            </a:r>
          </a:p>
        </p:txBody>
      </p:sp>
      <p:sp>
        <p:nvSpPr>
          <p:cNvPr id="8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4291949"/>
            <a:ext cx="10515600" cy="1239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609585"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219170"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828754"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438339"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3" name="Nadpis 1"/>
          <p:cNvSpPr txBox="1"/>
          <p:nvPr/>
        </p:nvSpPr>
        <p:spPr>
          <a:xfrm>
            <a:off x="838200" y="365123"/>
            <a:ext cx="10515600" cy="95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ctr">
            <a:normAutofit/>
          </a:bodyPr>
          <a:lstStyle>
            <a:lvl1pPr>
              <a:lnSpc>
                <a:spcPct val="90000"/>
              </a:lnSpc>
              <a:defRPr sz="33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885400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93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60544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5" name="Nadpis 1"/>
          <p:cNvSpPr txBox="1"/>
          <p:nvPr/>
        </p:nvSpPr>
        <p:spPr>
          <a:xfrm>
            <a:off x="1524000" y="1649935"/>
            <a:ext cx="9144000" cy="244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 anchor="b">
            <a:normAutofit/>
          </a:bodyPr>
          <a:lstStyle>
            <a:lvl1pPr algn="ctr" defTabSz="665226">
              <a:lnSpc>
                <a:spcPct val="90000"/>
              </a:lnSpc>
              <a:defRPr sz="582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ctr" defTabSz="886946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Kliknutím lze upravit styl.</a:t>
            </a:r>
          </a:p>
        </p:txBody>
      </p:sp>
      <p:sp>
        <p:nvSpPr>
          <p:cNvPr id="9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4130669"/>
            <a:ext cx="9144000" cy="136998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200"/>
            </a:lvl1pPr>
            <a:lvl2pPr marL="0" indent="609585" algn="ctr">
              <a:buSzTx/>
              <a:buFontTx/>
              <a:buNone/>
              <a:defRPr sz="3200"/>
            </a:lvl2pPr>
            <a:lvl3pPr marL="0" indent="1219170" algn="ctr">
              <a:buSzTx/>
              <a:buFontTx/>
              <a:buNone/>
              <a:defRPr sz="3200"/>
            </a:lvl3pPr>
            <a:lvl4pPr marL="0" indent="1828754" algn="ctr">
              <a:buSzTx/>
              <a:buFontTx/>
              <a:buNone/>
              <a:defRPr sz="3200"/>
            </a:lvl4pPr>
            <a:lvl5pPr marL="0" indent="2438339" algn="ctr">
              <a:buSzTx/>
              <a:buFont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01447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0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08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560" y="1693474"/>
            <a:ext cx="10598240" cy="37834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934991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18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20"/>
          <p:cNvSpPr txBox="1"/>
          <p:nvPr/>
        </p:nvSpPr>
        <p:spPr>
          <a:xfrm>
            <a:off x="755560" y="417697"/>
            <a:ext cx="10598240" cy="80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3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55560" y="1031629"/>
            <a:ext cx="8963696" cy="41829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730946509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jen text - pokračování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30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32" name="Text úrovně 1…"/>
          <p:cNvSpPr txBox="1">
            <a:spLocks noGrp="1"/>
          </p:cNvSpPr>
          <p:nvPr>
            <p:ph type="body" idx="1"/>
          </p:nvPr>
        </p:nvSpPr>
        <p:spPr>
          <a:xfrm>
            <a:off x="755469" y="2189713"/>
            <a:ext cx="10598241" cy="33076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64866655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42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07960" y="1588307"/>
            <a:ext cx="5435691" cy="42292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4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838949" y="1629090"/>
            <a:ext cx="451485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TextovéPole 6"/>
          <p:cNvSpPr txBox="1"/>
          <p:nvPr/>
        </p:nvSpPr>
        <p:spPr>
          <a:xfrm>
            <a:off x="6667499" y="5124887"/>
            <a:ext cx="4552952" cy="34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Popis obrázku</a:t>
            </a:r>
          </a:p>
        </p:txBody>
      </p:sp>
      <p:sp>
        <p:nvSpPr>
          <p:cNvPr id="146" name="Shape 120"/>
          <p:cNvSpPr txBox="1"/>
          <p:nvPr/>
        </p:nvSpPr>
        <p:spPr>
          <a:xfrm>
            <a:off x="755560" y="417696"/>
            <a:ext cx="10598240" cy="6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4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17649429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6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20"/>
          <p:cNvSpPr txBox="1"/>
          <p:nvPr/>
        </p:nvSpPr>
        <p:spPr>
          <a:xfrm>
            <a:off x="755560" y="417699"/>
            <a:ext cx="10598240" cy="92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363473">
              <a:lnSpc>
                <a:spcPct val="108000"/>
              </a:lnSpc>
              <a:defRPr sz="1854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84619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72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  <a:endParaRPr kumimoji="0" sz="2827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3306394" y="1766714"/>
            <a:ext cx="5844119" cy="33968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275623" y="5243060"/>
            <a:ext cx="7808204" cy="5057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857228" indent="-400039">
              <a:buFontTx/>
              <a:defRPr sz="2400"/>
            </a:lvl2pPr>
            <a:lvl3pPr marL="1394425" indent="-480048">
              <a:buFontTx/>
              <a:defRPr sz="2400"/>
            </a:lvl3pPr>
            <a:lvl4pPr marL="1925465" indent="-553899">
              <a:buFontTx/>
              <a:defRPr sz="2400"/>
            </a:lvl4pPr>
            <a:lvl5pPr marL="2382654" indent="-553899"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866379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22"/>
          <p:cNvSpPr/>
          <p:nvPr/>
        </p:nvSpPr>
        <p:spPr>
          <a:xfrm>
            <a:off x="739126" y="1431577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69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401" y="5470767"/>
            <a:ext cx="6707195" cy="149664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645560"/>
            <a:ext cx="5156200" cy="42032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71" name="Shape 120"/>
          <p:cNvSpPr txBox="1"/>
          <p:nvPr/>
        </p:nvSpPr>
        <p:spPr>
          <a:xfrm>
            <a:off x="755560" y="417698"/>
            <a:ext cx="10598240" cy="61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96000"/>
              </a:lnSpc>
              <a:defRPr sz="23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67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 SYPO</a:t>
            </a:r>
          </a:p>
        </p:txBody>
      </p:sp>
      <p:sp>
        <p:nvSpPr>
          <p:cNvPr id="1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3920" y="6400417"/>
            <a:ext cx="279881" cy="27699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2760682727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22"/>
          <p:cNvSpPr/>
          <p:nvPr/>
        </p:nvSpPr>
        <p:spPr>
          <a:xfrm>
            <a:off x="739125" y="1245311"/>
            <a:ext cx="756496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1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18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405" y="5479466"/>
            <a:ext cx="6098928" cy="135358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165806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2" y="6400416"/>
            <a:ext cx="275071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2875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theme" Target="../theme/theme16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8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0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89.xml"/><Relationship Id="rId9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4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95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9462-6F5F-47B1-B820-038F3C3A4806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9B5E-F2AF-4420-986E-B9F76DDDD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93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447209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97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5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26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20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8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7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5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4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447209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97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5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59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20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8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7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5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4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447209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97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5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27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20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8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7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5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4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447209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97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5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12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  <p:sldLayoutId id="2147483895" r:id="rId23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20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8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7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5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4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7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64590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1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6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4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3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1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7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3758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1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6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4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3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1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456244" y="2"/>
            <a:ext cx="3735755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447209"/>
            <a:ext cx="10713751" cy="3"/>
          </a:xfrm>
          <a:prstGeom prst="line">
            <a:avLst/>
          </a:prstGeom>
          <a:ln w="635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 názvu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97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5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1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01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20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8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7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5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4" marR="0" indent="-369265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8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4" descr="Obrázek 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22"/>
          <p:cNvSpPr/>
          <p:nvPr/>
        </p:nvSpPr>
        <p:spPr>
          <a:xfrm>
            <a:off x="756059" y="3592342"/>
            <a:ext cx="1544483" cy="7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Text názvu</a:t>
            </a:r>
          </a:p>
        </p:txBody>
      </p:sp>
      <p:sp>
        <p:nvSpPr>
          <p:cNvPr id="6" name="Text úrovně 1…"/>
          <p:cNvSpPr txBox="1">
            <a:spLocks noGrp="1"/>
          </p:cNvSpPr>
          <p:nvPr>
            <p:ph type="body" idx="1"/>
          </p:nvPr>
        </p:nvSpPr>
        <p:spPr>
          <a:xfrm>
            <a:off x="736600" y="4524387"/>
            <a:ext cx="10515600" cy="922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7" name="Logolink_OP_VVV_hor_barva_cz.jpg" descr="Logolink_OP_VVV_hor_barva_cz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592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5pPr>
      <a:lvl6pPr marL="2707956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6pPr>
      <a:lvl7pPr marL="3165145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7pPr>
      <a:lvl8pPr marL="3622333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8pPr>
      <a:lvl9pPr marL="4079522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8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4" descr="Obrázek 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22"/>
          <p:cNvSpPr/>
          <p:nvPr/>
        </p:nvSpPr>
        <p:spPr>
          <a:xfrm>
            <a:off x="756059" y="3592342"/>
            <a:ext cx="1544483" cy="7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Text názvu</a:t>
            </a:r>
          </a:p>
        </p:txBody>
      </p:sp>
      <p:sp>
        <p:nvSpPr>
          <p:cNvPr id="6" name="Text úrovně 1…"/>
          <p:cNvSpPr txBox="1">
            <a:spLocks noGrp="1"/>
          </p:cNvSpPr>
          <p:nvPr>
            <p:ph type="body" idx="1"/>
          </p:nvPr>
        </p:nvSpPr>
        <p:spPr>
          <a:xfrm>
            <a:off x="736600" y="4524387"/>
            <a:ext cx="10515600" cy="922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7" name="Logolink_OP_VVV_hor_barva_cz.jpg" descr="Logolink_OP_VVV_hor_barva_cz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592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02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5pPr>
      <a:lvl6pPr marL="2707956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6pPr>
      <a:lvl7pPr marL="3165145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7pPr>
      <a:lvl8pPr marL="3622333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8pPr>
      <a:lvl9pPr marL="4079522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5" y="1245311"/>
            <a:ext cx="756499" cy="5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04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7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1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6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4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3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1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5" y="1245311"/>
            <a:ext cx="756499" cy="5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0405" y="5479465"/>
            <a:ext cx="6098928" cy="135358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7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6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1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6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4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3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1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7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93230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1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6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4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3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1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7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2281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1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6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4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3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1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7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9508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1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6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4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3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1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7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30811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1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6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4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3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1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739126" y="1245311"/>
            <a:ext cx="756497" cy="4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4" name="Shape 120"/>
          <p:cNvSpPr txBox="1"/>
          <p:nvPr/>
        </p:nvSpPr>
        <p:spPr>
          <a:xfrm>
            <a:off x="670893" y="417697"/>
            <a:ext cx="10598240" cy="80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Helvetica Neue"/>
                <a:sym typeface="Helvetica Neue"/>
              </a:rP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0405" y="5479466"/>
            <a:ext cx="6098928" cy="135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97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/>
              <a:pPr defTabSz="914377" hangingPunct="0"/>
              <a:t>‹#›</a:t>
            </a:fld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62669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801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5206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12394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9583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6771" marR="0" indent="-36926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8">
            <a:alphaModFix amt="24024"/>
            <a:extLst/>
          </a:blip>
          <a:stretch>
            <a:fillRect/>
          </a:stretch>
        </p:blipFill>
        <p:spPr>
          <a:xfrm>
            <a:off x="-30880" y="-1760535"/>
            <a:ext cx="12253760" cy="11327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4" descr="Obrázek 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56245" y="2"/>
            <a:ext cx="3735756" cy="14852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22"/>
          <p:cNvSpPr/>
          <p:nvPr/>
        </p:nvSpPr>
        <p:spPr>
          <a:xfrm>
            <a:off x="756059" y="3592342"/>
            <a:ext cx="1544483" cy="7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60957" tIns="60957" rIns="60957" bIns="60957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Text názvu"/>
          <p:cNvSpPr txBox="1">
            <a:spLocks noGrp="1"/>
          </p:cNvSpPr>
          <p:nvPr>
            <p:ph type="title"/>
          </p:nvPr>
        </p:nvSpPr>
        <p:spPr>
          <a:xfrm>
            <a:off x="719664" y="538411"/>
            <a:ext cx="10515605" cy="212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Text názvu</a:t>
            </a:r>
          </a:p>
        </p:txBody>
      </p:sp>
      <p:sp>
        <p:nvSpPr>
          <p:cNvPr id="6" name="Text úrovně 1…"/>
          <p:cNvSpPr txBox="1">
            <a:spLocks noGrp="1"/>
          </p:cNvSpPr>
          <p:nvPr>
            <p:ph type="body" idx="1"/>
          </p:nvPr>
        </p:nvSpPr>
        <p:spPr>
          <a:xfrm>
            <a:off x="736600" y="4524387"/>
            <a:ext cx="10515600" cy="922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7" name="Logolink_OP_VVV_hor_barva_cz.jpg" descr="Logolink_OP_VVV_hor_barva_cz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59205" y="5479466"/>
            <a:ext cx="6098928" cy="135358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78733" y="6400416"/>
            <a:ext cx="27507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914377" hangingPunct="0"/>
            <a:fld id="{86CB4B4D-7CA3-9044-876B-883B54F8677D}" type="slidenum">
              <a:rPr lang="cs-CZ" kern="0" smtClean="0">
                <a:sym typeface="Calibri"/>
              </a:rPr>
              <a:pPr defTabSz="914377" hangingPunct="0"/>
              <a:t>‹#›</a:t>
            </a:fld>
            <a:endParaRPr lang="cs-CZ" kern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9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33" b="0" i="0" u="none" strike="noStrike" cap="none" spc="0" baseline="0">
          <a:ln>
            <a:noFill/>
          </a:ln>
          <a:solidFill>
            <a:srgbClr val="F4971D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5pPr>
      <a:lvl6pPr marL="2707956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6pPr>
      <a:lvl7pPr marL="3165145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7pPr>
      <a:lvl8pPr marL="3622333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8pPr>
      <a:lvl9pPr marL="4079522" marR="0" indent="-42201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hermankova@nidv.cz" TargetMode="External"/><Relationship Id="rId1" Type="http://schemas.openxmlformats.org/officeDocument/2006/relationships/slideLayout" Target="../slideLayouts/slideLayout1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Nadpis 1"/>
          <p:cNvSpPr txBox="1">
            <a:spLocks noGrp="1"/>
          </p:cNvSpPr>
          <p:nvPr>
            <p:ph type="title"/>
          </p:nvPr>
        </p:nvSpPr>
        <p:spPr>
          <a:xfrm>
            <a:off x="708920" y="820282"/>
            <a:ext cx="5626440" cy="20714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700"/>
            </a:pPr>
            <a:r>
              <a:rPr sz="4400" b="1" kern="0" dirty="0" err="1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Systém</a:t>
            </a:r>
            <a:r>
              <a:rPr sz="4400" b="1" kern="0" dirty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sz="4400" b="1" kern="0" dirty="0" err="1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podpory</a:t>
            </a:r>
            <a:r>
              <a:rPr sz="4400" b="1" kern="0" dirty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sz="4400" b="1" kern="0" dirty="0" err="1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profesního</a:t>
            </a:r>
            <a:r>
              <a:rPr sz="4400" b="1" kern="0" dirty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sz="4400" b="1" kern="0" dirty="0" err="1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rozvoje</a:t>
            </a:r>
            <a:r>
              <a:rPr sz="4400" b="1" kern="0" dirty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sz="4400" b="1" kern="0" dirty="0" err="1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učitelů</a:t>
            </a:r>
            <a:r>
              <a:rPr sz="4400" b="1" kern="0" dirty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 a </a:t>
            </a:r>
            <a:r>
              <a:rPr sz="4400" b="1" kern="0" dirty="0" err="1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ředitelů</a:t>
            </a:r>
            <a:r>
              <a:rPr sz="4400" b="1" kern="0" dirty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 (SYPO)</a:t>
            </a:r>
          </a:p>
        </p:txBody>
      </p:sp>
      <p:sp>
        <p:nvSpPr>
          <p:cNvPr id="87" name="Zástupný symbol pro text 2"/>
          <p:cNvSpPr txBox="1">
            <a:spLocks noGrp="1"/>
          </p:cNvSpPr>
          <p:nvPr>
            <p:ph type="body" sz="quarter" idx="1"/>
          </p:nvPr>
        </p:nvSpPr>
        <p:spPr>
          <a:xfrm>
            <a:off x="736598" y="4256602"/>
            <a:ext cx="4063145" cy="922663"/>
          </a:xfrm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t>reg. číslo projektu: </a:t>
            </a:r>
          </a:p>
          <a:p>
            <a:pPr>
              <a:defRPr sz="1400"/>
            </a:pPr>
            <a:r>
              <a:t>CZ.02.3.68/0.0/0.0/17_052/0008363</a:t>
            </a:r>
          </a:p>
        </p:txBody>
      </p:sp>
    </p:spTree>
    <p:extLst>
      <p:ext uri="{BB962C8B-B14F-4D97-AF65-F5344CB8AC3E}">
        <p14:creationId xmlns:p14="http://schemas.microsoft.com/office/powerpoint/2010/main" val="3532289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1"/>
          <p:cNvSpPr txBox="1"/>
          <p:nvPr/>
        </p:nvSpPr>
        <p:spPr>
          <a:xfrm>
            <a:off x="438149" y="2705517"/>
            <a:ext cx="5895976" cy="4739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marL="0" lvl="1" indent="304792" defTabSz="609570" hangingPunct="0">
              <a:lnSpc>
                <a:spcPct val="120000"/>
              </a:lnSpc>
              <a:spcBef>
                <a:spcPts val="933"/>
              </a:spcBef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100" b="1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Pilotáž</a:t>
            </a:r>
            <a:r>
              <a:rPr sz="2100" b="1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sz="2100" b="1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národní</a:t>
            </a:r>
            <a:r>
              <a:rPr sz="2100" b="1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100" b="1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kabinety</a:t>
            </a:r>
            <a:endParaRPr sz="2100" b="1" dirty="0">
              <a:solidFill>
                <a:srgbClr val="53535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1" indent="304792" defTabSz="609570" hangingPunct="0">
              <a:lnSpc>
                <a:spcPct val="120000"/>
              </a:lnSpc>
              <a:spcBef>
                <a:spcPts val="933"/>
              </a:spcBef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Personální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zajištění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září</a:t>
            </a:r>
            <a:r>
              <a:rPr lang="cs-CZ"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cs-CZ"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listopad</a:t>
            </a:r>
            <a:r>
              <a:rPr lang="cs-CZ"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2018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100" dirty="0">
              <a:solidFill>
                <a:srgbClr val="53535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1" indent="304792" defTabSz="609570" hangingPunct="0">
              <a:lnSpc>
                <a:spcPct val="120000"/>
              </a:lnSpc>
              <a:spcBef>
                <a:spcPts val="933"/>
              </a:spcBef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První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Národní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kolokvium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prosinec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2018 </a:t>
            </a:r>
          </a:p>
          <a:p>
            <a:pPr marL="0" lvl="1" indent="304792" defTabSz="609570" hangingPunct="0">
              <a:lnSpc>
                <a:spcPct val="120000"/>
              </a:lnSpc>
              <a:spcBef>
                <a:spcPts val="933"/>
              </a:spcBef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Pokračující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Národní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kolokvia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sz="2100" dirty="0" err="1" smtClean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březen</a:t>
            </a:r>
            <a:r>
              <a:rPr sz="2100" dirty="0" smtClean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lang="cs-CZ" sz="2100" dirty="0" smtClean="0">
              <a:solidFill>
                <a:srgbClr val="53535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1" indent="304792" defTabSz="609570" hangingPunct="0">
              <a:lnSpc>
                <a:spcPct val="120000"/>
              </a:lnSpc>
              <a:spcBef>
                <a:spcPts val="933"/>
              </a:spcBef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100" dirty="0" err="1" smtClean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květen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z="2100" dirty="0" err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říjen</a:t>
            </a:r>
            <a:r>
              <a:rPr sz="2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2019</a:t>
            </a:r>
          </a:p>
          <a:p>
            <a:pPr marL="0" lvl="1" indent="304792" defTabSz="609570" hangingPunct="0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 kern="0" dirty="0" smtClean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0" lvl="1" indent="304792" defTabSz="609570" hangingPunct="0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0" lvl="1" indent="304792" defTabSz="609570" hangingPunct="0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</a:p>
          <a:p>
            <a:pPr marL="0" lvl="1" indent="304792" defTabSz="609570" hangingPunct="0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0" lvl="1" indent="304792" defTabSz="609570" hangingPunct="0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</p:txBody>
      </p:sp>
      <p:sp>
        <p:nvSpPr>
          <p:cNvPr id="128" name="Shape 120"/>
          <p:cNvSpPr txBox="1"/>
          <p:nvPr/>
        </p:nvSpPr>
        <p:spPr>
          <a:xfrm>
            <a:off x="699193" y="1543999"/>
            <a:ext cx="10541640" cy="87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r>
              <a:rPr lang="cs-CZ" sz="4133" kern="0" dirty="0" smtClean="0">
                <a:latin typeface="+mj-lt"/>
              </a:rPr>
              <a:t>Harmonogram KA Kabinety</a:t>
            </a:r>
            <a:endParaRPr sz="4133" kern="0" dirty="0">
              <a:latin typeface="+mj-lt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"/>
          </p:nvPr>
        </p:nvSpPr>
        <p:spPr>
          <a:xfrm>
            <a:off x="6048376" y="2705517"/>
            <a:ext cx="6076950" cy="2996036"/>
          </a:xfrm>
        </p:spPr>
        <p:txBody>
          <a:bodyPr>
            <a:normAutofit fontScale="62500" lnSpcReduction="20000"/>
          </a:bodyPr>
          <a:lstStyle/>
          <a:p>
            <a:pPr lvl="1" indent="304792" defTabSz="609570" hangingPunct="0">
              <a:lnSpc>
                <a:spcPct val="14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3400" b="1" kern="1200" dirty="0">
                <a:solidFill>
                  <a:srgbClr val="535353"/>
                </a:solidFill>
              </a:rPr>
              <a:t>Pilotáž - krajské kabinety</a:t>
            </a:r>
          </a:p>
          <a:p>
            <a:pPr lvl="1" indent="304792" defTabSz="609570" hangingPunct="0">
              <a:lnSpc>
                <a:spcPct val="14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3300" dirty="0">
                <a:solidFill>
                  <a:srgbClr val="535353"/>
                </a:solidFill>
              </a:rPr>
              <a:t>Personální zajištění – leden - březen 2019 </a:t>
            </a:r>
          </a:p>
          <a:p>
            <a:pPr lvl="1" indent="304792" defTabSz="609570" hangingPunct="0">
              <a:lnSpc>
                <a:spcPct val="14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3300" dirty="0">
                <a:solidFill>
                  <a:srgbClr val="535353"/>
                </a:solidFill>
              </a:rPr>
              <a:t>Krajská kolokvia – květen, listopad 2019 </a:t>
            </a:r>
          </a:p>
          <a:p>
            <a:pPr lvl="1" indent="304792" defTabSz="609570" hangingPunct="0">
              <a:lnSpc>
                <a:spcPct val="14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3400" b="1" kern="1200" dirty="0">
                <a:solidFill>
                  <a:srgbClr val="535353"/>
                </a:solidFill>
              </a:rPr>
              <a:t>Pilotáž – oblastní kabinety</a:t>
            </a:r>
          </a:p>
          <a:p>
            <a:pPr lvl="1" indent="304792" defTabSz="609570" hangingPunct="0">
              <a:lnSpc>
                <a:spcPct val="14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3300" dirty="0" smtClean="0">
                <a:solidFill>
                  <a:srgbClr val="535353"/>
                </a:solidFill>
              </a:rPr>
              <a:t>Personální </a:t>
            </a:r>
            <a:r>
              <a:rPr lang="cs-CZ" sz="3300" dirty="0">
                <a:solidFill>
                  <a:srgbClr val="535353"/>
                </a:solidFill>
              </a:rPr>
              <a:t>zajištění – květen – červen 2019 </a:t>
            </a:r>
          </a:p>
          <a:p>
            <a:pPr lvl="1" indent="304792" defTabSz="609570" hangingPunct="0">
              <a:lnSpc>
                <a:spcPct val="140000"/>
              </a:lnSpc>
              <a:buClr>
                <a:srgbClr val="F4981B"/>
              </a:buClr>
              <a:buSzPct val="14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3300" dirty="0">
                <a:solidFill>
                  <a:srgbClr val="535353"/>
                </a:solidFill>
              </a:rPr>
              <a:t>Činnost v oblastech – od září 2019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9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651387" y="1445665"/>
            <a:ext cx="10511971" cy="107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/>
          <a:p>
            <a:pPr defTabSz="914377" hangingPunct="0"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000" kern="0" dirty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KA Kabinety – síť krajských ICT metodiků</a:t>
            </a:r>
            <a:endParaRPr sz="4000" kern="0" dirty="0">
              <a:solidFill>
                <a:srgbClr val="F2963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Shape 121"/>
          <p:cNvSpPr/>
          <p:nvPr/>
        </p:nvSpPr>
        <p:spPr>
          <a:xfrm>
            <a:off x="716425" y="2359673"/>
            <a:ext cx="11245203" cy="40811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800089" lvl="1" indent="-342900" defTabSz="609570" hangingPunct="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Ø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vytvoření </a:t>
            </a:r>
            <a:r>
              <a:rPr lang="cs-CZ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a ověření činnosti sítě krajských ICT metodiků – nástroje jednotné </a:t>
            </a:r>
            <a:r>
              <a:rPr lang="cs-CZ" sz="24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podpory:</a:t>
            </a:r>
          </a:p>
          <a:p>
            <a:pPr marL="914366" lvl="1" indent="-457178" defTabSz="609570" hangingPunct="0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Plošná, jednotná a koordinovaná podpora ICT koordinátorů/metodiků ve školách (MŠ, ZŠ, SŠ)</a:t>
            </a:r>
          </a:p>
          <a:p>
            <a:pPr marL="914366" lvl="1" indent="-457178" defTabSz="609570" hangingPunct="0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Odborné metodické vedení při aplikování digitálních technologií napříč všemi oblastmi vzdělávání a při řízení školy</a:t>
            </a:r>
          </a:p>
          <a:p>
            <a:pPr marL="914366" lvl="1" indent="-457178" defTabSz="609570" hangingPunct="0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Metodické vedení v návaznosti na metodické kabinety a KA SYPO</a:t>
            </a:r>
          </a:p>
          <a:p>
            <a:pPr marL="457189" lvl="1" defTabSz="609570" hangingPunct="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400" kern="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Arial"/>
              <a:sym typeface="Arial"/>
            </a:endParaRPr>
          </a:p>
          <a:p>
            <a:pPr marL="457189" lvl="8" defTabSz="609570" hangingPunct="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400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6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0"/>
          <p:cNvSpPr/>
          <p:nvPr/>
        </p:nvSpPr>
        <p:spPr>
          <a:xfrm>
            <a:off x="651387" y="1445665"/>
            <a:ext cx="10511971" cy="107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rIns="60959">
            <a:noAutofit/>
          </a:bodyPr>
          <a:lstStyle/>
          <a:p>
            <a:pPr defTabSz="914377" hangingPunct="0"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000" kern="0" dirty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Síť krajských ICT metodiků</a:t>
            </a:r>
          </a:p>
        </p:txBody>
      </p:sp>
      <p:sp>
        <p:nvSpPr>
          <p:cNvPr id="7" name="Shape 121"/>
          <p:cNvSpPr/>
          <p:nvPr/>
        </p:nvSpPr>
        <p:spPr>
          <a:xfrm>
            <a:off x="716425" y="2426172"/>
            <a:ext cx="11245203" cy="23083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defTabSz="609570" hangingPunct="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Skupina ICT metodiků se zastoupením v každém ze 14 krajů</a:t>
            </a:r>
          </a:p>
          <a:p>
            <a:pPr defTabSz="609570" hangingPunct="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400" b="1" kern="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Arial"/>
              <a:sym typeface="Arial"/>
            </a:endParaRPr>
          </a:p>
          <a:p>
            <a:pPr marL="0" lvl="1" defTabSz="609570" hangingPunct="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Personální zajištění: květen – září 2018 </a:t>
            </a:r>
          </a:p>
          <a:p>
            <a:pPr marL="0" lvl="1" defTabSz="609570" hangingPunct="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Zahájení činnosti ICT metodiků: říjen 2018 </a:t>
            </a:r>
          </a:p>
          <a:p>
            <a:pPr marL="0" lvl="1" defTabSz="609570" hangingPunct="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Arial"/>
                <a:sym typeface="Arial"/>
              </a:rPr>
              <a:t>Zahájení realizace podpory: listopad 2018</a:t>
            </a:r>
          </a:p>
        </p:txBody>
      </p:sp>
    </p:spTree>
    <p:extLst>
      <p:ext uri="{BB962C8B-B14F-4D97-AF65-F5344CB8AC3E}">
        <p14:creationId xmlns:p14="http://schemas.microsoft.com/office/powerpoint/2010/main" val="19962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121"/>
          <p:cNvSpPr txBox="1"/>
          <p:nvPr/>
        </p:nvSpPr>
        <p:spPr>
          <a:xfrm>
            <a:off x="699489" y="2482510"/>
            <a:ext cx="10199176" cy="305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marL="850887" lvl="1" indent="-342900" defTabSz="609570" hangingPunct="0">
              <a:lnSpc>
                <a:spcPct val="12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Navrhnout a ověřit </a:t>
            </a:r>
            <a:r>
              <a:rPr lang="cs-CZ" sz="2400" b="1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Model systému podpory profesního rozvoje vedení škol</a:t>
            </a:r>
          </a:p>
          <a:p>
            <a:pPr marL="850887" lvl="1" indent="-342900" defTabSz="609570" hangingPunct="0">
              <a:lnSpc>
                <a:spcPct val="12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Uvést v činnost </a:t>
            </a:r>
            <a:r>
              <a:rPr lang="cs-CZ" sz="2400" b="1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stálou konferenci ředitelů</a:t>
            </a:r>
            <a:r>
              <a:rPr lang="cs-CZ"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, tzv. kabinet vedení</a:t>
            </a:r>
          </a:p>
          <a:p>
            <a:pPr marL="850887" lvl="1" indent="-342900" defTabSz="609570" hangingPunct="0">
              <a:lnSpc>
                <a:spcPct val="12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Navrhnout a realizovat </a:t>
            </a:r>
            <a:r>
              <a:rPr lang="cs-CZ" sz="2400" b="1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vlastní podporu profesního rozvoje </a:t>
            </a:r>
            <a:r>
              <a:rPr lang="cs-CZ"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vedení škol</a:t>
            </a:r>
          </a:p>
          <a:p>
            <a:pPr marL="775347" lvl="1" indent="-267360" defTabSz="609570" hangingPunct="0">
              <a:lnSpc>
                <a:spcPct val="120000"/>
              </a:lnSpc>
              <a:spcBef>
                <a:spcPts val="667"/>
              </a:spcBef>
              <a:buSzPct val="100000"/>
              <a:buFontTx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400" kern="0" dirty="0" err="1">
              <a:solidFill>
                <a:srgbClr val="535353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Shape 120"/>
          <p:cNvSpPr txBox="1"/>
          <p:nvPr/>
        </p:nvSpPr>
        <p:spPr>
          <a:xfrm>
            <a:off x="699191" y="1543997"/>
            <a:ext cx="8021087" cy="87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r>
              <a:rPr lang="cs-CZ" sz="4133" kern="0" dirty="0" smtClean="0">
                <a:latin typeface="+mj-lt"/>
              </a:rPr>
              <a:t>KA </a:t>
            </a:r>
            <a:r>
              <a:rPr sz="4133" kern="0" dirty="0" smtClean="0">
                <a:latin typeface="+mj-lt"/>
              </a:rPr>
              <a:t>Management</a:t>
            </a:r>
            <a:r>
              <a:rPr lang="cs-CZ" sz="4133" kern="0" dirty="0" smtClean="0">
                <a:latin typeface="+mj-lt"/>
              </a:rPr>
              <a:t> </a:t>
            </a:r>
            <a:r>
              <a:rPr lang="cs-CZ" sz="4133" kern="0" dirty="0">
                <a:latin typeface="+mj-lt"/>
              </a:rPr>
              <a:t>- cíl</a:t>
            </a:r>
            <a:endParaRPr sz="4133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314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21"/>
          <p:cNvSpPr txBox="1"/>
          <p:nvPr/>
        </p:nvSpPr>
        <p:spPr>
          <a:xfrm>
            <a:off x="719944" y="2482504"/>
            <a:ext cx="5646989" cy="2930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defTabSz="609570" hangingPunct="0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2400" b="1" kern="0" dirty="0">
                <a:solidFill>
                  <a:srgbClr val="535353"/>
                </a:solidFill>
                <a:latin typeface="Helvetica Neue Medium"/>
                <a:sym typeface="Helvetica Neue Medium"/>
              </a:rPr>
              <a:t>Model</a:t>
            </a:r>
          </a:p>
          <a:p>
            <a:pPr defTabSz="609570" hangingPunct="0">
              <a:lnSpc>
                <a:spcPct val="12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2018-2019 -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návrh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modelu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defTabSz="609570" hangingPunct="0">
              <a:lnSpc>
                <a:spcPct val="16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2020-2022 -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ověření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/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revize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modelu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defTabSz="609570" hangingPunct="0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2400" b="1" kern="0" dirty="0" err="1">
                <a:solidFill>
                  <a:srgbClr val="535353"/>
                </a:solidFill>
                <a:latin typeface="Helvetica Neue Medium"/>
                <a:sym typeface="Helvetica Neue Medium"/>
              </a:rPr>
              <a:t>Vlastní</a:t>
            </a:r>
            <a:r>
              <a:rPr sz="2400" b="1" kern="0" dirty="0">
                <a:solidFill>
                  <a:srgbClr val="535353"/>
                </a:solidFill>
                <a:latin typeface="Helvetica Neue Medium"/>
                <a:sym typeface="Helvetica Neue Medium"/>
              </a:rPr>
              <a:t> </a:t>
            </a:r>
            <a:r>
              <a:rPr sz="2400" b="1" kern="0" dirty="0" err="1">
                <a:solidFill>
                  <a:srgbClr val="535353"/>
                </a:solidFill>
                <a:latin typeface="Helvetica Neue Medium"/>
                <a:sym typeface="Helvetica Neue Medium"/>
              </a:rPr>
              <a:t>podpora</a:t>
            </a:r>
            <a:endParaRPr sz="2400" b="1" kern="0" dirty="0">
              <a:solidFill>
                <a:srgbClr val="535353"/>
              </a:solidFill>
              <a:latin typeface="Helvetica Neue Medium"/>
              <a:sym typeface="Helvetica Neue Medium"/>
            </a:endParaRPr>
          </a:p>
          <a:p>
            <a:pPr defTabSz="609570" hangingPunct="0">
              <a:lnSpc>
                <a:spcPct val="12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2018 -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návrh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podpory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defTabSz="609570" hangingPunct="0">
              <a:lnSpc>
                <a:spcPct val="12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2018-2022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pilotáž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/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revize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</p:txBody>
      </p:sp>
      <p:sp>
        <p:nvSpPr>
          <p:cNvPr id="111" name="Shape 120"/>
          <p:cNvSpPr txBox="1"/>
          <p:nvPr/>
        </p:nvSpPr>
        <p:spPr>
          <a:xfrm>
            <a:off x="699193" y="1543997"/>
            <a:ext cx="10541640" cy="87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 defTabSz="603504"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804652" hangingPunct="0"/>
            <a:r>
              <a:rPr lang="cs-CZ" sz="4133" kern="0" dirty="0" smtClean="0"/>
              <a:t>KA Management - h</a:t>
            </a:r>
            <a:r>
              <a:rPr sz="4133" kern="0" dirty="0" err="1" smtClean="0"/>
              <a:t>armonogram</a:t>
            </a:r>
            <a:r>
              <a:rPr sz="4133" kern="0" dirty="0" smtClean="0"/>
              <a:t> </a:t>
            </a:r>
            <a:r>
              <a:rPr sz="4133" kern="0" dirty="0" err="1"/>
              <a:t>činností</a:t>
            </a:r>
            <a:endParaRPr sz="4133" kern="0" dirty="0"/>
          </a:p>
        </p:txBody>
      </p:sp>
      <p:sp>
        <p:nvSpPr>
          <p:cNvPr id="112" name="Shape 121"/>
          <p:cNvSpPr txBox="1"/>
          <p:nvPr/>
        </p:nvSpPr>
        <p:spPr>
          <a:xfrm>
            <a:off x="6570134" y="2482505"/>
            <a:ext cx="5046869" cy="1895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marL="0" lvl="1" indent="507986" defTabSz="609570" hangingPunct="0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2400" b="1" kern="0" dirty="0" err="1">
                <a:solidFill>
                  <a:srgbClr val="535353"/>
                </a:solidFill>
                <a:latin typeface="Helvetica Neue Medium"/>
                <a:sym typeface="Helvetica Neue Medium"/>
              </a:rPr>
              <a:t>Stálá</a:t>
            </a:r>
            <a:r>
              <a:rPr sz="2400" b="1" kern="0" dirty="0">
                <a:solidFill>
                  <a:srgbClr val="535353"/>
                </a:solidFill>
                <a:latin typeface="Helvetica Neue Medium"/>
                <a:sym typeface="Helvetica Neue Medium"/>
              </a:rPr>
              <a:t> </a:t>
            </a:r>
            <a:r>
              <a:rPr sz="2400" b="1" kern="0" dirty="0" err="1">
                <a:solidFill>
                  <a:srgbClr val="535353"/>
                </a:solidFill>
                <a:latin typeface="Helvetica Neue Medium"/>
                <a:sym typeface="Helvetica Neue Medium"/>
              </a:rPr>
              <a:t>konference</a:t>
            </a:r>
            <a:r>
              <a:rPr sz="2400" b="1" kern="0" dirty="0">
                <a:solidFill>
                  <a:srgbClr val="535353"/>
                </a:solidFill>
                <a:latin typeface="Helvetica Neue Medium"/>
                <a:sym typeface="Helvetica Neue Medium"/>
              </a:rPr>
              <a:t> </a:t>
            </a:r>
            <a:r>
              <a:rPr sz="2400" b="1" kern="0" dirty="0" err="1">
                <a:solidFill>
                  <a:srgbClr val="535353"/>
                </a:solidFill>
                <a:latin typeface="Helvetica Neue Medium"/>
                <a:sym typeface="Helvetica Neue Medium"/>
              </a:rPr>
              <a:t>ředitelů</a:t>
            </a:r>
            <a:endParaRPr sz="2400" b="1" kern="0" dirty="0">
              <a:solidFill>
                <a:srgbClr val="535353"/>
              </a:solidFill>
              <a:latin typeface="Helvetica Neue Medium"/>
              <a:sym typeface="Helvetica Neue Medium"/>
            </a:endParaRPr>
          </a:p>
          <a:p>
            <a:pPr marL="507985" lvl="1" defTabSz="609570" hangingPunct="0">
              <a:lnSpc>
                <a:spcPct val="12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2018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ustanovení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507985" lvl="1" defTabSz="609570" hangingPunct="0">
              <a:lnSpc>
                <a:spcPct val="12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2018-2020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pilotáž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/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revize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507985" lvl="1" defTabSz="609570" hangingPunct="0">
              <a:lnSpc>
                <a:spcPct val="12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2021-2022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implementace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3431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21"/>
          <p:cNvSpPr txBox="1"/>
          <p:nvPr/>
        </p:nvSpPr>
        <p:spPr>
          <a:xfrm>
            <a:off x="614825" y="2482507"/>
            <a:ext cx="8898615" cy="251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marL="342900" indent="-342900" defTabSz="609570" hangingPunct="0">
              <a:lnSpc>
                <a:spcPct val="12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Zavedení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systémové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podpory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 smtClean="0">
                <a:solidFill>
                  <a:srgbClr val="535353"/>
                </a:solidFill>
                <a:latin typeface="Helvetica Neue"/>
                <a:sym typeface="Helvetica Neue"/>
              </a:rPr>
              <a:t>profesního</a:t>
            </a:r>
            <a:r>
              <a:rPr sz="2400" kern="0" dirty="0" smtClean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rozvoje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vedení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škol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spojení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centralizovaných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individuálních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požadavků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342900" indent="-342900" defTabSz="609570" hangingPunct="0">
              <a:lnSpc>
                <a:spcPct val="12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Podpora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zaměřená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na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různé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etapy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profesní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dráhy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vedení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škol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342900" indent="-342900" defTabSz="609570" hangingPunct="0">
              <a:lnSpc>
                <a:spcPct val="12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Motivace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k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dalšímu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zvyšování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profesních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kompetencí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reflexi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pedagogické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práce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</p:txBody>
      </p:sp>
      <p:sp>
        <p:nvSpPr>
          <p:cNvPr id="118" name="Shape 120"/>
          <p:cNvSpPr txBox="1"/>
          <p:nvPr/>
        </p:nvSpPr>
        <p:spPr>
          <a:xfrm>
            <a:off x="699193" y="1543997"/>
            <a:ext cx="10541640" cy="87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914377" hangingPunct="0"/>
            <a:r>
              <a:rPr lang="cs-CZ" sz="4133" kern="0" dirty="0" smtClean="0"/>
              <a:t>Management - pří</a:t>
            </a:r>
            <a:r>
              <a:rPr sz="4133" kern="0" dirty="0" smtClean="0"/>
              <a:t>nosy</a:t>
            </a:r>
            <a:endParaRPr sz="4133" kern="0" dirty="0"/>
          </a:p>
        </p:txBody>
      </p:sp>
    </p:spTree>
    <p:extLst>
      <p:ext uri="{BB962C8B-B14F-4D97-AF65-F5344CB8AC3E}">
        <p14:creationId xmlns:p14="http://schemas.microsoft.com/office/powerpoint/2010/main" val="103149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120"/>
          <p:cNvSpPr txBox="1"/>
          <p:nvPr/>
        </p:nvSpPr>
        <p:spPr>
          <a:xfrm>
            <a:off x="665326" y="1611731"/>
            <a:ext cx="8021085" cy="10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133" b="0" i="0" u="none" strike="noStrike" kern="0" cap="none" spc="0" normalizeH="0" baseline="0" noProof="0" dirty="0">
                <a:ln>
                  <a:noFill/>
                </a:ln>
                <a:solidFill>
                  <a:srgbClr val="F29631"/>
                </a:solidFill>
                <a:effectLst/>
                <a:uLnTx/>
                <a:uFillTx/>
                <a:latin typeface="Helvetica Neue"/>
                <a:sym typeface="Helvetica Neue"/>
              </a:rPr>
              <a:t>KA  </a:t>
            </a:r>
            <a:r>
              <a:rPr kumimoji="0" sz="4133" b="0" i="0" u="none" strike="noStrike" kern="0" cap="none" spc="0" normalizeH="0" baseline="0" noProof="0" dirty="0" err="1">
                <a:ln>
                  <a:noFill/>
                </a:ln>
                <a:solidFill>
                  <a:srgbClr val="F29631"/>
                </a:solidFill>
                <a:effectLst/>
                <a:uLnTx/>
                <a:uFillTx/>
                <a:latin typeface="Helvetica Neue"/>
                <a:sym typeface="Helvetica Neue"/>
              </a:rPr>
              <a:t>Začínající</a:t>
            </a:r>
            <a:r>
              <a:rPr kumimoji="0" sz="4133" b="0" i="0" u="none" strike="noStrike" kern="0" cap="none" spc="0" normalizeH="0" baseline="0" noProof="0" dirty="0">
                <a:ln>
                  <a:noFill/>
                </a:ln>
                <a:solidFill>
                  <a:srgbClr val="F29631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4133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29631"/>
                </a:solidFill>
                <a:effectLst/>
                <a:uLnTx/>
                <a:uFillTx/>
                <a:latin typeface="Helvetica Neue"/>
                <a:sym typeface="Helvetica Neue"/>
              </a:rPr>
              <a:t>učitel</a:t>
            </a:r>
            <a:r>
              <a:rPr kumimoji="0" lang="cs-CZ" sz="4133" b="0" i="0" u="none" strike="noStrike" kern="0" cap="none" spc="0" normalizeH="0" baseline="0" noProof="0" dirty="0" smtClean="0">
                <a:ln>
                  <a:noFill/>
                </a:ln>
                <a:solidFill>
                  <a:srgbClr val="F29631"/>
                </a:solidFill>
                <a:effectLst/>
                <a:uLnTx/>
                <a:uFillTx/>
                <a:latin typeface="Helvetica Neue"/>
                <a:sym typeface="Helvetica Neue"/>
              </a:rPr>
              <a:t> - cíl</a:t>
            </a:r>
            <a:endParaRPr kumimoji="0" sz="4133" b="0" i="0" u="none" strike="noStrike" kern="0" cap="none" spc="0" normalizeH="0" baseline="0" noProof="0" dirty="0">
              <a:ln>
                <a:noFill/>
              </a:ln>
              <a:solidFill>
                <a:srgbClr val="F29631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04" name="Zástupný symbol pro obsah 2"/>
          <p:cNvSpPr txBox="1"/>
          <p:nvPr/>
        </p:nvSpPr>
        <p:spPr>
          <a:xfrm>
            <a:off x="676010" y="2501809"/>
            <a:ext cx="8306793" cy="4203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/>
          <a:p>
            <a:pPr marL="0" marR="0" lvl="1" algn="l" defTabSz="914377" rtl="0" eaLnBrk="1" fontAlgn="auto" latinLnBrk="0" hangingPunct="0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Tx/>
              <a:buSzTx/>
              <a:tabLst/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cs-CZ" sz="2400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Navržení 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a ověření systému podpory začínajících učitelů, a to ve spolupráci s uvádějícím učitelem a vedením </a:t>
            </a:r>
            <a:r>
              <a:rPr kumimoji="0" lang="cs-CZ" sz="2400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školy</a:t>
            </a:r>
          </a:p>
          <a:p>
            <a:r>
              <a:rPr lang="cs-CZ" sz="2400" b="1" dirty="0">
                <a:latin typeface="+mj-lt"/>
              </a:rPr>
              <a:t>Začínající učitel </a:t>
            </a:r>
            <a:r>
              <a:rPr lang="cs-CZ" sz="2400" dirty="0">
                <a:latin typeface="+mj-lt"/>
              </a:rPr>
              <a:t>– pedagog, jehož profesní praxe je kratší než dva roky</a:t>
            </a:r>
          </a:p>
          <a:p>
            <a:r>
              <a:rPr lang="cs-CZ" sz="2400" b="1" dirty="0">
                <a:latin typeface="+mj-lt"/>
              </a:rPr>
              <a:t>Uvádějící učitel</a:t>
            </a:r>
            <a:r>
              <a:rPr lang="cs-CZ" sz="2400" dirty="0">
                <a:latin typeface="+mj-lt"/>
              </a:rPr>
              <a:t>- zkušený pedagog, který podporuje profesní rozvoj začínajícího učitele</a:t>
            </a:r>
          </a:p>
          <a:p>
            <a:r>
              <a:rPr lang="cs-CZ" sz="2400" b="1" dirty="0">
                <a:latin typeface="+mj-lt"/>
              </a:rPr>
              <a:t>Adaptační období </a:t>
            </a:r>
            <a:r>
              <a:rPr lang="cs-CZ" sz="2400" dirty="0">
                <a:latin typeface="+mj-lt"/>
              </a:rPr>
              <a:t>– období jednoho roku</a:t>
            </a:r>
          </a:p>
          <a:p>
            <a:pPr marL="342900" marR="0" lvl="1" indent="-342900" algn="l" defTabSz="914377" rtl="0" eaLnBrk="1" fontAlgn="auto" latinLnBrk="0" hangingPunct="0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7326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120"/>
          <p:cNvSpPr txBox="1"/>
          <p:nvPr/>
        </p:nvSpPr>
        <p:spPr>
          <a:xfrm>
            <a:off x="665326" y="1611731"/>
            <a:ext cx="8021085" cy="10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914377" hangingPunct="0"/>
            <a:r>
              <a:rPr sz="4133" kern="0" dirty="0"/>
              <a:t>KA  </a:t>
            </a:r>
            <a:r>
              <a:rPr sz="4133" kern="0" dirty="0" err="1"/>
              <a:t>Začínající</a:t>
            </a:r>
            <a:r>
              <a:rPr sz="4133" kern="0" dirty="0"/>
              <a:t> </a:t>
            </a:r>
            <a:r>
              <a:rPr sz="4133" kern="0" dirty="0" err="1" smtClean="0"/>
              <a:t>učitel</a:t>
            </a:r>
            <a:r>
              <a:rPr lang="cs-CZ" sz="4133" kern="0" dirty="0" smtClean="0"/>
              <a:t> - aktivity</a:t>
            </a:r>
            <a:endParaRPr sz="4133" kern="0" dirty="0"/>
          </a:p>
        </p:txBody>
      </p:sp>
      <p:sp>
        <p:nvSpPr>
          <p:cNvPr id="307" name="Zástupný symbol pro obsah 2"/>
          <p:cNvSpPr txBox="1"/>
          <p:nvPr/>
        </p:nvSpPr>
        <p:spPr>
          <a:xfrm>
            <a:off x="676010" y="2501809"/>
            <a:ext cx="9793289" cy="4203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/>
          <a:p>
            <a:pPr marL="457189" indent="-457189" defTabSz="914377" hangingPunct="0">
              <a:lnSpc>
                <a:spcPct val="11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Navržení systému podpory začínajících učitelů ve spolupráci s uvádějícím učitelem a vedením </a:t>
            </a:r>
            <a:r>
              <a:rPr lang="cs-CZ" sz="2400" kern="0" dirty="0" smtClean="0">
                <a:solidFill>
                  <a:srgbClr val="535353"/>
                </a:solidFill>
                <a:latin typeface="Helvetica Neue"/>
                <a:sym typeface="Helvetica Neue"/>
              </a:rPr>
              <a:t>školy – vytvoření Modelu systému</a:t>
            </a:r>
            <a:endParaRPr lang="cs-CZ"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457189" indent="-457189" defTabSz="914377" hangingPunct="0">
              <a:lnSpc>
                <a:spcPct val="11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 err="1" smtClean="0">
                <a:solidFill>
                  <a:srgbClr val="535353"/>
                </a:solidFill>
                <a:latin typeface="Helvetica Neue"/>
                <a:sym typeface="Helvetica Neue"/>
              </a:rPr>
              <a:t>Navr</a:t>
            </a:r>
            <a:r>
              <a:rPr lang="cs-CZ"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žení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realiz</a:t>
            </a:r>
            <a:r>
              <a:rPr lang="cs-CZ"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ace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vlastní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podpor</a:t>
            </a:r>
            <a:r>
              <a:rPr lang="cs-CZ"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(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vzdělávání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),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která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bude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zaměřena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na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funkční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nastavení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spolupráce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triády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začínající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učitel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,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uvádějící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učitel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vedení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školy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457189" indent="-457189" defTabSz="914377" hangingPunct="0">
              <a:lnSpc>
                <a:spcPct val="11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Pilotn</a:t>
            </a:r>
            <a:r>
              <a:rPr lang="cs-CZ"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ověř</a:t>
            </a:r>
            <a:r>
              <a:rPr lang="cs-CZ"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impleme</a:t>
            </a:r>
            <a:r>
              <a:rPr lang="cs-CZ"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ntace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navržen</a:t>
            </a:r>
            <a:r>
              <a:rPr lang="cs-CZ"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ého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systém</a:t>
            </a:r>
            <a:r>
              <a:rPr lang="cs-CZ"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u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podpory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začínajících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učitelů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6779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120"/>
          <p:cNvSpPr txBox="1"/>
          <p:nvPr/>
        </p:nvSpPr>
        <p:spPr>
          <a:xfrm>
            <a:off x="665326" y="1628664"/>
            <a:ext cx="8021085" cy="10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914377" hangingPunct="0"/>
            <a:r>
              <a:rPr sz="4133" kern="0" dirty="0"/>
              <a:t>KA  </a:t>
            </a:r>
            <a:r>
              <a:rPr sz="4133" kern="0" dirty="0" err="1"/>
              <a:t>Začínající</a:t>
            </a:r>
            <a:r>
              <a:rPr sz="4133" kern="0" dirty="0"/>
              <a:t> </a:t>
            </a:r>
            <a:r>
              <a:rPr sz="4133" kern="0" dirty="0" err="1"/>
              <a:t>učitel</a:t>
            </a:r>
            <a:endParaRPr sz="4133" kern="0" dirty="0"/>
          </a:p>
        </p:txBody>
      </p:sp>
      <p:sp>
        <p:nvSpPr>
          <p:cNvPr id="325" name="Zástupný symbol pro obsah 2"/>
          <p:cNvSpPr txBox="1"/>
          <p:nvPr/>
        </p:nvSpPr>
        <p:spPr>
          <a:xfrm>
            <a:off x="676010" y="2535676"/>
            <a:ext cx="9713517" cy="4203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/>
          <a:p>
            <a:pPr defTabSz="914377" hangingPunct="0">
              <a:lnSpc>
                <a:spcPct val="110000"/>
              </a:lnSpc>
              <a:spcBef>
                <a:spcPts val="667"/>
              </a:spcBef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 b="1" kern="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Harmonogram:</a:t>
            </a:r>
          </a:p>
          <a:p>
            <a:pPr defTabSz="914377" hangingPunct="0">
              <a:lnSpc>
                <a:spcPct val="11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2018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návrh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Modelu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systému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podpory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ZU</a:t>
            </a:r>
            <a:endParaRPr sz="2400" kern="0" dirty="0">
              <a:solidFill>
                <a:srgbClr val="535353"/>
              </a:solidFill>
              <a:latin typeface="Calibri"/>
              <a:cs typeface="Calibri"/>
              <a:sym typeface="Calibri"/>
            </a:endParaRPr>
          </a:p>
          <a:p>
            <a:pPr defTabSz="914377" hangingPunct="0">
              <a:lnSpc>
                <a:spcPct val="11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2019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návrh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vytvoření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vzdělávání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</a:p>
          <a:p>
            <a:pPr defTabSz="914377" hangingPunct="0">
              <a:lnSpc>
                <a:spcPct val="11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2019 – 2022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realizace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vzdělávání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;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revize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defTabSz="914377" hangingPunct="0">
              <a:lnSpc>
                <a:spcPct val="11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2019 – 2021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pilotáž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/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revize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systému</a:t>
            </a:r>
            <a:endParaRPr sz="2400" kern="0" dirty="0">
              <a:solidFill>
                <a:srgbClr val="535353"/>
              </a:solidFill>
              <a:latin typeface="Calibri"/>
              <a:cs typeface="Calibri"/>
              <a:sym typeface="Calibri"/>
            </a:endParaRPr>
          </a:p>
          <a:p>
            <a:pPr defTabSz="914377" hangingPunct="0">
              <a:lnSpc>
                <a:spcPct val="110000"/>
              </a:lnSpc>
              <a:spcBef>
                <a:spcPts val="667"/>
              </a:spcBef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2021 – 2022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implementace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systému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46763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120"/>
          <p:cNvSpPr txBox="1"/>
          <p:nvPr/>
        </p:nvSpPr>
        <p:spPr>
          <a:xfrm>
            <a:off x="665326" y="1628664"/>
            <a:ext cx="8021085" cy="10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914377" hangingPunct="0"/>
            <a:r>
              <a:rPr sz="4133" kern="0" dirty="0"/>
              <a:t>KA  </a:t>
            </a:r>
            <a:r>
              <a:rPr sz="4133" kern="0" dirty="0" err="1"/>
              <a:t>Začínající</a:t>
            </a:r>
            <a:r>
              <a:rPr sz="4133" kern="0" dirty="0"/>
              <a:t> </a:t>
            </a:r>
            <a:r>
              <a:rPr sz="4133" kern="0" dirty="0" err="1" smtClean="0"/>
              <a:t>učitel</a:t>
            </a:r>
            <a:r>
              <a:rPr lang="cs-CZ" sz="4133" kern="0" dirty="0" smtClean="0"/>
              <a:t> – přínosy </a:t>
            </a:r>
            <a:endParaRPr sz="4133" kern="0" dirty="0"/>
          </a:p>
        </p:txBody>
      </p:sp>
      <p:sp>
        <p:nvSpPr>
          <p:cNvPr id="328" name="Zástupný symbol pro obsah 2"/>
          <p:cNvSpPr txBox="1"/>
          <p:nvPr/>
        </p:nvSpPr>
        <p:spPr>
          <a:xfrm>
            <a:off x="676009" y="2535676"/>
            <a:ext cx="9489944" cy="4203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/>
          <a:p>
            <a:pPr marL="457189" indent="-457189" defTabSz="914377" hangingPunct="0">
              <a:lnSpc>
                <a:spcPct val="11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 err="1" smtClean="0">
                <a:solidFill>
                  <a:srgbClr val="535353"/>
                </a:solidFill>
                <a:latin typeface="Helvetica Neue"/>
                <a:sym typeface="Helvetica Neue"/>
              </a:rPr>
              <a:t>Navržení</a:t>
            </a:r>
            <a:r>
              <a:rPr sz="2400" kern="0" dirty="0" smtClean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systémové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podpory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začínajících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učitelů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jako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inspirace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pro </a:t>
            </a:r>
            <a:r>
              <a:rPr sz="2400" kern="0" dirty="0" err="1" smtClean="0">
                <a:solidFill>
                  <a:srgbClr val="535353"/>
                </a:solidFill>
                <a:latin typeface="Helvetica Neue"/>
                <a:sym typeface="Helvetica Neue"/>
              </a:rPr>
              <a:t>školy</a:t>
            </a:r>
            <a:r>
              <a:rPr lang="cs-CZ"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lang="cs-CZ" sz="2400" kern="0" dirty="0" smtClean="0">
                <a:solidFill>
                  <a:srgbClr val="535353"/>
                </a:solidFill>
                <a:latin typeface="Helvetica Neue"/>
                <a:sym typeface="Helvetica Neue"/>
              </a:rPr>
              <a:t>– inspirace učitelů i škol navzájem.</a:t>
            </a: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457189" indent="-457189" defTabSz="914377" hangingPunct="0">
              <a:lnSpc>
                <a:spcPct val="11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Podpora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zaměřená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na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všechny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aktéry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zapojené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do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adaptačního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procesu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–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vedení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škol,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uvádějící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učitele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,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začínající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učitele</a:t>
            </a:r>
            <a:r>
              <a:rPr lang="cs-CZ" sz="2400" kern="0" dirty="0" smtClean="0">
                <a:solidFill>
                  <a:srgbClr val="535353"/>
                </a:solidFill>
                <a:latin typeface="Helvetica Neue"/>
                <a:sym typeface="Helvetica Neue"/>
              </a:rPr>
              <a:t>.</a:t>
            </a:r>
          </a:p>
          <a:p>
            <a:pPr marL="457189" indent="-457189" defTabSz="914377" hangingPunct="0">
              <a:lnSpc>
                <a:spcPct val="11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Podpora vedení škol při plánování rozvoje pedagogických pracovníků a při plánování rozvoje školy.</a:t>
            </a:r>
          </a:p>
          <a:p>
            <a:pPr marL="457189" indent="-457189" defTabSz="914377" hangingPunct="0">
              <a:lnSpc>
                <a:spcPct val="110000"/>
              </a:lnSpc>
              <a:spcBef>
                <a:spcPts val="667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 kern="0" dirty="0" smtClean="0">
                <a:solidFill>
                  <a:srgbClr val="535353"/>
                </a:solidFill>
                <a:latin typeface="Helvetica Neue"/>
                <a:sym typeface="Helvetica Neue"/>
              </a:rPr>
              <a:t>Návrhy </a:t>
            </a:r>
            <a:r>
              <a:rPr lang="cs-CZ"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témat pro podporu adaptačního procesu jako podklady pro DVPP.</a:t>
            </a:r>
          </a:p>
          <a:p>
            <a:pPr marL="457189" indent="-457189" defTabSz="914377" hangingPunct="0">
              <a:lnSpc>
                <a:spcPct val="110000"/>
              </a:lnSpc>
              <a:spcBef>
                <a:spcPts val="667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 kern="0" dirty="0">
              <a:solidFill>
                <a:srgbClr val="535353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24616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120"/>
          <p:cNvSpPr txBox="1"/>
          <p:nvPr/>
        </p:nvSpPr>
        <p:spPr>
          <a:xfrm>
            <a:off x="665325" y="1781065"/>
            <a:ext cx="8021087" cy="10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r>
              <a:rPr sz="4133" kern="0" dirty="0" err="1" smtClean="0">
                <a:latin typeface="+mj-lt"/>
              </a:rPr>
              <a:t>Cíl</a:t>
            </a:r>
            <a:r>
              <a:rPr sz="4133" kern="0" dirty="0" smtClean="0">
                <a:latin typeface="+mj-lt"/>
              </a:rPr>
              <a:t> </a:t>
            </a:r>
            <a:r>
              <a:rPr sz="4133" kern="0" dirty="0" err="1" smtClean="0">
                <a:latin typeface="+mj-lt"/>
              </a:rPr>
              <a:t>projektu</a:t>
            </a:r>
            <a:endParaRPr sz="4133" kern="0" dirty="0">
              <a:latin typeface="+mj-lt"/>
            </a:endParaRPr>
          </a:p>
        </p:txBody>
      </p:sp>
      <p:sp>
        <p:nvSpPr>
          <p:cNvPr id="97" name="Shape 121"/>
          <p:cNvSpPr txBox="1"/>
          <p:nvPr/>
        </p:nvSpPr>
        <p:spPr>
          <a:xfrm>
            <a:off x="716425" y="2834986"/>
            <a:ext cx="10507176" cy="3373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spAutoFit/>
          </a:bodyPr>
          <a:lstStyle>
            <a:lvl1pPr defTabSz="457189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609570" hangingPunct="0"/>
            <a:r>
              <a:rPr sz="2400" kern="0" dirty="0" err="1" smtClean="0"/>
              <a:t>Hlavním</a:t>
            </a:r>
            <a:r>
              <a:rPr sz="2400" kern="0" dirty="0" smtClean="0"/>
              <a:t> </a:t>
            </a:r>
            <a:r>
              <a:rPr sz="2400" kern="0" dirty="0" err="1"/>
              <a:t>cílem</a:t>
            </a:r>
            <a:r>
              <a:rPr sz="2400" kern="0" dirty="0"/>
              <a:t> </a:t>
            </a:r>
            <a:r>
              <a:rPr sz="2400" kern="0" dirty="0" err="1"/>
              <a:t>projektu</a:t>
            </a:r>
            <a:r>
              <a:rPr sz="2400" kern="0" dirty="0"/>
              <a:t> SYPO je </a:t>
            </a:r>
            <a:r>
              <a:rPr sz="2400" kern="0" dirty="0" err="1"/>
              <a:t>vytvoření</a:t>
            </a:r>
            <a:r>
              <a:rPr sz="2400" kern="0" dirty="0"/>
              <a:t>, </a:t>
            </a:r>
            <a:r>
              <a:rPr sz="2400" kern="0" dirty="0" err="1"/>
              <a:t>ověření</a:t>
            </a:r>
            <a:r>
              <a:rPr sz="2400" kern="0" dirty="0"/>
              <a:t> a </a:t>
            </a:r>
            <a:r>
              <a:rPr sz="2400" kern="0" dirty="0" err="1"/>
              <a:t>implementace</a:t>
            </a:r>
            <a:r>
              <a:rPr sz="2400" kern="0" dirty="0"/>
              <a:t> systému </a:t>
            </a:r>
            <a:r>
              <a:rPr sz="2400" kern="0" dirty="0" err="1"/>
              <a:t>ucelené</a:t>
            </a:r>
            <a:r>
              <a:rPr sz="2400" kern="0" dirty="0"/>
              <a:t> </a:t>
            </a:r>
            <a:r>
              <a:rPr sz="2400" kern="0" dirty="0" err="1"/>
              <a:t>modulární</a:t>
            </a:r>
            <a:r>
              <a:rPr sz="2400" kern="0" dirty="0"/>
              <a:t> </a:t>
            </a:r>
            <a:r>
              <a:rPr sz="2400" kern="0" dirty="0" err="1"/>
              <a:t>podpory</a:t>
            </a:r>
            <a:r>
              <a:rPr sz="2400" kern="0" dirty="0"/>
              <a:t> </a:t>
            </a:r>
            <a:r>
              <a:rPr sz="2400" kern="0" dirty="0" err="1"/>
              <a:t>profesního</a:t>
            </a:r>
            <a:r>
              <a:rPr sz="2400" kern="0" dirty="0"/>
              <a:t> </a:t>
            </a:r>
            <a:r>
              <a:rPr sz="2400" kern="0" dirty="0" err="1"/>
              <a:t>rozvoje</a:t>
            </a:r>
            <a:r>
              <a:rPr sz="2400" kern="0" dirty="0"/>
              <a:t> </a:t>
            </a:r>
            <a:r>
              <a:rPr sz="2400" kern="0" dirty="0" err="1"/>
              <a:t>učitelů</a:t>
            </a:r>
            <a:r>
              <a:rPr sz="2400" kern="0" dirty="0"/>
              <a:t> a </a:t>
            </a:r>
            <a:r>
              <a:rPr sz="2400" kern="0" dirty="0" err="1"/>
              <a:t>ředitelů</a:t>
            </a:r>
            <a:r>
              <a:rPr sz="2400" kern="0" dirty="0"/>
              <a:t> a </a:t>
            </a:r>
            <a:r>
              <a:rPr sz="2400" kern="0" dirty="0" err="1"/>
              <a:t>navržení</a:t>
            </a:r>
            <a:r>
              <a:rPr sz="2400" kern="0" dirty="0"/>
              <a:t>  a </a:t>
            </a:r>
            <a:r>
              <a:rPr sz="2400" kern="0" dirty="0" err="1"/>
              <a:t>ověření</a:t>
            </a:r>
            <a:r>
              <a:rPr sz="2400" kern="0" dirty="0"/>
              <a:t> </a:t>
            </a:r>
            <a:r>
              <a:rPr sz="2400" kern="0" dirty="0" err="1"/>
              <a:t>nástrojů</a:t>
            </a:r>
            <a:r>
              <a:rPr sz="2400" kern="0" dirty="0"/>
              <a:t> a </a:t>
            </a:r>
            <a:r>
              <a:rPr sz="2400" kern="0" dirty="0" err="1"/>
              <a:t>metod</a:t>
            </a:r>
            <a:r>
              <a:rPr sz="2400" kern="0" dirty="0"/>
              <a:t> </a:t>
            </a:r>
            <a:r>
              <a:rPr sz="2400" kern="0" dirty="0" err="1"/>
              <a:t>hodnocení</a:t>
            </a:r>
            <a:r>
              <a:rPr sz="2400" kern="0" dirty="0"/>
              <a:t> </a:t>
            </a:r>
            <a:r>
              <a:rPr sz="2400" kern="0" dirty="0" err="1"/>
              <a:t>kvality</a:t>
            </a:r>
            <a:r>
              <a:rPr sz="2400" kern="0" dirty="0"/>
              <a:t> DVPP</a:t>
            </a:r>
            <a:r>
              <a:rPr sz="2400" kern="0" dirty="0" smtClean="0"/>
              <a:t>.</a:t>
            </a:r>
            <a:endParaRPr lang="cs-CZ" sz="2400" kern="0" dirty="0" smtClean="0"/>
          </a:p>
          <a:p>
            <a:pPr defTabSz="609570" hangingPunct="0">
              <a:lnSpc>
                <a:spcPct val="10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cs-CZ" sz="2400" kern="0" dirty="0"/>
          </a:p>
          <a:p>
            <a:pPr defTabSz="609570" hangingPunct="0">
              <a:lnSpc>
                <a:spcPct val="10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 kern="0" dirty="0" smtClean="0"/>
              <a:t>Realizátor </a:t>
            </a:r>
            <a:r>
              <a:rPr lang="cs-CZ" sz="2400" kern="0" dirty="0"/>
              <a:t>projektu:</a:t>
            </a:r>
            <a:r>
              <a:rPr lang="cs-CZ" sz="2400" b="1" kern="0" dirty="0"/>
              <a:t> NIDV</a:t>
            </a:r>
          </a:p>
          <a:p>
            <a:pPr defTabSz="609570" hangingPunct="0">
              <a:lnSpc>
                <a:spcPct val="10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cs-CZ" sz="2400" kern="0" dirty="0" smtClean="0"/>
          </a:p>
          <a:p>
            <a:pPr defTabSz="609570" hangingPunct="0">
              <a:lnSpc>
                <a:spcPct val="100000"/>
              </a:lnSpc>
              <a:buSzPct val="100000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2400" kern="0" dirty="0" smtClean="0"/>
              <a:t>Období </a:t>
            </a:r>
            <a:r>
              <a:rPr lang="cs-CZ" sz="2400" kern="0" dirty="0"/>
              <a:t>realizace – 58 měsíců: </a:t>
            </a:r>
            <a:r>
              <a:rPr lang="cs-CZ" sz="2400" b="1" kern="0" dirty="0"/>
              <a:t>1. 1. 2018 – 31. 10. 2022</a:t>
            </a:r>
          </a:p>
          <a:p>
            <a:pPr defTabSz="609570" hangingPunct="0"/>
            <a:endParaRPr sz="2400" kern="0" dirty="0"/>
          </a:p>
        </p:txBody>
      </p:sp>
    </p:spTree>
    <p:extLst>
      <p:ext uri="{BB962C8B-B14F-4D97-AF65-F5344CB8AC3E}">
        <p14:creationId xmlns:p14="http://schemas.microsoft.com/office/powerpoint/2010/main" val="3444626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Nadpis 1"/>
          <p:cNvSpPr txBox="1">
            <a:spLocks noGrp="1"/>
          </p:cNvSpPr>
          <p:nvPr>
            <p:ph type="title"/>
          </p:nvPr>
        </p:nvSpPr>
        <p:spPr>
          <a:xfrm>
            <a:off x="713314" y="1355749"/>
            <a:ext cx="8122985" cy="1764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6000" dirty="0" err="1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Děkuji</a:t>
            </a:r>
            <a:r>
              <a:rPr sz="6000" dirty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sz="6000" dirty="0" err="1" smtClean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za</a:t>
            </a:r>
            <a:r>
              <a:rPr sz="6000" dirty="0" smtClean="0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sz="6000" dirty="0" err="1">
                <a:solidFill>
                  <a:srgbClr val="F29631"/>
                </a:solidFill>
                <a:latin typeface="+mj-lt"/>
                <a:ea typeface="Arial"/>
                <a:cs typeface="Arial"/>
                <a:sym typeface="Arial"/>
              </a:rPr>
              <a:t>pozornost</a:t>
            </a:r>
            <a:endParaRPr sz="6000" dirty="0">
              <a:solidFill>
                <a:srgbClr val="F2963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34" name="Zástupný symbol pro text 2"/>
          <p:cNvSpPr txBox="1">
            <a:spLocks noGrp="1"/>
          </p:cNvSpPr>
          <p:nvPr>
            <p:ph type="body" sz="quarter" idx="1"/>
          </p:nvPr>
        </p:nvSpPr>
        <p:spPr>
          <a:xfrm>
            <a:off x="736597" y="4063999"/>
            <a:ext cx="4063144" cy="122237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defTabSz="905232">
              <a:spcBef>
                <a:spcPts val="800"/>
              </a:spcBef>
              <a:defRPr sz="1782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7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</a:rPr>
              <a:t>Ing. Radka Heřmánková</a:t>
            </a:r>
          </a:p>
          <a:p>
            <a:pPr defTabSz="905232">
              <a:spcBef>
                <a:spcPts val="800"/>
              </a:spcBef>
              <a:defRPr sz="1782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7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</a:rPr>
              <a:t>odborný krajský metodik SYPO</a:t>
            </a:r>
          </a:p>
          <a:p>
            <a:pPr defTabSz="905232">
              <a:spcBef>
                <a:spcPts val="800"/>
              </a:spcBef>
              <a:defRPr sz="1782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7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hlinkClick r:id="rId2"/>
              </a:rPr>
              <a:t>hermankova@nidv.cz</a:t>
            </a:r>
            <a:endParaRPr lang="cs-CZ" sz="7100" dirty="0">
              <a:solidFill>
                <a:srgbClr val="535353"/>
              </a:solidFill>
              <a:latin typeface="Helvetica Neue"/>
              <a:ea typeface="Helvetica Neue"/>
              <a:cs typeface="Helvetica Neue"/>
            </a:endParaRPr>
          </a:p>
          <a:p>
            <a:pPr defTabSz="905232">
              <a:spcBef>
                <a:spcPts val="800"/>
              </a:spcBef>
              <a:defRPr sz="1782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7100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</a:rPr>
              <a:t>Tel. 770 171 677</a:t>
            </a:r>
          </a:p>
          <a:p>
            <a:pPr defTabSz="905232">
              <a:spcBef>
                <a:spcPts val="800"/>
              </a:spcBef>
              <a:defRPr sz="1782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51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120"/>
          <p:cNvSpPr txBox="1"/>
          <p:nvPr/>
        </p:nvSpPr>
        <p:spPr>
          <a:xfrm>
            <a:off x="699191" y="1543998"/>
            <a:ext cx="8021087" cy="10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r>
              <a:rPr sz="4133" kern="0" dirty="0" err="1">
                <a:latin typeface="+mj-lt"/>
              </a:rPr>
              <a:t>Klíčové</a:t>
            </a:r>
            <a:r>
              <a:rPr sz="4133" kern="0" dirty="0">
                <a:latin typeface="+mj-lt"/>
              </a:rPr>
              <a:t> </a:t>
            </a:r>
            <a:r>
              <a:rPr sz="4133" kern="0" dirty="0" err="1">
                <a:latin typeface="+mj-lt"/>
              </a:rPr>
              <a:t>aktivity</a:t>
            </a:r>
            <a:endParaRPr sz="4133" kern="0" dirty="0">
              <a:latin typeface="+mj-lt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55384"/>
              </p:ext>
            </p:extLst>
          </p:nvPr>
        </p:nvGraphicFramePr>
        <p:xfrm>
          <a:off x="1650837" y="2689712"/>
          <a:ext cx="8236113" cy="286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5371">
                  <a:extLst>
                    <a:ext uri="{9D8B030D-6E8A-4147-A177-3AD203B41FA5}">
                      <a16:colId xmlns:a16="http://schemas.microsoft.com/office/drawing/2014/main" val="4115344715"/>
                    </a:ext>
                  </a:extLst>
                </a:gridCol>
                <a:gridCol w="2745371">
                  <a:extLst>
                    <a:ext uri="{9D8B030D-6E8A-4147-A177-3AD203B41FA5}">
                      <a16:colId xmlns:a16="http://schemas.microsoft.com/office/drawing/2014/main" val="981608621"/>
                    </a:ext>
                  </a:extLst>
                </a:gridCol>
                <a:gridCol w="2745371">
                  <a:extLst>
                    <a:ext uri="{9D8B030D-6E8A-4147-A177-3AD203B41FA5}">
                      <a16:colId xmlns:a16="http://schemas.microsoft.com/office/drawing/2014/main" val="3915393641"/>
                    </a:ext>
                  </a:extLst>
                </a:gridCol>
              </a:tblGrid>
              <a:tr h="954454">
                <a:tc>
                  <a:txBody>
                    <a:bodyPr/>
                    <a:lstStyle/>
                    <a:p>
                      <a:pPr algn="ctr"/>
                      <a:r>
                        <a:rPr lang="cs-CZ" sz="2000" spc="80" baseline="0" dirty="0" smtClean="0">
                          <a:latin typeface="+mj-lt"/>
                        </a:rPr>
                        <a:t>KABINETY</a:t>
                      </a:r>
                      <a:endParaRPr lang="cs-CZ" sz="20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80" baseline="0" dirty="0" smtClean="0">
                          <a:latin typeface="+mj-lt"/>
                        </a:rPr>
                        <a:t>MANAGEMENT </a:t>
                      </a:r>
                      <a:endParaRPr lang="cs-CZ" sz="20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80" baseline="0" dirty="0" smtClean="0">
                          <a:latin typeface="+mj-lt"/>
                        </a:rPr>
                        <a:t>ZAČÍNAJÍCÍ UČITEL</a:t>
                      </a:r>
                      <a:endParaRPr lang="cs-CZ" sz="20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2491"/>
                  </a:ext>
                </a:extLst>
              </a:tr>
              <a:tr h="954454">
                <a:tc>
                  <a:txBody>
                    <a:bodyPr/>
                    <a:lstStyle/>
                    <a:p>
                      <a:pPr algn="ctr"/>
                      <a:r>
                        <a:rPr lang="cs-CZ" sz="2000" spc="80" baseline="0" dirty="0" smtClean="0">
                          <a:latin typeface="+mj-lt"/>
                        </a:rPr>
                        <a:t>KVALITA</a:t>
                      </a:r>
                      <a:endParaRPr lang="cs-CZ" sz="20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80" baseline="0" dirty="0" smtClean="0">
                          <a:latin typeface="+mj-lt"/>
                        </a:rPr>
                        <a:t>PODPORA</a:t>
                      </a:r>
                      <a:endParaRPr lang="cs-CZ" sz="20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80" baseline="0" dirty="0" smtClean="0">
                          <a:latin typeface="+mj-lt"/>
                        </a:rPr>
                        <a:t>EVALUACE</a:t>
                      </a:r>
                      <a:endParaRPr lang="cs-CZ" sz="20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13124"/>
                  </a:ext>
                </a:extLst>
              </a:tr>
              <a:tr h="954454">
                <a:tc>
                  <a:txBody>
                    <a:bodyPr/>
                    <a:lstStyle/>
                    <a:p>
                      <a:pPr algn="ctr"/>
                      <a:r>
                        <a:rPr lang="cs-CZ" sz="2000" spc="80" baseline="0" dirty="0" smtClean="0">
                          <a:latin typeface="+mj-lt"/>
                        </a:rPr>
                        <a:t>SPOLUPRÁCE</a:t>
                      </a:r>
                      <a:endParaRPr lang="cs-CZ" sz="20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80" baseline="0" dirty="0" smtClean="0">
                          <a:latin typeface="+mj-lt"/>
                        </a:rPr>
                        <a:t>VEŘEJNOST</a:t>
                      </a:r>
                      <a:endParaRPr lang="cs-CZ" sz="20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spc="80" baseline="0" dirty="0" smtClean="0">
                          <a:latin typeface="+mj-lt"/>
                        </a:rPr>
                        <a:t>ŘÍZENÍ</a:t>
                      </a:r>
                      <a:endParaRPr lang="cs-CZ" sz="20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4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607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21"/>
          <p:cNvSpPr txBox="1"/>
          <p:nvPr/>
        </p:nvSpPr>
        <p:spPr>
          <a:xfrm>
            <a:off x="699490" y="2482509"/>
            <a:ext cx="10199177" cy="3742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marL="850887" lvl="1" indent="-342900" defTabSz="609570" hangingPunct="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Model systému profesní podpory učitelů v oblasti oborových </a:t>
            </a:r>
            <a:r>
              <a:rPr lang="cs-CZ" sz="2400" kern="0" dirty="0" smtClean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didaktik</a:t>
            </a:r>
            <a:endParaRPr lang="cs-CZ" sz="2400" kern="0" dirty="0" smtClean="0">
              <a:solidFill>
                <a:srgbClr val="535353"/>
              </a:solidFill>
              <a:latin typeface="+mj-lt"/>
              <a:cs typeface="Arial"/>
              <a:sym typeface="Arial"/>
            </a:endParaRPr>
          </a:p>
          <a:p>
            <a:pPr marL="850887" lvl="1" indent="-342900" defTabSz="609570" hangingPunct="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kern="0" dirty="0" err="1" smtClean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Vytvořit</a:t>
            </a:r>
            <a:r>
              <a:rPr sz="2400" kern="0" dirty="0" smtClean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organizační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/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institucionální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,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personální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obsahové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podmínky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pro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činnost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kabinetů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</a:p>
          <a:p>
            <a:pPr marL="850887" lvl="1" indent="-342900" defTabSz="609570" hangingPunct="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Prostor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pro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odborný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růst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profesní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rozvoj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PP (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sdílení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setkávání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)</a:t>
            </a:r>
          </a:p>
          <a:p>
            <a:pPr marL="850887" lvl="1" indent="-342900" defTabSz="609570" hangingPunct="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Systematický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a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koordinovaný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rozvoj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předmětových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didaktik</a:t>
            </a:r>
            <a:endParaRPr sz="2400" kern="0" dirty="0">
              <a:solidFill>
                <a:srgbClr val="535353"/>
              </a:solidFill>
              <a:latin typeface="+mj-lt"/>
              <a:cs typeface="Arial"/>
              <a:sym typeface="Arial"/>
            </a:endParaRPr>
          </a:p>
          <a:p>
            <a:pPr marL="850887" lvl="1" indent="-342900" defTabSz="609570" hangingPunct="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Začlenění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metodických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kabinetů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do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struktury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err="1">
                <a:solidFill>
                  <a:srgbClr val="535353"/>
                </a:solidFill>
                <a:latin typeface="+mj-lt"/>
                <a:cs typeface="Arial"/>
                <a:sym typeface="Arial"/>
              </a:rPr>
              <a:t>podpory</a:t>
            </a:r>
            <a:r>
              <a:rPr sz="2400" kern="0" dirty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  <a:r>
              <a:rPr sz="2400" kern="0" dirty="0" smtClean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PP</a:t>
            </a:r>
            <a:r>
              <a:rPr lang="cs-CZ" sz="2400" kern="0" dirty="0" smtClean="0">
                <a:solidFill>
                  <a:srgbClr val="535353"/>
                </a:solidFill>
                <a:latin typeface="+mj-lt"/>
                <a:cs typeface="Arial"/>
                <a:sym typeface="Arial"/>
              </a:rPr>
              <a:t> </a:t>
            </a:r>
          </a:p>
          <a:p>
            <a:pPr marL="850887" lvl="1" indent="-342900" defTabSz="609570" hangingPunct="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 smtClean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Vytvoření </a:t>
            </a:r>
            <a:r>
              <a:rPr lang="cs-CZ" sz="2400" kern="0" dirty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sítě ICT metodiků </a:t>
            </a:r>
            <a:endParaRPr sz="2800" kern="0" dirty="0">
              <a:solidFill>
                <a:srgbClr val="898989"/>
              </a:solidFill>
              <a:latin typeface="Arial"/>
              <a:cs typeface="Arial"/>
              <a:sym typeface="Arial"/>
            </a:endParaRPr>
          </a:p>
          <a:p>
            <a:pPr marL="914366" lvl="1" indent="-457178" defTabSz="609570" hangingPunct="0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kern="0" dirty="0">
              <a:solidFill>
                <a:srgbClr val="89898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Shape 120"/>
          <p:cNvSpPr txBox="1"/>
          <p:nvPr/>
        </p:nvSpPr>
        <p:spPr>
          <a:xfrm>
            <a:off x="699193" y="1543999"/>
            <a:ext cx="8021084" cy="87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r>
              <a:rPr lang="cs-CZ" sz="4133" kern="0" dirty="0" smtClean="0">
                <a:latin typeface="+mj-lt"/>
              </a:rPr>
              <a:t>KA Kabinety - základní </a:t>
            </a:r>
            <a:r>
              <a:rPr sz="4133" kern="0" dirty="0" err="1" smtClean="0">
                <a:latin typeface="+mj-lt"/>
              </a:rPr>
              <a:t>účel</a:t>
            </a:r>
            <a:endParaRPr sz="4133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759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21"/>
          <p:cNvSpPr txBox="1"/>
          <p:nvPr/>
        </p:nvSpPr>
        <p:spPr>
          <a:xfrm>
            <a:off x="161925" y="2482509"/>
            <a:ext cx="10391775" cy="4702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marL="850887" lvl="1" indent="-342900" defTabSz="609570" hangingPunct="0">
              <a:lnSpc>
                <a:spcPct val="120000"/>
              </a:lnSpc>
              <a:buClr>
                <a:srgbClr val="F4981B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 smtClean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být </a:t>
            </a:r>
            <a:r>
              <a:rPr lang="cs-CZ" sz="2400" kern="0" dirty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aktivní členem sítě pedagogů stejné odborné kvalifikace v jednotlivých krajích, oblastech</a:t>
            </a:r>
          </a:p>
          <a:p>
            <a:pPr marL="850887" lvl="1" indent="-342900" defTabSz="609570" hangingPunct="0">
              <a:lnSpc>
                <a:spcPct val="120000"/>
              </a:lnSpc>
              <a:buClr>
                <a:srgbClr val="F4981B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podílet se na rozvoji příslušné vzdělávací oblasti a její koncepci, a to národní, krajské i oblastní úrovni</a:t>
            </a:r>
          </a:p>
          <a:p>
            <a:pPr marL="850887" lvl="1" indent="-342900" defTabSz="609570" hangingPunct="0">
              <a:lnSpc>
                <a:spcPct val="120000"/>
              </a:lnSpc>
              <a:buClr>
                <a:srgbClr val="F4981B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prohlubovat cíleně svou odbornou kvalifikaci</a:t>
            </a:r>
          </a:p>
          <a:p>
            <a:pPr marL="850887" lvl="1" indent="-342900" defTabSz="609570" hangingPunct="0">
              <a:lnSpc>
                <a:spcPct val="120000"/>
              </a:lnSpc>
              <a:buClr>
                <a:srgbClr val="F4981B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sdílet příklady inspirativní praxe a zkušenosti</a:t>
            </a:r>
          </a:p>
          <a:p>
            <a:pPr marL="850887" lvl="1" indent="-342900" defTabSz="609570" hangingPunct="0">
              <a:lnSpc>
                <a:spcPct val="120000"/>
              </a:lnSpc>
              <a:buClr>
                <a:srgbClr val="F4981B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kern="0" dirty="0">
                <a:solidFill>
                  <a:srgbClr val="535353"/>
                </a:solidFill>
                <a:latin typeface="+mj-lt"/>
                <a:ea typeface="Arial"/>
                <a:cs typeface="Arial"/>
              </a:rPr>
              <a:t>seberealizovat se dle vlastní odborné kvalifikace</a:t>
            </a:r>
          </a:p>
          <a:p>
            <a:pPr marL="507987" marR="0" lvl="1" algn="l" defTabSz="60957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1" indent="0" algn="l" defTabSz="60957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66" marR="0" lvl="1" indent="-457178" algn="l" defTabSz="60957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Tx/>
              <a:buBlip>
                <a:blip r:embed="rId2"/>
              </a:buBlip>
              <a:tabLst/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Shape 120"/>
          <p:cNvSpPr txBox="1"/>
          <p:nvPr/>
        </p:nvSpPr>
        <p:spPr>
          <a:xfrm>
            <a:off x="699193" y="1543999"/>
            <a:ext cx="8021084" cy="87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377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29631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KA Kabinety – učitelé</a:t>
            </a:r>
            <a:r>
              <a:rPr kumimoji="0" lang="cs-CZ" sz="4000" b="0" i="0" u="none" strike="noStrike" kern="0" cap="none" spc="0" normalizeH="0" noProof="0" dirty="0" smtClean="0">
                <a:ln>
                  <a:noFill/>
                </a:ln>
                <a:solidFill>
                  <a:srgbClr val="F29631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budou moci: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2963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530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21"/>
          <p:cNvSpPr txBox="1"/>
          <p:nvPr/>
        </p:nvSpPr>
        <p:spPr>
          <a:xfrm>
            <a:off x="716424" y="2482507"/>
            <a:ext cx="11245205" cy="305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marL="0" lvl="1" defTabSz="609570" hangingPunct="0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b="1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Období</a:t>
            </a:r>
            <a:r>
              <a:rPr sz="2400" b="1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b="1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pilotáže</a:t>
            </a:r>
            <a:r>
              <a:rPr sz="2400" b="1" kern="0" dirty="0">
                <a:solidFill>
                  <a:srgbClr val="535353"/>
                </a:solidFill>
                <a:latin typeface="Helvetica Neue"/>
                <a:sym typeface="Helvetica Neue"/>
              </a:rPr>
              <a:t> – 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III. 2018 – XII. 2020 </a:t>
            </a:r>
          </a:p>
          <a:p>
            <a:pPr marL="0" lvl="1" defTabSz="609570" hangingPunct="0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b="1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Tři</a:t>
            </a:r>
            <a:r>
              <a:rPr sz="2400" b="1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b="1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pilotované</a:t>
            </a:r>
            <a:r>
              <a:rPr sz="2400" b="1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b="1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kabinety</a:t>
            </a:r>
            <a:endParaRPr sz="2400" b="1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algn="ctr" fontAlgn="ctr"/>
            <a:r>
              <a:rPr lang="cs-CZ" spc="8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600" dirty="0">
              <a:latin typeface="Arial" panose="020B0604020202020204" pitchFamily="34" charset="0"/>
            </a:endParaRPr>
          </a:p>
          <a:p>
            <a:pPr marL="0" lvl="1" defTabSz="609570" hangingPunct="0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 b="1" kern="0" dirty="0" smtClean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0" lvl="1" defTabSz="609570" hangingPunct="0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 b="1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0" lvl="1" defTabSz="609570" hangingPunct="0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 b="1" kern="0" dirty="0">
              <a:solidFill>
                <a:srgbClr val="535353"/>
              </a:solidFill>
              <a:latin typeface="Helvetica Neue"/>
              <a:sym typeface="Helvetica Neue"/>
            </a:endParaRPr>
          </a:p>
          <a:p>
            <a:pPr marL="0" lvl="1" defTabSz="609570" hangingPunct="0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400" b="1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Revize</a:t>
            </a:r>
            <a:r>
              <a:rPr sz="2400" b="1" kern="0" dirty="0">
                <a:solidFill>
                  <a:srgbClr val="535353"/>
                </a:solidFill>
                <a:latin typeface="Helvetica Neue"/>
                <a:sym typeface="Helvetica Neue"/>
              </a:rPr>
              <a:t> </a:t>
            </a:r>
            <a:r>
              <a:rPr sz="2400" b="1" kern="0" dirty="0" err="1">
                <a:solidFill>
                  <a:srgbClr val="535353"/>
                </a:solidFill>
                <a:latin typeface="Helvetica Neue"/>
                <a:sym typeface="Helvetica Neue"/>
              </a:rPr>
              <a:t>pilotáže</a:t>
            </a:r>
            <a:r>
              <a:rPr sz="2400" b="1" kern="0" dirty="0">
                <a:solidFill>
                  <a:srgbClr val="535353"/>
                </a:solidFill>
                <a:latin typeface="Helvetica Neue"/>
                <a:sym typeface="Helvetica Neue"/>
              </a:rPr>
              <a:t> – </a:t>
            </a:r>
            <a:r>
              <a:rPr sz="2400" kern="0" dirty="0">
                <a:solidFill>
                  <a:srgbClr val="535353"/>
                </a:solidFill>
                <a:latin typeface="Helvetica Neue"/>
                <a:sym typeface="Helvetica Neue"/>
              </a:rPr>
              <a:t>IX. 2020 – XII. 2020</a:t>
            </a:r>
          </a:p>
        </p:txBody>
      </p:sp>
      <p:sp>
        <p:nvSpPr>
          <p:cNvPr id="115" name="Shape 120"/>
          <p:cNvSpPr txBox="1"/>
          <p:nvPr/>
        </p:nvSpPr>
        <p:spPr>
          <a:xfrm>
            <a:off x="699193" y="1543999"/>
            <a:ext cx="10541640" cy="87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r>
              <a:rPr sz="4133" kern="0" dirty="0" err="1">
                <a:latin typeface="+mj-lt"/>
              </a:rPr>
              <a:t>Horizontální</a:t>
            </a:r>
            <a:r>
              <a:rPr sz="4133" kern="0" dirty="0">
                <a:latin typeface="+mj-lt"/>
              </a:rPr>
              <a:t> </a:t>
            </a:r>
            <a:r>
              <a:rPr sz="4133" kern="0" dirty="0" err="1">
                <a:latin typeface="+mj-lt"/>
              </a:rPr>
              <a:t>členění</a:t>
            </a:r>
            <a:r>
              <a:rPr sz="4133" kern="0" dirty="0">
                <a:latin typeface="+mj-lt"/>
              </a:rPr>
              <a:t> </a:t>
            </a:r>
            <a:r>
              <a:rPr sz="4133" kern="0" dirty="0" err="1">
                <a:latin typeface="+mj-lt"/>
              </a:rPr>
              <a:t>kabinetů</a:t>
            </a:r>
            <a:endParaRPr sz="4133" kern="0" dirty="0">
              <a:latin typeface="+mj-lt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57336"/>
              </p:ext>
            </p:extLst>
          </p:nvPr>
        </p:nvGraphicFramePr>
        <p:xfrm>
          <a:off x="699193" y="3724275"/>
          <a:ext cx="8663883" cy="95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7961">
                  <a:extLst>
                    <a:ext uri="{9D8B030D-6E8A-4147-A177-3AD203B41FA5}">
                      <a16:colId xmlns:a16="http://schemas.microsoft.com/office/drawing/2014/main" val="693257206"/>
                    </a:ext>
                  </a:extLst>
                </a:gridCol>
                <a:gridCol w="2887961">
                  <a:extLst>
                    <a:ext uri="{9D8B030D-6E8A-4147-A177-3AD203B41FA5}">
                      <a16:colId xmlns:a16="http://schemas.microsoft.com/office/drawing/2014/main" val="3932854813"/>
                    </a:ext>
                  </a:extLst>
                </a:gridCol>
                <a:gridCol w="2887961">
                  <a:extLst>
                    <a:ext uri="{9D8B030D-6E8A-4147-A177-3AD203B41FA5}">
                      <a16:colId xmlns:a16="http://schemas.microsoft.com/office/drawing/2014/main" val="3287135599"/>
                    </a:ext>
                  </a:extLst>
                </a:gridCol>
              </a:tblGrid>
              <a:tr h="954454">
                <a:tc>
                  <a:txBody>
                    <a:bodyPr/>
                    <a:lstStyle/>
                    <a:p>
                      <a:pPr algn="ctr"/>
                      <a:r>
                        <a:rPr lang="cs-CZ" sz="1600" spc="80" baseline="0" dirty="0" smtClean="0">
                          <a:latin typeface="+mj-lt"/>
                        </a:rPr>
                        <a:t>MATEMATIKA A JEJÍ APLIKACE</a:t>
                      </a:r>
                      <a:endParaRPr lang="cs-CZ" sz="16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spc="80" baseline="0" dirty="0" smtClean="0">
                          <a:latin typeface="+mj-lt"/>
                        </a:rPr>
                        <a:t>ČESKÝ JAZYK </a:t>
                      </a:r>
                      <a:br>
                        <a:rPr lang="cs-CZ" sz="1600" spc="80" baseline="0" dirty="0" smtClean="0">
                          <a:latin typeface="+mj-lt"/>
                        </a:rPr>
                      </a:br>
                      <a:r>
                        <a:rPr lang="cs-CZ" sz="1600" spc="80" baseline="0" dirty="0" smtClean="0">
                          <a:latin typeface="+mj-lt"/>
                        </a:rPr>
                        <a:t>A LITERUTURA</a:t>
                      </a:r>
                      <a:endParaRPr lang="cs-CZ" sz="16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spc="80" baseline="0" dirty="0" smtClean="0">
                          <a:latin typeface="+mj-lt"/>
                        </a:rPr>
                        <a:t>INFORMATIKA A ICT</a:t>
                      </a:r>
                      <a:endParaRPr lang="cs-CZ" sz="16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4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23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20"/>
          <p:cNvSpPr txBox="1"/>
          <p:nvPr/>
        </p:nvSpPr>
        <p:spPr>
          <a:xfrm>
            <a:off x="699193" y="1543999"/>
            <a:ext cx="10541640" cy="87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r>
              <a:rPr sz="4133" kern="0" dirty="0" err="1">
                <a:latin typeface="+mj-lt"/>
              </a:rPr>
              <a:t>Období</a:t>
            </a:r>
            <a:r>
              <a:rPr sz="4133" kern="0" dirty="0">
                <a:latin typeface="+mj-lt"/>
              </a:rPr>
              <a:t> </a:t>
            </a:r>
            <a:r>
              <a:rPr sz="4133" kern="0" dirty="0" err="1">
                <a:latin typeface="+mj-lt"/>
              </a:rPr>
              <a:t>implementace</a:t>
            </a:r>
            <a:r>
              <a:rPr sz="4133" kern="0" dirty="0">
                <a:latin typeface="+mj-lt"/>
              </a:rPr>
              <a:t>: I. 2021 - V. 2022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65988"/>
              </p:ext>
            </p:extLst>
          </p:nvPr>
        </p:nvGraphicFramePr>
        <p:xfrm>
          <a:off x="990600" y="2566639"/>
          <a:ext cx="10515600" cy="2729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153447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816086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153936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9868619"/>
                    </a:ext>
                  </a:extLst>
                </a:gridCol>
              </a:tblGrid>
              <a:tr h="909754"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PŘEDŠKOLNÍHO VZDĚLÁVÁNÍ</a:t>
                      </a:r>
                      <a:endParaRPr lang="cs-CZ" sz="14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SPOLEČENSKOVĚDNÍ VZDĚLÁVÁNÍ</a:t>
                      </a:r>
                      <a:endParaRPr lang="cs-CZ" sz="14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PRACOVNÍ ČINNOSTI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PRVOSTUPŇOVÉ VZDĚLÁVÁNÍ</a:t>
                      </a:r>
                      <a:endParaRPr lang="cs-CZ" sz="14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2491"/>
                  </a:ext>
                </a:extLst>
              </a:tr>
              <a:tr h="909754"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CIZÍ JAZYKY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PŘÍRODOVĚDNÉ VZDĚLÁVÁNÍ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HUDEBNÍ </a:t>
                      </a:r>
                      <a:br>
                        <a:rPr lang="cs-CZ" sz="1400" spc="80" baseline="0" dirty="0" smtClean="0">
                          <a:latin typeface="+mj-lt"/>
                        </a:rPr>
                      </a:br>
                      <a:r>
                        <a:rPr lang="cs-CZ" sz="1400" spc="80" baseline="0" dirty="0" smtClean="0">
                          <a:latin typeface="+mj-lt"/>
                        </a:rPr>
                        <a:t>A VÝTVARNÁ VÝCHOVA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TĚLESNÁ VÝCHOVA A VÝCHOVA KE ZDRAVÍ</a:t>
                      </a:r>
                      <a:endParaRPr lang="cs-CZ" sz="14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13124"/>
                  </a:ext>
                </a:extLst>
              </a:tr>
              <a:tr h="909754"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UMĚLECKÉ VZDĚLÁVÁNÍ</a:t>
                      </a:r>
                      <a:endParaRPr lang="cs-CZ" sz="14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ČESKÝ JAZYK </a:t>
                      </a:r>
                      <a:br>
                        <a:rPr lang="cs-CZ" sz="1400" spc="80" baseline="0" dirty="0" smtClean="0">
                          <a:latin typeface="+mj-lt"/>
                        </a:rPr>
                      </a:br>
                      <a:r>
                        <a:rPr lang="cs-CZ" sz="1400" spc="80" baseline="0" dirty="0" smtClean="0">
                          <a:latin typeface="+mj-lt"/>
                        </a:rPr>
                        <a:t>A LITERATURA</a:t>
                      </a:r>
                      <a:endParaRPr lang="cs-CZ" sz="14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MATEMATIKA </a:t>
                      </a:r>
                      <a:br>
                        <a:rPr lang="cs-CZ" sz="1400" spc="80" baseline="0" dirty="0" smtClean="0">
                          <a:latin typeface="+mj-lt"/>
                        </a:rPr>
                      </a:br>
                      <a:r>
                        <a:rPr lang="cs-CZ" sz="1400" spc="80" baseline="0" dirty="0" smtClean="0">
                          <a:latin typeface="+mj-lt"/>
                        </a:rPr>
                        <a:t>A JEJÍ APLIKACE</a:t>
                      </a:r>
                      <a:endParaRPr lang="cs-CZ" sz="14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pc="80" baseline="0" dirty="0" smtClean="0">
                          <a:latin typeface="+mj-lt"/>
                        </a:rPr>
                        <a:t>KABINET </a:t>
                      </a:r>
                      <a:br>
                        <a:rPr lang="cs-CZ" sz="1400" spc="80" baseline="0" dirty="0" smtClean="0">
                          <a:latin typeface="+mj-lt"/>
                        </a:rPr>
                      </a:br>
                      <a:r>
                        <a:rPr lang="cs-CZ" sz="1400" spc="80" baseline="0" dirty="0" smtClean="0">
                          <a:latin typeface="+mj-lt"/>
                        </a:rPr>
                        <a:t>INFORMATIKA A ICT</a:t>
                      </a:r>
                      <a:endParaRPr lang="cs-CZ" sz="1400" spc="80" baseline="0" dirty="0"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4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652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0"/>
          <p:cNvSpPr txBox="1"/>
          <p:nvPr/>
        </p:nvSpPr>
        <p:spPr>
          <a:xfrm>
            <a:off x="699193" y="1543999"/>
            <a:ext cx="10541640" cy="87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r>
              <a:rPr sz="4133" kern="0" dirty="0" err="1">
                <a:latin typeface="+mj-lt"/>
              </a:rPr>
              <a:t>Vertikální</a:t>
            </a:r>
            <a:r>
              <a:rPr sz="4133" kern="0" dirty="0">
                <a:latin typeface="+mj-lt"/>
              </a:rPr>
              <a:t> </a:t>
            </a:r>
            <a:r>
              <a:rPr sz="4133" kern="0" dirty="0" err="1">
                <a:latin typeface="+mj-lt"/>
              </a:rPr>
              <a:t>členění</a:t>
            </a:r>
            <a:r>
              <a:rPr sz="4133" kern="0" dirty="0">
                <a:latin typeface="+mj-lt"/>
              </a:rPr>
              <a:t> </a:t>
            </a:r>
            <a:r>
              <a:rPr sz="4133" kern="0" dirty="0" err="1">
                <a:latin typeface="+mj-lt"/>
              </a:rPr>
              <a:t>kabinetů</a:t>
            </a:r>
            <a:endParaRPr sz="4133" kern="0" dirty="0">
              <a:latin typeface="+mj-lt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36653"/>
              </p:ext>
            </p:extLst>
          </p:nvPr>
        </p:nvGraphicFramePr>
        <p:xfrm>
          <a:off x="1350514" y="2582301"/>
          <a:ext cx="8100000" cy="2729865"/>
        </p:xfrm>
        <a:graphic>
          <a:graphicData uri="http://schemas.openxmlformats.org/drawingml/2006/table">
            <a:tbl>
              <a:tblPr firstRow="1" bandRow="1"/>
              <a:tblGrid>
                <a:gridCol w="2700000">
                  <a:extLst>
                    <a:ext uri="{9D8B030D-6E8A-4147-A177-3AD203B41FA5}">
                      <a16:colId xmlns:a16="http://schemas.microsoft.com/office/drawing/2014/main" val="1135674754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157106628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600289722"/>
                    </a:ext>
                  </a:extLst>
                </a:gridCol>
              </a:tblGrid>
              <a:tr h="909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NÁRODNÍ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KABINET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73367"/>
                  </a:ext>
                </a:extLst>
              </a:tr>
              <a:tr h="90995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ŠKOLNÍ KABINET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(METODICKÉ SDRUŽENÍ)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KRAJSKÝ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KABINET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694462"/>
                  </a:ext>
                </a:extLst>
              </a:tr>
              <a:tr h="909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spc="7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OBLASTNÍ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spc="7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KABINET</a:t>
                      </a:r>
                      <a:endParaRPr lang="cs-CZ" sz="2000" spc="7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737536"/>
                  </a:ext>
                </a:extLst>
              </a:tr>
            </a:tbl>
          </a:graphicData>
        </a:graphic>
      </p:graphicFrame>
      <p:grpSp>
        <p:nvGrpSpPr>
          <p:cNvPr id="12" name="Skupina 11"/>
          <p:cNvGrpSpPr/>
          <p:nvPr/>
        </p:nvGrpSpPr>
        <p:grpSpPr>
          <a:xfrm rot="935195">
            <a:off x="3506533" y="2553906"/>
            <a:ext cx="255842" cy="1046305"/>
            <a:chOff x="2660154" y="1978369"/>
            <a:chExt cx="491033" cy="1461927"/>
          </a:xfrm>
        </p:grpSpPr>
        <p:sp>
          <p:nvSpPr>
            <p:cNvPr id="13" name="Obousměrná vodorovná šipka 12"/>
            <p:cNvSpPr/>
            <p:nvPr/>
          </p:nvSpPr>
          <p:spPr>
            <a:xfrm rot="18000000">
              <a:off x="2174707" y="2463816"/>
              <a:ext cx="1461927" cy="491033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ousměrná vodorovná šipka 4"/>
            <p:cNvSpPr txBox="1"/>
            <p:nvPr/>
          </p:nvSpPr>
          <p:spPr>
            <a:xfrm rot="18000000">
              <a:off x="2322017" y="2562023"/>
              <a:ext cx="1167307" cy="29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100" kern="1200"/>
            </a:p>
          </p:txBody>
        </p:sp>
      </p:grpSp>
      <p:grpSp>
        <p:nvGrpSpPr>
          <p:cNvPr id="15" name="Skupina 14"/>
          <p:cNvGrpSpPr/>
          <p:nvPr/>
        </p:nvGrpSpPr>
        <p:grpSpPr>
          <a:xfrm rot="1019162">
            <a:off x="7040307" y="4284732"/>
            <a:ext cx="255842" cy="1046305"/>
            <a:chOff x="2660154" y="1978369"/>
            <a:chExt cx="491033" cy="1461927"/>
          </a:xfrm>
        </p:grpSpPr>
        <p:sp>
          <p:nvSpPr>
            <p:cNvPr id="16" name="Obousměrná vodorovná šipka 15"/>
            <p:cNvSpPr/>
            <p:nvPr/>
          </p:nvSpPr>
          <p:spPr>
            <a:xfrm rot="18000000">
              <a:off x="2174707" y="2463816"/>
              <a:ext cx="1461927" cy="491033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bousměrná vodorovná šipka 4"/>
            <p:cNvSpPr txBox="1"/>
            <p:nvPr/>
          </p:nvSpPr>
          <p:spPr>
            <a:xfrm rot="18000000">
              <a:off x="2322017" y="2562023"/>
              <a:ext cx="1167307" cy="29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100" kern="1200"/>
            </a:p>
          </p:txBody>
        </p:sp>
      </p:grpSp>
      <p:grpSp>
        <p:nvGrpSpPr>
          <p:cNvPr id="18" name="Skupina 17"/>
          <p:cNvGrpSpPr/>
          <p:nvPr/>
        </p:nvGrpSpPr>
        <p:grpSpPr>
          <a:xfrm rot="6252413">
            <a:off x="3506533" y="4290857"/>
            <a:ext cx="255842" cy="1046305"/>
            <a:chOff x="2660154" y="1978369"/>
            <a:chExt cx="491033" cy="1461927"/>
          </a:xfrm>
        </p:grpSpPr>
        <p:sp>
          <p:nvSpPr>
            <p:cNvPr id="19" name="Obousměrná vodorovná šipka 18"/>
            <p:cNvSpPr/>
            <p:nvPr/>
          </p:nvSpPr>
          <p:spPr>
            <a:xfrm rot="18000000">
              <a:off x="2174707" y="2463816"/>
              <a:ext cx="1461927" cy="491033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bousměrná vodorovná šipka 4"/>
            <p:cNvSpPr txBox="1"/>
            <p:nvPr/>
          </p:nvSpPr>
          <p:spPr>
            <a:xfrm rot="18000000">
              <a:off x="2322017" y="2562022"/>
              <a:ext cx="1167307" cy="29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100" kern="1200"/>
            </a:p>
          </p:txBody>
        </p:sp>
      </p:grpSp>
      <p:grpSp>
        <p:nvGrpSpPr>
          <p:cNvPr id="21" name="Skupina 20"/>
          <p:cNvGrpSpPr/>
          <p:nvPr/>
        </p:nvGrpSpPr>
        <p:grpSpPr>
          <a:xfrm rot="6194983">
            <a:off x="7047386" y="2563430"/>
            <a:ext cx="255842" cy="1046305"/>
            <a:chOff x="2660154" y="1978369"/>
            <a:chExt cx="491033" cy="1461927"/>
          </a:xfrm>
        </p:grpSpPr>
        <p:sp>
          <p:nvSpPr>
            <p:cNvPr id="22" name="Obousměrná vodorovná šipka 21"/>
            <p:cNvSpPr/>
            <p:nvPr/>
          </p:nvSpPr>
          <p:spPr>
            <a:xfrm rot="18000000">
              <a:off x="2174707" y="2463816"/>
              <a:ext cx="1461927" cy="491033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bousměrná vodorovná šipka 4"/>
            <p:cNvSpPr txBox="1"/>
            <p:nvPr/>
          </p:nvSpPr>
          <p:spPr>
            <a:xfrm rot="18000000">
              <a:off x="2322017" y="2562023"/>
              <a:ext cx="1167307" cy="29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83822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0"/>
          <p:cNvSpPr txBox="1"/>
          <p:nvPr/>
        </p:nvSpPr>
        <p:spPr>
          <a:xfrm>
            <a:off x="620250" y="1315947"/>
            <a:ext cx="10536745" cy="71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7" tIns="60957" rIns="60957" bIns="60957">
            <a:no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377" hangingPunct="0"/>
            <a:r>
              <a:rPr lang="cs-CZ" sz="3200" kern="0" dirty="0" smtClean="0">
                <a:latin typeface="+mj-lt"/>
              </a:rPr>
              <a:t>Struktura </a:t>
            </a:r>
            <a:r>
              <a:rPr lang="cs-CZ" sz="3200" kern="0" dirty="0">
                <a:latin typeface="+mj-lt"/>
              </a:rPr>
              <a:t>a vzájemná provázanost metodických kabinetů:</a:t>
            </a:r>
            <a:endParaRPr sz="3200" kern="0" dirty="0">
              <a:latin typeface="+mj-lt"/>
            </a:endParaRPr>
          </a:p>
        </p:txBody>
      </p:sp>
      <p:pic>
        <p:nvPicPr>
          <p:cNvPr id="1026" name="Picture 2" descr="https://lh6.googleusercontent.com/pBZ4BAT5K97aRfln_t6xmnFjsVPbGVNkpEnoQ2jLclCo9pj1H3UmIZKVYZZzOjs27eMdus_UvpZBNyYZdV4NmeXiHxe22ep0VLUeKbN4fGpnEoEB-tyw-2Fe_gmQkaMDaRy8r1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3841" y="208688"/>
            <a:ext cx="3904032" cy="75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41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15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16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3.xml><?xml version="1.0" encoding="utf-8"?>
<a:theme xmlns:a="http://schemas.openxmlformats.org/drawingml/2006/main" name="18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4.xml><?xml version="1.0" encoding="utf-8"?>
<a:theme xmlns:a="http://schemas.openxmlformats.org/drawingml/2006/main" name="19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5.xml><?xml version="1.0" encoding="utf-8"?>
<a:theme xmlns:a="http://schemas.openxmlformats.org/drawingml/2006/main" name="20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6.xml><?xml version="1.0" encoding="utf-8"?>
<a:theme xmlns:a="http://schemas.openxmlformats.org/drawingml/2006/main" name="23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7.xml><?xml version="1.0" encoding="utf-8"?>
<a:theme xmlns:a="http://schemas.openxmlformats.org/drawingml/2006/main" name="13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8.xml><?xml version="1.0" encoding="utf-8"?>
<a:theme xmlns:a="http://schemas.openxmlformats.org/drawingml/2006/main" name="10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4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5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6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7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9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11_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6B460354-CEDA-4164-AFF3-42388040F853}"/>
</file>

<file path=customXml/itemProps2.xml><?xml version="1.0" encoding="utf-8"?>
<ds:datastoreItem xmlns:ds="http://schemas.openxmlformats.org/officeDocument/2006/customXml" ds:itemID="{10A7FC3E-01AA-47AB-883C-2572410E3576}"/>
</file>

<file path=customXml/itemProps3.xml><?xml version="1.0" encoding="utf-8"?>
<ds:datastoreItem xmlns:ds="http://schemas.openxmlformats.org/officeDocument/2006/customXml" ds:itemID="{7EE05084-19D8-4671-8699-C8E5B8F29B73}"/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718</Words>
  <Application>Microsoft Office PowerPoint</Application>
  <PresentationFormat>Širokoúhlá obrazovka</PresentationFormat>
  <Paragraphs>140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18</vt:i4>
      </vt:variant>
      <vt:variant>
        <vt:lpstr>Nadpisy snímků</vt:lpstr>
      </vt:variant>
      <vt:variant>
        <vt:i4>20</vt:i4>
      </vt:variant>
    </vt:vector>
  </HeadingPairs>
  <TitlesOfParts>
    <vt:vector size="46" baseType="lpstr">
      <vt:lpstr>Arial</vt:lpstr>
      <vt:lpstr>Calibri</vt:lpstr>
      <vt:lpstr>Calibri Light</vt:lpstr>
      <vt:lpstr>Helvetica</vt:lpstr>
      <vt:lpstr>Helvetica Neue</vt:lpstr>
      <vt:lpstr>Helvetica Neue Medium</vt:lpstr>
      <vt:lpstr>Times New Roman</vt:lpstr>
      <vt:lpstr>Wingdings</vt:lpstr>
      <vt:lpstr>Motiv Office</vt:lpstr>
      <vt:lpstr>2_Motiv Office</vt:lpstr>
      <vt:lpstr>3_Motiv Office</vt:lpstr>
      <vt:lpstr>4_Motiv Office</vt:lpstr>
      <vt:lpstr>5_Motiv Office</vt:lpstr>
      <vt:lpstr>6_Motiv Office</vt:lpstr>
      <vt:lpstr>7_Motiv Office</vt:lpstr>
      <vt:lpstr>9_Motiv Office</vt:lpstr>
      <vt:lpstr>11_Motiv Office</vt:lpstr>
      <vt:lpstr>14_Motiv Office</vt:lpstr>
      <vt:lpstr>15_Motiv Office</vt:lpstr>
      <vt:lpstr>16_Motiv Office</vt:lpstr>
      <vt:lpstr>18_Motiv Office</vt:lpstr>
      <vt:lpstr>19_Motiv Office</vt:lpstr>
      <vt:lpstr>20_Motiv Office</vt:lpstr>
      <vt:lpstr>23_Motiv Office</vt:lpstr>
      <vt:lpstr>13_Motiv Office</vt:lpstr>
      <vt:lpstr>10_Motiv Office</vt:lpstr>
      <vt:lpstr>Systém podpory profesního rozvoje učitelů a ředitelů (SYPO)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podpory profesního rozvoje učitelů a ředitelů (SYPO)</dc:title>
  <dc:creator>Heřmánková Radka</dc:creator>
  <cp:lastModifiedBy>Simona Petrásová</cp:lastModifiedBy>
  <cp:revision>29</cp:revision>
  <cp:lastPrinted>2018-08-27T14:39:08Z</cp:lastPrinted>
  <dcterms:created xsi:type="dcterms:W3CDTF">2018-08-23T10:06:25Z</dcterms:created>
  <dcterms:modified xsi:type="dcterms:W3CDTF">2018-10-30T14:14:03Z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