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62" r:id="rId4"/>
    <p:sldId id="314" r:id="rId5"/>
    <p:sldId id="351" r:id="rId6"/>
    <p:sldId id="353" r:id="rId7"/>
    <p:sldId id="354" r:id="rId8"/>
    <p:sldId id="328" r:id="rId9"/>
    <p:sldId id="352" r:id="rId10"/>
    <p:sldId id="355" r:id="rId11"/>
    <p:sldId id="356" r:id="rId12"/>
  </p:sldIdLst>
  <p:sldSz cx="9612313" cy="6480175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0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C2E49C"/>
    <a:srgbClr val="F3D5D6"/>
    <a:srgbClr val="231F20"/>
    <a:srgbClr val="006600"/>
    <a:srgbClr val="808080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545" autoAdjust="0"/>
  </p:normalViewPr>
  <p:slideViewPr>
    <p:cSldViewPr snapToGrid="0">
      <p:cViewPr varScale="1">
        <p:scale>
          <a:sx n="127" d="100"/>
          <a:sy n="127" d="100"/>
        </p:scale>
        <p:origin x="798" y="90"/>
      </p:cViewPr>
      <p:guideLst>
        <p:guide orient="horz" pos="2041"/>
        <p:guide pos="30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áňová Renata" userId="S::kubanova@nidv.cz::baeb2496-87a4-4048-93d5-b8ae6eb4efed" providerId="AD" clId="Web-{3FE4B6F9-89EF-0A1F-CF1E-B116926A1007}"/>
    <pc:docChg chg="modSld">
      <pc:chgData name="Kubáňová Renata" userId="S::kubanova@nidv.cz::baeb2496-87a4-4048-93d5-b8ae6eb4efed" providerId="AD" clId="Web-{3FE4B6F9-89EF-0A1F-CF1E-B116926A1007}" dt="2018-12-03T07:23:39.875" v="21"/>
      <pc:docMkLst>
        <pc:docMk/>
      </pc:docMkLst>
      <pc:sldChg chg="delSp">
        <pc:chgData name="Kubáňová Renata" userId="S::kubanova@nidv.cz::baeb2496-87a4-4048-93d5-b8ae6eb4efed" providerId="AD" clId="Web-{3FE4B6F9-89EF-0A1F-CF1E-B116926A1007}" dt="2018-12-03T07:21:15.969" v="0"/>
        <pc:sldMkLst>
          <pc:docMk/>
          <pc:sldMk cId="0" sldId="314"/>
        </pc:sldMkLst>
        <pc:picChg chg="del">
          <ac:chgData name="Kubáňová Renata" userId="S::kubanova@nidv.cz::baeb2496-87a4-4048-93d5-b8ae6eb4efed" providerId="AD" clId="Web-{3FE4B6F9-89EF-0A1F-CF1E-B116926A1007}" dt="2018-12-03T07:21:15.969" v="0"/>
          <ac:picMkLst>
            <pc:docMk/>
            <pc:sldMk cId="0" sldId="314"/>
            <ac:picMk id="7174" creationId="{0348E7C4-7DA7-4D90-A8A3-C4CFEAAAA067}"/>
          </ac:picMkLst>
        </pc:picChg>
      </pc:sldChg>
      <pc:sldChg chg="delSp modSp">
        <pc:chgData name="Kubáňová Renata" userId="S::kubanova@nidv.cz::baeb2496-87a4-4048-93d5-b8ae6eb4efed" providerId="AD" clId="Web-{3FE4B6F9-89EF-0A1F-CF1E-B116926A1007}" dt="2018-12-03T07:22:37.234" v="11" actId="1076"/>
        <pc:sldMkLst>
          <pc:docMk/>
          <pc:sldMk cId="0" sldId="328"/>
        </pc:sldMkLst>
        <pc:picChg chg="del">
          <ac:chgData name="Kubáňová Renata" userId="S::kubanova@nidv.cz::baeb2496-87a4-4048-93d5-b8ae6eb4efed" providerId="AD" clId="Web-{3FE4B6F9-89EF-0A1F-CF1E-B116926A1007}" dt="2018-12-03T07:22:34.500" v="10"/>
          <ac:picMkLst>
            <pc:docMk/>
            <pc:sldMk cId="0" sldId="328"/>
            <ac:picMk id="13318" creationId="{6CC2F19F-A377-4C68-B816-EA30A1E42F2A}"/>
          </ac:picMkLst>
        </pc:picChg>
        <pc:picChg chg="mod">
          <ac:chgData name="Kubáňová Renata" userId="S::kubanova@nidv.cz::baeb2496-87a4-4048-93d5-b8ae6eb4efed" providerId="AD" clId="Web-{3FE4B6F9-89EF-0A1F-CF1E-B116926A1007}" dt="2018-12-03T07:22:37.234" v="11" actId="1076"/>
          <ac:picMkLst>
            <pc:docMk/>
            <pc:sldMk cId="0" sldId="328"/>
            <ac:picMk id="13321" creationId="{DC076EFD-F5F4-4E18-BB9B-EB882F9A3364}"/>
          </ac:picMkLst>
        </pc:picChg>
      </pc:sldChg>
      <pc:sldChg chg="delSp modSp">
        <pc:chgData name="Kubáňová Renata" userId="S::kubanova@nidv.cz::baeb2496-87a4-4048-93d5-b8ae6eb4efed" providerId="AD" clId="Web-{3FE4B6F9-89EF-0A1F-CF1E-B116926A1007}" dt="2018-12-03T07:21:43.281" v="4" actId="1076"/>
        <pc:sldMkLst>
          <pc:docMk/>
          <pc:sldMk cId="0" sldId="351"/>
        </pc:sldMkLst>
        <pc:picChg chg="mod">
          <ac:chgData name="Kubáňová Renata" userId="S::kubanova@nidv.cz::baeb2496-87a4-4048-93d5-b8ae6eb4efed" providerId="AD" clId="Web-{3FE4B6F9-89EF-0A1F-CF1E-B116926A1007}" dt="2018-12-03T07:21:43.281" v="4" actId="1076"/>
          <ac:picMkLst>
            <pc:docMk/>
            <pc:sldMk cId="0" sldId="351"/>
            <ac:picMk id="9220" creationId="{1ABD3E12-61A9-4259-BF60-3AB6220C215E}"/>
          </ac:picMkLst>
        </pc:picChg>
        <pc:picChg chg="del">
          <ac:chgData name="Kubáňová Renata" userId="S::kubanova@nidv.cz::baeb2496-87a4-4048-93d5-b8ae6eb4efed" providerId="AD" clId="Web-{3FE4B6F9-89EF-0A1F-CF1E-B116926A1007}" dt="2018-12-03T07:21:32.875" v="2"/>
          <ac:picMkLst>
            <pc:docMk/>
            <pc:sldMk cId="0" sldId="351"/>
            <ac:picMk id="9221" creationId="{0F616B13-D7F5-4140-83F9-7AAA69F8CFB8}"/>
          </ac:picMkLst>
        </pc:picChg>
        <pc:picChg chg="mod">
          <ac:chgData name="Kubáňová Renata" userId="S::kubanova@nidv.cz::baeb2496-87a4-4048-93d5-b8ae6eb4efed" providerId="AD" clId="Web-{3FE4B6F9-89EF-0A1F-CF1E-B116926A1007}" dt="2018-12-03T07:21:37.688" v="3" actId="1076"/>
          <ac:picMkLst>
            <pc:docMk/>
            <pc:sldMk cId="0" sldId="351"/>
            <ac:picMk id="9222" creationId="{5D0AFEF0-C514-45C8-A318-E0F81ADB26BF}"/>
          </ac:picMkLst>
        </pc:picChg>
        <pc:picChg chg="del">
          <ac:chgData name="Kubáňová Renata" userId="S::kubanova@nidv.cz::baeb2496-87a4-4048-93d5-b8ae6eb4efed" providerId="AD" clId="Web-{3FE4B6F9-89EF-0A1F-CF1E-B116926A1007}" dt="2018-12-03T07:21:28.500" v="1"/>
          <ac:picMkLst>
            <pc:docMk/>
            <pc:sldMk cId="0" sldId="351"/>
            <ac:picMk id="9223" creationId="{00D38AAB-387C-4DB3-A062-1C31CBAD9EBD}"/>
          </ac:picMkLst>
        </pc:picChg>
      </pc:sldChg>
      <pc:sldChg chg="delSp modSp">
        <pc:chgData name="Kubáňová Renata" userId="S::kubanova@nidv.cz::baeb2496-87a4-4048-93d5-b8ae6eb4efed" providerId="AD" clId="Web-{3FE4B6F9-89EF-0A1F-CF1E-B116926A1007}" dt="2018-12-03T07:23:16.609" v="17"/>
        <pc:sldMkLst>
          <pc:docMk/>
          <pc:sldMk cId="0" sldId="352"/>
        </pc:sldMkLst>
        <pc:picChg chg="del mod">
          <ac:chgData name="Kubáňová Renata" userId="S::kubanova@nidv.cz::baeb2496-87a4-4048-93d5-b8ae6eb4efed" providerId="AD" clId="Web-{3FE4B6F9-89EF-0A1F-CF1E-B116926A1007}" dt="2018-12-03T07:23:16.609" v="17"/>
          <ac:picMkLst>
            <pc:docMk/>
            <pc:sldMk cId="0" sldId="352"/>
            <ac:picMk id="14341" creationId="{CE475456-6D8F-41F3-B72F-FA3029DC616C}"/>
          </ac:picMkLst>
        </pc:picChg>
        <pc:picChg chg="del">
          <ac:chgData name="Kubáňová Renata" userId="S::kubanova@nidv.cz::baeb2496-87a4-4048-93d5-b8ae6eb4efed" providerId="AD" clId="Web-{3FE4B6F9-89EF-0A1F-CF1E-B116926A1007}" dt="2018-12-03T07:22:58.406" v="13"/>
          <ac:picMkLst>
            <pc:docMk/>
            <pc:sldMk cId="0" sldId="352"/>
            <ac:picMk id="14342" creationId="{5E2FB89F-A307-4177-82F8-84AC8A3AE777}"/>
          </ac:picMkLst>
        </pc:picChg>
        <pc:picChg chg="del mod">
          <ac:chgData name="Kubáňová Renata" userId="S::kubanova@nidv.cz::baeb2496-87a4-4048-93d5-b8ae6eb4efed" providerId="AD" clId="Web-{3FE4B6F9-89EF-0A1F-CF1E-B116926A1007}" dt="2018-12-03T07:23:11.484" v="16"/>
          <ac:picMkLst>
            <pc:docMk/>
            <pc:sldMk cId="0" sldId="352"/>
            <ac:picMk id="14343" creationId="{9ACBA481-4901-4F54-AA58-2D8D907246EC}"/>
          </ac:picMkLst>
        </pc:picChg>
        <pc:picChg chg="del">
          <ac:chgData name="Kubáňová Renata" userId="S::kubanova@nidv.cz::baeb2496-87a4-4048-93d5-b8ae6eb4efed" providerId="AD" clId="Web-{3FE4B6F9-89EF-0A1F-CF1E-B116926A1007}" dt="2018-12-03T07:22:51.391" v="12"/>
          <ac:picMkLst>
            <pc:docMk/>
            <pc:sldMk cId="0" sldId="352"/>
            <ac:picMk id="14344" creationId="{4778B776-C6A6-4D8A-88A1-EA3813FE8DC5}"/>
          </ac:picMkLst>
        </pc:picChg>
      </pc:sldChg>
      <pc:sldChg chg="delSp modSp">
        <pc:chgData name="Kubáňová Renata" userId="S::kubanova@nidv.cz::baeb2496-87a4-4048-93d5-b8ae6eb4efed" providerId="AD" clId="Web-{3FE4B6F9-89EF-0A1F-CF1E-B116926A1007}" dt="2018-12-03T07:22:20.438" v="9"/>
        <pc:sldMkLst>
          <pc:docMk/>
          <pc:sldMk cId="0" sldId="354"/>
        </pc:sldMkLst>
        <pc:picChg chg="del">
          <ac:chgData name="Kubáňová Renata" userId="S::kubanova@nidv.cz::baeb2496-87a4-4048-93d5-b8ae6eb4efed" providerId="AD" clId="Web-{3FE4B6F9-89EF-0A1F-CF1E-B116926A1007}" dt="2018-12-03T07:22:15.281" v="7"/>
          <ac:picMkLst>
            <pc:docMk/>
            <pc:sldMk cId="0" sldId="354"/>
            <ac:picMk id="12295" creationId="{CE3CEE8D-47CD-40C4-9A62-76F5D9CA172B}"/>
          </ac:picMkLst>
        </pc:picChg>
        <pc:picChg chg="del mod">
          <ac:chgData name="Kubáňová Renata" userId="S::kubanova@nidv.cz::baeb2496-87a4-4048-93d5-b8ae6eb4efed" providerId="AD" clId="Web-{3FE4B6F9-89EF-0A1F-CF1E-B116926A1007}" dt="2018-12-03T07:22:10.781" v="6"/>
          <ac:picMkLst>
            <pc:docMk/>
            <pc:sldMk cId="0" sldId="354"/>
            <ac:picMk id="12296" creationId="{D4B03278-049C-4A97-96F2-5C4246BB94E5}"/>
          </ac:picMkLst>
        </pc:picChg>
        <pc:picChg chg="del mod">
          <ac:chgData name="Kubáňová Renata" userId="S::kubanova@nidv.cz::baeb2496-87a4-4048-93d5-b8ae6eb4efed" providerId="AD" clId="Web-{3FE4B6F9-89EF-0A1F-CF1E-B116926A1007}" dt="2018-12-03T07:22:20.438" v="9"/>
          <ac:picMkLst>
            <pc:docMk/>
            <pc:sldMk cId="0" sldId="354"/>
            <ac:picMk id="12297" creationId="{72902087-4197-46B8-8A93-8AE87AD93E0F}"/>
          </ac:picMkLst>
        </pc:picChg>
      </pc:sldChg>
      <pc:sldChg chg="delSp">
        <pc:chgData name="Kubáňová Renata" userId="S::kubanova@nidv.cz::baeb2496-87a4-4048-93d5-b8ae6eb4efed" providerId="AD" clId="Web-{3FE4B6F9-89EF-0A1F-CF1E-B116926A1007}" dt="2018-12-03T07:23:39.875" v="21"/>
        <pc:sldMkLst>
          <pc:docMk/>
          <pc:sldMk cId="0" sldId="355"/>
        </pc:sldMkLst>
        <pc:picChg chg="del">
          <ac:chgData name="Kubáňová Renata" userId="S::kubanova@nidv.cz::baeb2496-87a4-4048-93d5-b8ae6eb4efed" providerId="AD" clId="Web-{3FE4B6F9-89EF-0A1F-CF1E-B116926A1007}" dt="2018-12-03T07:23:39.875" v="21"/>
          <ac:picMkLst>
            <pc:docMk/>
            <pc:sldMk cId="0" sldId="355"/>
            <ac:picMk id="15366" creationId="{D835AE50-0A1B-4541-8447-2AEC16E3C359}"/>
          </ac:picMkLst>
        </pc:picChg>
        <pc:picChg chg="del">
          <ac:chgData name="Kubáňová Renata" userId="S::kubanova@nidv.cz::baeb2496-87a4-4048-93d5-b8ae6eb4efed" providerId="AD" clId="Web-{3FE4B6F9-89EF-0A1F-CF1E-B116926A1007}" dt="2018-12-03T07:23:31.656" v="19"/>
          <ac:picMkLst>
            <pc:docMk/>
            <pc:sldMk cId="0" sldId="355"/>
            <ac:picMk id="15367" creationId="{6B9DBD26-09CB-419C-8E4D-E772496C127A}"/>
          </ac:picMkLst>
        </pc:picChg>
        <pc:picChg chg="del">
          <ac:chgData name="Kubáňová Renata" userId="S::kubanova@nidv.cz::baeb2496-87a4-4048-93d5-b8ae6eb4efed" providerId="AD" clId="Web-{3FE4B6F9-89EF-0A1F-CF1E-B116926A1007}" dt="2018-12-03T07:23:34.406" v="20"/>
          <ac:picMkLst>
            <pc:docMk/>
            <pc:sldMk cId="0" sldId="355"/>
            <ac:picMk id="15368" creationId="{404DDF65-E446-41B1-98C6-A3AAC0F7058E}"/>
          </ac:picMkLst>
        </pc:picChg>
        <pc:picChg chg="del">
          <ac:chgData name="Kubáňová Renata" userId="S::kubanova@nidv.cz::baeb2496-87a4-4048-93d5-b8ae6eb4efed" providerId="AD" clId="Web-{3FE4B6F9-89EF-0A1F-CF1E-B116926A1007}" dt="2018-12-03T07:23:26.156" v="18"/>
          <ac:picMkLst>
            <pc:docMk/>
            <pc:sldMk cId="0" sldId="355"/>
            <ac:picMk id="15370" creationId="{A2B21A23-A61A-43BC-99D1-4D29F0ECB9B7}"/>
          </ac:picMkLst>
        </pc:picChg>
      </pc:sldChg>
    </pc:docChg>
  </pc:docChgLst>
  <pc:docChgLst>
    <pc:chgData name="Kubáňová Renata" userId="S::kubanova@nidv.cz::baeb2496-87a4-4048-93d5-b8ae6eb4efed" providerId="AD" clId="Web-{0329FD02-4109-CADA-EAC9-BAFC367FFBD5}"/>
    <pc:docChg chg="modSld">
      <pc:chgData name="Kubáňová Renata" userId="S::kubanova@nidv.cz::baeb2496-87a4-4048-93d5-b8ae6eb4efed" providerId="AD" clId="Web-{0329FD02-4109-CADA-EAC9-BAFC367FFBD5}" dt="2018-12-03T07:30:33.020" v="2" actId="1076"/>
      <pc:docMkLst>
        <pc:docMk/>
      </pc:docMkLst>
      <pc:sldChg chg="delSp modSp">
        <pc:chgData name="Kubáňová Renata" userId="S::kubanova@nidv.cz::baeb2496-87a4-4048-93d5-b8ae6eb4efed" providerId="AD" clId="Web-{0329FD02-4109-CADA-EAC9-BAFC367FFBD5}" dt="2018-12-03T07:30:33.020" v="2" actId="1076"/>
        <pc:sldMkLst>
          <pc:docMk/>
          <pc:sldMk cId="0" sldId="328"/>
        </pc:sldMkLst>
        <pc:picChg chg="mod">
          <ac:chgData name="Kubáňová Renata" userId="S::kubanova@nidv.cz::baeb2496-87a4-4048-93d5-b8ae6eb4efed" providerId="AD" clId="Web-{0329FD02-4109-CADA-EAC9-BAFC367FFBD5}" dt="2018-12-03T07:30:28.989" v="1" actId="1076"/>
          <ac:picMkLst>
            <pc:docMk/>
            <pc:sldMk cId="0" sldId="328"/>
            <ac:picMk id="13317" creationId="{09049351-7334-4D27-B9A8-709FAD06FD4A}"/>
          </ac:picMkLst>
        </pc:picChg>
        <pc:picChg chg="mod">
          <ac:chgData name="Kubáňová Renata" userId="S::kubanova@nidv.cz::baeb2496-87a4-4048-93d5-b8ae6eb4efed" providerId="AD" clId="Web-{0329FD02-4109-CADA-EAC9-BAFC367FFBD5}" dt="2018-12-03T07:30:33.020" v="2" actId="1076"/>
          <ac:picMkLst>
            <pc:docMk/>
            <pc:sldMk cId="0" sldId="328"/>
            <ac:picMk id="13319" creationId="{C110A197-F008-4E39-835C-E68CEBDD04B0}"/>
          </ac:picMkLst>
        </pc:picChg>
        <pc:picChg chg="del">
          <ac:chgData name="Kubáňová Renata" userId="S::kubanova@nidv.cz::baeb2496-87a4-4048-93d5-b8ae6eb4efed" providerId="AD" clId="Web-{0329FD02-4109-CADA-EAC9-BAFC367FFBD5}" dt="2018-12-03T07:30:25.395" v="0"/>
          <ac:picMkLst>
            <pc:docMk/>
            <pc:sldMk cId="0" sldId="328"/>
            <ac:picMk id="13320" creationId="{2A764E20-44AC-4FFF-A011-646547103CC6}"/>
          </ac:picMkLst>
        </pc:picChg>
      </pc:sldChg>
    </pc:docChg>
  </pc:docChgLst>
  <pc:docChgLst>
    <pc:chgData name="Kubáňová Renata" userId="S::kubanova@nidv.cz::baeb2496-87a4-4048-93d5-b8ae6eb4efed" providerId="AD" clId="Web-{A115C25F-EC23-2BEF-5C5B-D6E7567FEFEF}"/>
    <pc:docChg chg="modSld">
      <pc:chgData name="Kubáňová Renata" userId="S::kubanova@nidv.cz::baeb2496-87a4-4048-93d5-b8ae6eb4efed" providerId="AD" clId="Web-{A115C25F-EC23-2BEF-5C5B-D6E7567FEFEF}" dt="2018-12-03T07:51:43.986" v="1"/>
      <pc:docMkLst>
        <pc:docMk/>
      </pc:docMkLst>
      <pc:sldChg chg="delSp">
        <pc:chgData name="Kubáňová Renata" userId="S::kubanova@nidv.cz::baeb2496-87a4-4048-93d5-b8ae6eb4efed" providerId="AD" clId="Web-{A115C25F-EC23-2BEF-5C5B-D6E7567FEFEF}" dt="2018-12-03T07:51:43.986" v="1"/>
        <pc:sldMkLst>
          <pc:docMk/>
          <pc:sldMk cId="0" sldId="328"/>
        </pc:sldMkLst>
        <pc:picChg chg="del">
          <ac:chgData name="Kubáňová Renata" userId="S::kubanova@nidv.cz::baeb2496-87a4-4048-93d5-b8ae6eb4efed" providerId="AD" clId="Web-{A115C25F-EC23-2BEF-5C5B-D6E7567FEFEF}" dt="2018-12-03T07:51:43.986" v="1"/>
          <ac:picMkLst>
            <pc:docMk/>
            <pc:sldMk cId="0" sldId="328"/>
            <ac:picMk id="13319" creationId="{C110A197-F008-4E39-835C-E68CEBDD04B0}"/>
          </ac:picMkLst>
        </pc:picChg>
      </pc:sldChg>
      <pc:sldChg chg="delSp">
        <pc:chgData name="Kubáňová Renata" userId="S::kubanova@nidv.cz::baeb2496-87a4-4048-93d5-b8ae6eb4efed" providerId="AD" clId="Web-{A115C25F-EC23-2BEF-5C5B-D6E7567FEFEF}" dt="2018-12-03T07:51:31.564" v="0"/>
        <pc:sldMkLst>
          <pc:docMk/>
          <pc:sldMk cId="0" sldId="353"/>
        </pc:sldMkLst>
        <pc:picChg chg="del">
          <ac:chgData name="Kubáňová Renata" userId="S::kubanova@nidv.cz::baeb2496-87a4-4048-93d5-b8ae6eb4efed" providerId="AD" clId="Web-{A115C25F-EC23-2BEF-5C5B-D6E7567FEFEF}" dt="2018-12-03T07:51:31.564" v="0"/>
          <ac:picMkLst>
            <pc:docMk/>
            <pc:sldMk cId="0" sldId="353"/>
            <ac:picMk id="11271" creationId="{220DFA4B-0D58-4E25-93C5-0E5C47F629CA}"/>
          </ac:picMkLst>
        </pc:picChg>
      </pc:sldChg>
    </pc:docChg>
  </pc:docChgLst>
  <pc:docChgLst>
    <pc:chgData name="Kubáňová Renata" userId="S::kubanova@nidv.cz::baeb2496-87a4-4048-93d5-b8ae6eb4efed" providerId="AD" clId="Web-{48A2F259-F51D-95E2-76BD-19EF8049BCDD}"/>
    <pc:docChg chg="modSld">
      <pc:chgData name="Kubáňová Renata" userId="S::kubanova@nidv.cz::baeb2496-87a4-4048-93d5-b8ae6eb4efed" providerId="AD" clId="Web-{48A2F259-F51D-95E2-76BD-19EF8049BCDD}" dt="2018-12-03T07:40:22.953" v="3" actId="1076"/>
      <pc:docMkLst>
        <pc:docMk/>
      </pc:docMkLst>
      <pc:sldChg chg="delSp modSp">
        <pc:chgData name="Kubáňová Renata" userId="S::kubanova@nidv.cz::baeb2496-87a4-4048-93d5-b8ae6eb4efed" providerId="AD" clId="Web-{48A2F259-F51D-95E2-76BD-19EF8049BCDD}" dt="2018-12-03T07:40:22.953" v="3" actId="1076"/>
        <pc:sldMkLst>
          <pc:docMk/>
          <pc:sldMk cId="0" sldId="328"/>
        </pc:sldMkLst>
        <pc:picChg chg="del">
          <ac:chgData name="Kubáňová Renata" userId="S::kubanova@nidv.cz::baeb2496-87a4-4048-93d5-b8ae6eb4efed" providerId="AD" clId="Web-{48A2F259-F51D-95E2-76BD-19EF8049BCDD}" dt="2018-12-03T07:40:09.188" v="1"/>
          <ac:picMkLst>
            <pc:docMk/>
            <pc:sldMk cId="0" sldId="328"/>
            <ac:picMk id="13317" creationId="{09049351-7334-4D27-B9A8-709FAD06FD4A}"/>
          </ac:picMkLst>
        </pc:picChg>
        <pc:picChg chg="mod">
          <ac:chgData name="Kubáňová Renata" userId="S::kubanova@nidv.cz::baeb2496-87a4-4048-93d5-b8ae6eb4efed" providerId="AD" clId="Web-{48A2F259-F51D-95E2-76BD-19EF8049BCDD}" dt="2018-12-03T07:40:20" v="2" actId="1076"/>
          <ac:picMkLst>
            <pc:docMk/>
            <pc:sldMk cId="0" sldId="328"/>
            <ac:picMk id="13319" creationId="{C110A197-F008-4E39-835C-E68CEBDD04B0}"/>
          </ac:picMkLst>
        </pc:picChg>
        <pc:picChg chg="mod">
          <ac:chgData name="Kubáňová Renata" userId="S::kubanova@nidv.cz::baeb2496-87a4-4048-93d5-b8ae6eb4efed" providerId="AD" clId="Web-{48A2F259-F51D-95E2-76BD-19EF8049BCDD}" dt="2018-12-03T07:40:22.953" v="3" actId="1076"/>
          <ac:picMkLst>
            <pc:docMk/>
            <pc:sldMk cId="0" sldId="328"/>
            <ac:picMk id="13321" creationId="{DC076EFD-F5F4-4E18-BB9B-EB882F9A3364}"/>
          </ac:picMkLst>
        </pc:picChg>
      </pc:sldChg>
      <pc:sldChg chg="delSp">
        <pc:chgData name="Kubáňová Renata" userId="S::kubanova@nidv.cz::baeb2496-87a4-4048-93d5-b8ae6eb4efed" providerId="AD" clId="Web-{48A2F259-F51D-95E2-76BD-19EF8049BCDD}" dt="2018-12-03T07:39:53.938" v="0"/>
        <pc:sldMkLst>
          <pc:docMk/>
          <pc:sldMk cId="0" sldId="353"/>
        </pc:sldMkLst>
        <pc:picChg chg="del">
          <ac:chgData name="Kubáňová Renata" userId="S::kubanova@nidv.cz::baeb2496-87a4-4048-93d5-b8ae6eb4efed" providerId="AD" clId="Web-{48A2F259-F51D-95E2-76BD-19EF8049BCDD}" dt="2018-12-03T07:39:53.938" v="0"/>
          <ac:picMkLst>
            <pc:docMk/>
            <pc:sldMk cId="0" sldId="353"/>
            <ac:picMk id="11272" creationId="{B199F83E-8A54-4CB6-BC74-EFA64E1357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FE05967-BE3A-4BD7-8FC5-EBCBA29317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65C91BD-9B65-4893-9658-9C39F5E905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952969-2F5E-4E17-A45F-A32B5DD3C0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33524F0-893D-4C09-B459-39B1A94CD7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86A2F5-EB0C-410E-8199-FB3B83DF62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5EE5930-6DD1-48FA-A6DE-A1F7E2AE52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A717A1B-9A2A-4580-B7A9-45CEAE56B7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EE83331-288F-4AFE-B83F-7A9F5BAFA3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8175" y="744538"/>
            <a:ext cx="55213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2761E2D-D2E5-4E83-B201-F62F288704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39A47788-1034-4962-B888-FDD1CABAB2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2F561F5E-17B2-46D6-ADF6-B8DDEB3ED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864140-1749-449B-BB75-52821AD858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330F4AC-C445-4C9E-AE45-F7D81FE99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550429-020D-40FB-B862-6B5FB56932F8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BBAAE76-5E4B-48EC-973B-8EC33E65E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DFA077B-49DF-44D0-B6BD-DF206DB6A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06D64038-040D-4E01-98A4-6E178BD80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22611967-46C5-4ECA-B319-1A4FED36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05F8C783-F0E4-49DD-9548-B314E5B91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C1661-712B-4D9D-B521-3E3BEC3EE607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89D37266-88AB-4C99-9588-7C6553977F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F1A29942-6420-4036-8EBE-682B7B47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ED4EEAC6-12D4-4BDF-AF74-05A9F0CFE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BAF92-FA26-4746-BCEF-DF4E9F2BE397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725" y="2012950"/>
            <a:ext cx="8170863" cy="13890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1450" y="3671888"/>
            <a:ext cx="67294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0489C5-7D5B-47DF-AB52-DCA4AF907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AC02C6-947C-4B73-BF3D-3E3DF2D67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EEAB36-DB4E-4BC1-8CEC-EE8B37914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F3D1-51BD-479E-BC72-E777BCC461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46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4363" y="4535488"/>
            <a:ext cx="5767387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84363" y="579438"/>
            <a:ext cx="5767387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84363" y="5072063"/>
            <a:ext cx="5767387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3FB1C-CCE5-42E4-A2E7-6C530D8E1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12BAF7-5EBC-4924-8D23-7515662E2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00747-B9F0-4B7B-80D6-5AC7C3999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315B-9F27-486C-9559-D62F5A6660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6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F458FA-DFB9-44C9-8FE8-8B286AA58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1B701F-25A2-4C65-8F2E-13ADA60E7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3494F-D4E2-476E-876C-41A237059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F071-7481-4478-B96C-5BA453D4E3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883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69125" y="258763"/>
            <a:ext cx="2162175" cy="55292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81013" y="258763"/>
            <a:ext cx="6335712" cy="55292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38C6BD-C5A4-43D5-9D26-D99497D09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253003-57EE-4D43-B567-DD83D24C8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6E7DA-8A18-4A2D-A071-4BFC169D2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6F7C-3EBF-44D4-B591-C726307AB2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603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258763"/>
            <a:ext cx="8650287" cy="1081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81013" y="1511300"/>
            <a:ext cx="8650287" cy="4276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907D2D-8E17-4ED4-9657-C34AAF212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B1A673-7551-4076-A1BD-9D53356B9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5B3CE4-35C4-476C-B120-89161A991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959A-B906-415C-B770-8909D2C5CB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220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4E133-00D5-4F07-8901-AA3C3758B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9ACC2C-3CF8-41FD-8675-68CA7F892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6CF53-41AA-432E-9758-0FF8BEB3B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133E-7E04-4DB0-8EDC-D2F78F1A22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36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E4C82723-D833-4F04-BD10-E81009A519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0"/>
            <a:ext cx="17478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1E44032-B85F-4178-B3EB-7DD95767A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7413" y="6029325"/>
            <a:ext cx="6138862" cy="361950"/>
          </a:xfrm>
        </p:spPr>
        <p:txBody>
          <a:bodyPr/>
          <a:lstStyle>
            <a:lvl1pPr algn="just">
              <a:lnSpc>
                <a:spcPct val="115000"/>
              </a:lnSpc>
              <a:defRPr b="1" i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VIZE: „Kvalitní vzdělávací systém v ORP Kopřivnice je příležitostí pro všechny“</a:t>
            </a:r>
            <a:endParaRPr lang="cs-CZ" altLang="cs-CZ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921E3B-C223-40F3-9863-8AEA52B09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4788" y="187325"/>
            <a:ext cx="3005137" cy="4508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www.koprivnice.cz/mistniakniplan</a:t>
            </a:r>
          </a:p>
        </p:txBody>
      </p:sp>
    </p:spTree>
    <p:extLst>
      <p:ext uri="{BB962C8B-B14F-4D97-AF65-F5344CB8AC3E}">
        <p14:creationId xmlns:p14="http://schemas.microsoft.com/office/powerpoint/2010/main" val="62706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825" y="4164013"/>
            <a:ext cx="8170863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8825" y="2746375"/>
            <a:ext cx="8170863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810EAA-DCDE-4502-B507-772D19C17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875449-078C-47D8-925E-69951FFAD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88313-F3E1-42CC-8520-F569F5402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5CA4-E094-416C-86FB-E92BAA82B5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1013" y="1511300"/>
            <a:ext cx="424815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81563" y="1511300"/>
            <a:ext cx="4249737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8F125D-3890-459A-B9EB-0F6E09466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56DEE-B4CF-4825-9220-5C92AAF063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31FB5-F59E-42A5-AE7D-16FBDF4AC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17F4-6C93-48CD-80FC-18DEED9B28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65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1013" y="1450975"/>
            <a:ext cx="424656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1013" y="2055813"/>
            <a:ext cx="424656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83150" y="1450975"/>
            <a:ext cx="424815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83150" y="2055813"/>
            <a:ext cx="424815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A21AE8-304A-46C0-81DA-FA73CE19F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E4ADBE-7867-4093-8FAA-9073C475B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DCBA86-FBE2-48A5-9B5E-2753FFE5D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5024-6646-4852-A016-15AA6F6C8B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29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5728B5-91DE-41B5-9FEA-7E5467347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7F884C-773F-480B-A424-AC7343E55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308C52-35C9-409E-B6C4-7668B8A85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BE92A-3CEA-42C5-9649-599ABB93B4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662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839" y="1387172"/>
            <a:ext cx="8650287" cy="1081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A3F496-B154-492F-AA14-8CBC6E792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8BFB2A-828C-41D0-8D0C-F59395E3E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F0AE69-A6BA-4950-AFCE-AC2B6818B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0ED1-D520-4DE1-8830-9A67403EDD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27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3" y="258763"/>
            <a:ext cx="316230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7613" y="258763"/>
            <a:ext cx="5373687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1013" y="1355725"/>
            <a:ext cx="31623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515D6-27BA-4170-AF25-C761454A6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C5E05-7EB0-4F33-B908-5D2663EE0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59099-C026-4829-A6E6-C25F4F0D6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DA66-BB87-49FA-A5EB-C4DFB6197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742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F7CA97-8697-46B3-82B3-BAAA1B3DA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258763"/>
            <a:ext cx="86502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781C0F-5C73-47ED-94A1-A712824BA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511300"/>
            <a:ext cx="865028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D8A9AD-EF64-4645-95B9-A1D291E70A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1013" y="5900738"/>
            <a:ext cx="2243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38DC0D-E69F-41AE-9BA3-97A7B086E5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4538" y="5900738"/>
            <a:ext cx="30432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4E6C46-A0E7-4FB7-89E3-30CA36EDA3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8163" y="5900738"/>
            <a:ext cx="2243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51395F-6FEE-497F-BB2E-201CB2E49B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9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LAwZktX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raskova@koprivnice.cz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koprivnice.cz/index.php?id=kontakty-map-orp-koprivnice" TargetMode="External"/><Relationship Id="rId5" Type="http://schemas.openxmlformats.org/officeDocument/2006/relationships/hyperlink" Target="mailto:eva.kytkova@koprivnice.cz" TargetMode="External"/><Relationship Id="rId4" Type="http://schemas.openxmlformats.org/officeDocument/2006/relationships/hyperlink" Target="mailto:darina.jablonska@koprivnice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D32324FC-47B9-4FE9-945D-76D8399C0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1035050"/>
            <a:ext cx="5894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3000" b="1">
                <a:solidFill>
                  <a:schemeClr val="bg1"/>
                </a:solidFill>
              </a:rPr>
              <a:t>Dobré příklady z praxe aneb Jak to chodí u nás</a:t>
            </a:r>
            <a:endParaRPr lang="cs-CZ" altLang="cs-CZ" sz="2800" b="1">
              <a:solidFill>
                <a:schemeClr val="bg1"/>
              </a:solidFill>
            </a:endParaRPr>
          </a:p>
        </p:txBody>
      </p:sp>
      <p:sp>
        <p:nvSpPr>
          <p:cNvPr id="5123" name="Text Box 7">
            <a:extLst>
              <a:ext uri="{FF2B5EF4-FFF2-40B4-BE49-F238E27FC236}">
                <a16:creationId xmlns:a16="http://schemas.microsoft.com/office/drawing/2014/main" id="{F4DC96F5-7865-4738-8E0F-02700411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0275"/>
            <a:ext cx="9612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http://www.koprivnice.cz/mistniakcniplan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5124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279CFF0A-C018-4714-9665-CA750D76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ovéPole 4">
            <a:extLst>
              <a:ext uri="{FF2B5EF4-FFF2-40B4-BE49-F238E27FC236}">
                <a16:creationId xmlns:a16="http://schemas.microsoft.com/office/drawing/2014/main" id="{5873CD46-E784-4A4B-89B7-7BACB6E9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619250"/>
            <a:ext cx="2649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6" name="Obdélník 1">
            <a:extLst>
              <a:ext uri="{FF2B5EF4-FFF2-40B4-BE49-F238E27FC236}">
                <a16:creationId xmlns:a16="http://schemas.microsoft.com/office/drawing/2014/main" id="{23799D57-AA44-4447-BF74-7BF10C3E9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36513"/>
            <a:ext cx="4254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FFFF"/>
                </a:solidFill>
              </a:rPr>
              <a:t>reg.č. CZ.02.3.68/0.0/0.0/17-047/0008634</a:t>
            </a:r>
            <a:r>
              <a:rPr lang="cs-CZ" altLang="cs-CZ" sz="1400">
                <a:solidFill>
                  <a:srgbClr val="000000"/>
                </a:solidFill>
              </a:rPr>
              <a:t> </a:t>
            </a:r>
            <a:endParaRPr lang="cs-CZ" altLang="cs-CZ" sz="1400" b="1">
              <a:solidFill>
                <a:srgbClr val="FFFFFF"/>
              </a:solidFill>
            </a:endParaRPr>
          </a:p>
        </p:txBody>
      </p:sp>
      <p:sp>
        <p:nvSpPr>
          <p:cNvPr id="5127" name="Obdélník 2">
            <a:extLst>
              <a:ext uri="{FF2B5EF4-FFF2-40B4-BE49-F238E27FC236}">
                <a16:creationId xmlns:a16="http://schemas.microsoft.com/office/drawing/2014/main" id="{EEAA5855-8ED0-4791-87F0-26A92C35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920750"/>
            <a:ext cx="3179763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500" b="1">
                <a:solidFill>
                  <a:srgbClr val="FF6600"/>
                </a:solidFill>
                <a:latin typeface="Segoe Script" panose="030B0504020000000003" pitchFamily="66" charset="0"/>
              </a:rPr>
              <a:t>„Vemte talent do svých rukou“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500" b="1">
                <a:solidFill>
                  <a:srgbClr val="C00000"/>
                </a:solidFill>
                <a:latin typeface="Segoe Script" panose="030B0504020000000003" pitchFamily="66" charset="0"/>
              </a:rPr>
              <a:t>Otevřené kabinety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500" b="1">
                <a:solidFill>
                  <a:srgbClr val="FF6600"/>
                </a:solidFill>
                <a:latin typeface="Segoe Script" panose="030B0504020000000003" pitchFamily="66" charset="0"/>
              </a:rPr>
              <a:t>Výstava školních družin a klubů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500" b="1">
                <a:solidFill>
                  <a:srgbClr val="C00000"/>
                </a:solidFill>
                <a:latin typeface="Segoe Script" panose="030B0504020000000003" pitchFamily="66" charset="0"/>
              </a:rPr>
              <a:t>Technické školky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500" b="1">
                <a:solidFill>
                  <a:srgbClr val="FF6600"/>
                </a:solidFill>
                <a:latin typeface="Segoe Script" panose="030B0504020000000003" pitchFamily="66" charset="0"/>
              </a:rPr>
              <a:t>Etiketa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500" b="1">
                <a:solidFill>
                  <a:srgbClr val="FF6600"/>
                </a:solidFill>
                <a:latin typeface="Segoe Script" panose="030B0504020000000003" pitchFamily="66" charset="0"/>
              </a:rPr>
              <a:t>pro 8. a 9. třídy ZŠ</a:t>
            </a:r>
          </a:p>
        </p:txBody>
      </p:sp>
      <p:pic>
        <p:nvPicPr>
          <p:cNvPr id="5128" name="Obrázek 3">
            <a:extLst>
              <a:ext uri="{FF2B5EF4-FFF2-40B4-BE49-F238E27FC236}">
                <a16:creationId xmlns:a16="http://schemas.microsoft.com/office/drawing/2014/main" id="{BE6AC235-3A9C-463C-B1B7-866F51D6D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987550"/>
            <a:ext cx="61499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rázek 4">
            <a:extLst>
              <a:ext uri="{FF2B5EF4-FFF2-40B4-BE49-F238E27FC236}">
                <a16:creationId xmlns:a16="http://schemas.microsoft.com/office/drawing/2014/main" id="{C7AFBC00-6B27-48AE-87E3-27DF459BA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044950"/>
            <a:ext cx="2438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Obrázek 6">
            <a:extLst>
              <a:ext uri="{FF2B5EF4-FFF2-40B4-BE49-F238E27FC236}">
                <a16:creationId xmlns:a16="http://schemas.microsoft.com/office/drawing/2014/main" id="{9F4534A9-0009-4D71-BB18-6C5246D40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649788"/>
            <a:ext cx="174466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Obrázek 7">
            <a:extLst>
              <a:ext uri="{FF2B5EF4-FFF2-40B4-BE49-F238E27FC236}">
                <a16:creationId xmlns:a16="http://schemas.microsoft.com/office/drawing/2014/main" id="{BDEB3C76-C8AF-4DC6-9C43-52FDBFBF19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640138"/>
            <a:ext cx="12763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Obrázek 8">
            <a:extLst>
              <a:ext uri="{FF2B5EF4-FFF2-40B4-BE49-F238E27FC236}">
                <a16:creationId xmlns:a16="http://schemas.microsoft.com/office/drawing/2014/main" id="{107302F2-3ACE-42BF-871B-A3EBE5167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4344988"/>
            <a:ext cx="190976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Obrázek 10">
            <a:extLst>
              <a:ext uri="{FF2B5EF4-FFF2-40B4-BE49-F238E27FC236}">
                <a16:creationId xmlns:a16="http://schemas.microsoft.com/office/drawing/2014/main" id="{D638E36F-F765-4419-AD0B-87FE33EE24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651250"/>
            <a:ext cx="16795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CCF5288-0EAC-49ED-8D33-02544265E7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930275"/>
            <a:ext cx="8650287" cy="1081088"/>
          </a:xfrm>
        </p:spPr>
        <p:txBody>
          <a:bodyPr/>
          <a:lstStyle/>
          <a:p>
            <a:pPr algn="l"/>
            <a:r>
              <a:rPr lang="cs-CZ" altLang="cs-CZ" sz="3600" b="1">
                <a:solidFill>
                  <a:srgbClr val="FF6600"/>
                </a:solidFill>
                <a:latin typeface="Segoe Script" panose="030B0504020000000003" pitchFamily="66" charset="0"/>
              </a:rPr>
              <a:t>Vemte talent do svých rukou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1E4069B-8441-41FA-8B6F-CD74B65E75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852613"/>
            <a:ext cx="9105900" cy="4276725"/>
          </a:xfrm>
        </p:spPr>
        <p:txBody>
          <a:bodyPr/>
          <a:lstStyle/>
          <a:p>
            <a:r>
              <a:rPr lang="cs-CZ" altLang="cs-C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regionální rozvojová konference v rámci implementace </a:t>
            </a:r>
          </a:p>
          <a:p>
            <a:pPr>
              <a:buFontTx/>
              <a:buNone/>
            </a:pPr>
            <a:r>
              <a:rPr lang="cs-CZ" altLang="cs-C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zaměřená na aktuální dění v oblasti práce s talentem </a:t>
            </a:r>
          </a:p>
          <a:p>
            <a:pPr>
              <a:buFontTx/>
              <a:buNone/>
            </a:pPr>
            <a:r>
              <a:rPr lang="cs-CZ" altLang="cs-C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 nadáním dětí i žáků a podporu polytechnického vzdělávání</a:t>
            </a:r>
          </a:p>
          <a:p>
            <a:pPr>
              <a:buFontTx/>
              <a:buNone/>
            </a:pPr>
            <a:endParaRPr lang="cs-CZ" altLang="cs-C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osvěžení technické tradice regionu s uvědoměním důležitosti lidí, </a:t>
            </a:r>
          </a:p>
          <a:p>
            <a:pPr>
              <a:buFontTx/>
              <a:buNone/>
            </a:pP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kteří se podílejí na vzdělávání, výchově i zaměstnávání</a:t>
            </a:r>
          </a:p>
        </p:txBody>
      </p:sp>
      <p:sp>
        <p:nvSpPr>
          <p:cNvPr id="7172" name="Obdélník 1">
            <a:extLst>
              <a:ext uri="{FF2B5EF4-FFF2-40B4-BE49-F238E27FC236}">
                <a16:creationId xmlns:a16="http://schemas.microsoft.com/office/drawing/2014/main" id="{45B6176A-C54B-4892-85F0-6A5A07EA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88" y="46038"/>
            <a:ext cx="48037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FFFF"/>
                </a:solidFill>
              </a:rPr>
              <a:t>reg.č. CZ.02.3.68/0.0/0.0/17-047/0008634</a:t>
            </a:r>
            <a:r>
              <a:rPr lang="cs-CZ" altLang="cs-CZ" sz="1400">
                <a:solidFill>
                  <a:srgbClr val="000000"/>
                </a:solidFill>
              </a:rPr>
              <a:t> </a:t>
            </a:r>
            <a:endParaRPr lang="cs-CZ" altLang="cs-CZ" sz="1400" b="1">
              <a:solidFill>
                <a:srgbClr val="FFFFFF"/>
              </a:solidFill>
            </a:endParaRPr>
          </a:p>
        </p:txBody>
      </p:sp>
      <p:pic>
        <p:nvPicPr>
          <p:cNvPr id="7173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E70B5D56-68BE-4A82-BDE1-AAB85459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Obrázek 8">
            <a:extLst>
              <a:ext uri="{FF2B5EF4-FFF2-40B4-BE49-F238E27FC236}">
                <a16:creationId xmlns:a16="http://schemas.microsoft.com/office/drawing/2014/main" id="{B907765D-EDF0-4A12-B7CC-C05834C85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773488"/>
            <a:ext cx="30257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Obrázek 9">
            <a:extLst>
              <a:ext uri="{FF2B5EF4-FFF2-40B4-BE49-F238E27FC236}">
                <a16:creationId xmlns:a16="http://schemas.microsoft.com/office/drawing/2014/main" id="{366A60CC-BE29-49CC-A8A2-D4658FA6B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773488"/>
            <a:ext cx="29114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Obrázek 10">
            <a:extLst>
              <a:ext uri="{FF2B5EF4-FFF2-40B4-BE49-F238E27FC236}">
                <a16:creationId xmlns:a16="http://schemas.microsoft.com/office/drawing/2014/main" id="{8E8F81D2-C541-4E6B-97F6-46E9C5522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3346450"/>
            <a:ext cx="18097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Obrázek 12">
            <a:extLst>
              <a:ext uri="{FF2B5EF4-FFF2-40B4-BE49-F238E27FC236}">
                <a16:creationId xmlns:a16="http://schemas.microsoft.com/office/drawing/2014/main" id="{5F89F944-6C20-4BCF-BE15-EFD4EB488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3997325"/>
            <a:ext cx="23939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87175A8-9A8A-41B8-BB7A-EE617C4FB603}"/>
              </a:ext>
            </a:extLst>
          </p:cNvPr>
          <p:cNvSpPr/>
          <p:nvPr/>
        </p:nvSpPr>
        <p:spPr>
          <a:xfrm>
            <a:off x="96838" y="958850"/>
            <a:ext cx="898842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3600" b="1" kern="0" dirty="0">
                <a:solidFill>
                  <a:srgbClr val="FF6600"/>
                </a:solidFill>
                <a:latin typeface="Segoe Script" panose="020B0504020000000003" pitchFamily="34" charset="0"/>
                <a:ea typeface="+mj-ea"/>
                <a:cs typeface="+mj-cs"/>
              </a:rPr>
              <a:t>Vemte talent do svých rukou</a:t>
            </a:r>
            <a:endParaRPr lang="cs-CZ" dirty="0"/>
          </a:p>
        </p:txBody>
      </p:sp>
      <p:sp>
        <p:nvSpPr>
          <p:cNvPr id="9219" name="Obdélník 2">
            <a:extLst>
              <a:ext uri="{FF2B5EF4-FFF2-40B4-BE49-F238E27FC236}">
                <a16:creationId xmlns:a16="http://schemas.microsoft.com/office/drawing/2014/main" id="{54A529B9-E0EC-489C-B7AE-9DC99A891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539875"/>
            <a:ext cx="73596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podnětné myšlenky, aktuální dění a postoje v rámci pedagogické </a:t>
            </a:r>
          </a:p>
          <a:p>
            <a:pPr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práce s nadanými dětmi/žáky, „život nadaného dítěte“, </a:t>
            </a:r>
          </a:p>
          <a:p>
            <a:pPr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rozvoj technického talentu na střední škole a vliv k uplatnění </a:t>
            </a:r>
          </a:p>
          <a:p>
            <a:pPr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na trhu práce </a:t>
            </a:r>
          </a:p>
          <a:p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zážitkové koutky s dobrými nápady a praktickými ukázkami</a:t>
            </a:r>
          </a:p>
          <a:p>
            <a:pPr>
              <a:buFontTx/>
              <a:buNone/>
            </a:pP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studenti střední průmyslové školy – drony, roboti, programování  </a:t>
            </a:r>
          </a:p>
          <a:p>
            <a:pPr>
              <a:buFontTx/>
              <a:buNone/>
            </a:pP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děti MŠ v rámci „Technických školek“</a:t>
            </a:r>
          </a:p>
          <a:p>
            <a:pPr>
              <a:buFontTx/>
              <a:buNone/>
            </a:pPr>
            <a:r>
              <a:rPr lang="cs-CZ" altLang="cs-CZ" sz="11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Konference - Příbor - říjen 2018</a:t>
            </a:r>
            <a:endParaRPr lang="cs-CZ" altLang="cs-CZ" sz="11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20" name="Obrázek 4">
            <a:extLst>
              <a:ext uri="{FF2B5EF4-FFF2-40B4-BE49-F238E27FC236}">
                <a16:creationId xmlns:a16="http://schemas.microsoft.com/office/drawing/2014/main" id="{1ABD3E12-61A9-4259-BF60-3AB6220C2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0" y="1086139"/>
            <a:ext cx="21129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ázek 6">
            <a:extLst>
              <a:ext uri="{FF2B5EF4-FFF2-40B4-BE49-F238E27FC236}">
                <a16:creationId xmlns:a16="http://schemas.microsoft.com/office/drawing/2014/main" id="{5D0AFEF0-C514-45C8-A318-E0F81ADB2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8" y="3987368"/>
            <a:ext cx="260191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Obdélník 8">
            <a:extLst>
              <a:ext uri="{FF2B5EF4-FFF2-40B4-BE49-F238E27FC236}">
                <a16:creationId xmlns:a16="http://schemas.microsoft.com/office/drawing/2014/main" id="{D35F1D44-34A7-4E13-A949-BA5C6215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36513"/>
            <a:ext cx="4803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FFFF"/>
                </a:solidFill>
              </a:rPr>
              <a:t>reg.č. CZ.02.3.68/0.0/0.0/17-047/0008634</a:t>
            </a:r>
            <a:r>
              <a:rPr lang="cs-CZ" altLang="cs-CZ" sz="1400">
                <a:solidFill>
                  <a:srgbClr val="000000"/>
                </a:solidFill>
              </a:rPr>
              <a:t> </a:t>
            </a:r>
            <a:endParaRPr lang="cs-CZ" altLang="cs-CZ" sz="1400" b="1">
              <a:solidFill>
                <a:srgbClr val="FFFFFF"/>
              </a:solidFill>
            </a:endParaRPr>
          </a:p>
        </p:txBody>
      </p:sp>
      <p:pic>
        <p:nvPicPr>
          <p:cNvPr id="9225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BEA6B177-1B66-4EE3-BD08-B418FAF5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>
            <a:extLst>
              <a:ext uri="{FF2B5EF4-FFF2-40B4-BE49-F238E27FC236}">
                <a16:creationId xmlns:a16="http://schemas.microsoft.com/office/drawing/2014/main" id="{6E50DE6A-6BF8-495E-AB1B-C953B68E08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313" y="1014413"/>
            <a:ext cx="9525000" cy="6588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000" b="1">
                <a:solidFill>
                  <a:srgbClr val="C00000"/>
                </a:solidFill>
                <a:latin typeface="Segoe Script" panose="030B0504020000000003" pitchFamily="66" charset="0"/>
              </a:rPr>
              <a:t>Otevřené kabinety</a:t>
            </a:r>
          </a:p>
          <a:p>
            <a:pPr>
              <a:buFontTx/>
              <a:buNone/>
            </a:pPr>
            <a:endParaRPr lang="cs-CZ" altLang="cs-CZ" sz="1000"/>
          </a:p>
          <a:p>
            <a:pPr>
              <a:buFontTx/>
              <a:buNone/>
            </a:pPr>
            <a:r>
              <a:rPr lang="cs-CZ" altLang="cs-CZ" sz="3600"/>
              <a:t>	</a:t>
            </a:r>
          </a:p>
        </p:txBody>
      </p:sp>
      <p:sp>
        <p:nvSpPr>
          <p:cNvPr id="11267" name="Obdélník 2">
            <a:extLst>
              <a:ext uri="{FF2B5EF4-FFF2-40B4-BE49-F238E27FC236}">
                <a16:creationId xmlns:a16="http://schemas.microsoft.com/office/drawing/2014/main" id="{1E31DE02-F40D-4A3D-9508-F8861941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808163"/>
            <a:ext cx="91313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Pravidelná setkávání odborných pedagogických skupin: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příznivci speciální pedagogiky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pedagogové I. stupně ZŠ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kariéroví a výchovní poradci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vychovatelé ŠD/ŠK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sdílení praktických zkušeností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diskuse s hostem – odborníkem z praxe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vlastní podněty pro zkvalitnění pedagogické práce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tipy na exkurze, didaktické metody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inspirace, poznání kolegů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otevřená a neformální atmosféra</a:t>
            </a:r>
          </a:p>
        </p:txBody>
      </p:sp>
      <p:pic>
        <p:nvPicPr>
          <p:cNvPr id="11268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A29AF945-4C61-4780-B2FE-3E2603AEA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1">
            <a:extLst>
              <a:ext uri="{FF2B5EF4-FFF2-40B4-BE49-F238E27FC236}">
                <a16:creationId xmlns:a16="http://schemas.microsoft.com/office/drawing/2014/main" id="{D29BE251-FCD3-46B7-94D5-7A57680A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149475"/>
            <a:ext cx="31400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5">
            <a:extLst>
              <a:ext uri="{FF2B5EF4-FFF2-40B4-BE49-F238E27FC236}">
                <a16:creationId xmlns:a16="http://schemas.microsoft.com/office/drawing/2014/main" id="{2D9942C1-B557-4E50-B823-DA889F3B6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4051300"/>
            <a:ext cx="17589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>
            <a:extLst>
              <a:ext uri="{FF2B5EF4-FFF2-40B4-BE49-F238E27FC236}">
                <a16:creationId xmlns:a16="http://schemas.microsoft.com/office/drawing/2014/main" id="{DA3242CA-DEF1-424D-A254-D3B5D699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982663"/>
            <a:ext cx="90265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000" b="1">
                <a:solidFill>
                  <a:srgbClr val="FF6600"/>
                </a:solidFill>
                <a:latin typeface="Segoe Script" panose="030B0504020000000003" pitchFamily="66" charset="0"/>
              </a:rPr>
              <a:t>Výstava  školních družin a klubů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3000" b="1">
                <a:solidFill>
                  <a:srgbClr val="FF6600"/>
                </a:solidFill>
                <a:latin typeface="Segoe Script" panose="030B0504020000000003" pitchFamily="66" charset="0"/>
              </a:rPr>
              <a:t>ke globálním tématům</a:t>
            </a:r>
            <a:endParaRPr lang="cs-CZ" altLang="cs-CZ" sz="3000" b="1">
              <a:solidFill>
                <a:srgbClr val="00B050"/>
              </a:solidFill>
              <a:latin typeface="Segoe Script" panose="030B05040200000000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	</a:t>
            </a:r>
            <a:endParaRPr lang="cs-CZ" altLang="cs-CZ" sz="1800"/>
          </a:p>
        </p:txBody>
      </p:sp>
      <p:sp>
        <p:nvSpPr>
          <p:cNvPr id="12291" name="Obdélník 2">
            <a:extLst>
              <a:ext uri="{FF2B5EF4-FFF2-40B4-BE49-F238E27FC236}">
                <a16:creationId xmlns:a16="http://schemas.microsoft.com/office/drawing/2014/main" id="{C683ECB3-B783-4EC0-9915-9B9E48D8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2039938"/>
            <a:ext cx="68373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propojení se Zdravým městem Kopřivnice</a:t>
            </a:r>
          </a:p>
          <a:p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aktivní zapojení vychovatelek a žáků v ŠD/ŠK</a:t>
            </a:r>
          </a:p>
          <a:p>
            <a:pPr lvl="2"/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diskuse ke globálním tématům s dětmi a žáky</a:t>
            </a:r>
          </a:p>
          <a:p>
            <a:pPr lvl="2"/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originálních prací a znázornění světových problémů</a:t>
            </a:r>
          </a:p>
          <a:p>
            <a:pPr lvl="2"/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vernisáž a vystavení výtvorů na radnici města Kopřivnice</a:t>
            </a:r>
            <a:endParaRPr lang="cs-CZ" altLang="cs-CZ" sz="1800"/>
          </a:p>
          <a:p>
            <a:pPr lvl="2">
              <a:buFontTx/>
              <a:buNone/>
            </a:pPr>
            <a:endParaRPr lang="cs-CZ" altLang="cs-CZ" sz="18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2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AE544F96-C8F2-42F5-9C40-89C6E76C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bdélník 4">
            <a:extLst>
              <a:ext uri="{FF2B5EF4-FFF2-40B4-BE49-F238E27FC236}">
                <a16:creationId xmlns:a16="http://schemas.microsoft.com/office/drawing/2014/main" id="{FBC4C090-B6DC-40AA-B9E0-D67CF9B56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13" y="0"/>
            <a:ext cx="424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FFFFFF"/>
                </a:solidFill>
              </a:rPr>
              <a:t>reg.č. CZ.02.3.68/0.0/0.0/17-047/0008634</a:t>
            </a:r>
            <a:r>
              <a:rPr lang="cs-CZ" altLang="cs-CZ" sz="1600">
                <a:solidFill>
                  <a:srgbClr val="000000"/>
                </a:solidFill>
              </a:rPr>
              <a:t> </a:t>
            </a:r>
            <a:endParaRPr lang="cs-CZ" altLang="cs-CZ" sz="1600" b="1">
              <a:solidFill>
                <a:srgbClr val="FFFFFF"/>
              </a:solidFill>
            </a:endParaRPr>
          </a:p>
        </p:txBody>
      </p:sp>
      <p:sp>
        <p:nvSpPr>
          <p:cNvPr id="12294" name="Obdélník 5">
            <a:extLst>
              <a:ext uri="{FF2B5EF4-FFF2-40B4-BE49-F238E27FC236}">
                <a16:creationId xmlns:a16="http://schemas.microsoft.com/office/drawing/2014/main" id="{BECAF4E1-6D73-4DBE-9881-E7A3F20E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4679950"/>
            <a:ext cx="628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33CC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Plán na jaro 2019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33CC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Hry ze všech koutů světa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33CC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>
            <a:extLst>
              <a:ext uri="{FF2B5EF4-FFF2-40B4-BE49-F238E27FC236}">
                <a16:creationId xmlns:a16="http://schemas.microsoft.com/office/drawing/2014/main" id="{48A405D8-8BFA-4C10-9DE9-A29ABDA5E5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3363" y="1089025"/>
            <a:ext cx="8958262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b="1">
                <a:solidFill>
                  <a:srgbClr val="C00000"/>
                </a:solidFill>
                <a:latin typeface="Segoe Script" panose="030B0504020000000003" pitchFamily="66" charset="0"/>
              </a:rPr>
              <a:t>Technické školky</a:t>
            </a:r>
          </a:p>
          <a:p>
            <a:pPr marL="0" indent="0">
              <a:buFont typeface="Wingdings" panose="05000000000000000000" pitchFamily="2" charset="2"/>
              <a:buChar char="v"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 Implemetance MAP</a:t>
            </a:r>
          </a:p>
          <a:p>
            <a:pPr marL="0" indent="0">
              <a:buFont typeface="Wingdings" panose="05000000000000000000" pitchFamily="2" charset="2"/>
              <a:buChar char="v"/>
            </a:pPr>
            <a:r>
              <a:rPr lang="cs-CZ" altLang="cs-C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polytechnického vzdělávání</a:t>
            </a:r>
          </a:p>
          <a:p>
            <a:pPr marL="0" indent="0">
              <a:buFont typeface="Wingdings" panose="05000000000000000000" pitchFamily="2" charset="2"/>
              <a:buChar char="v"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rozvoj týmové práce dětí, manuální zručnosti i kreativity</a:t>
            </a:r>
          </a:p>
          <a:p>
            <a:pPr marL="0" indent="0">
              <a:buFont typeface="Wingdings" panose="05000000000000000000" pitchFamily="2" charset="2"/>
              <a:buChar char="v"/>
            </a:pPr>
            <a:r>
              <a:rPr lang="cs-CZ" altLang="cs-C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trénink soustředění</a:t>
            </a:r>
          </a:p>
          <a:p>
            <a:pPr marL="0" indent="0">
              <a:buFont typeface="Wingdings" panose="05000000000000000000" pitchFamily="2" charset="2"/>
              <a:buChar char="v"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ocenění společné práce i radost z vlastního výsledku</a:t>
            </a:r>
          </a:p>
          <a:p>
            <a:pPr marL="0" indent="0">
              <a:buFontTx/>
              <a:buChar char="-"/>
            </a:pPr>
            <a:endParaRPr lang="cs-CZ" altLang="cs-CZ" sz="2000"/>
          </a:p>
          <a:p>
            <a:pPr marL="0" indent="0">
              <a:buFontTx/>
              <a:buNone/>
            </a:pPr>
            <a:endParaRPr lang="cs-CZ" altLang="cs-CZ" sz="2000"/>
          </a:p>
        </p:txBody>
      </p:sp>
      <p:pic>
        <p:nvPicPr>
          <p:cNvPr id="13315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92487997-6280-45E9-A497-8CD31D7C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bdélník 1">
            <a:extLst>
              <a:ext uri="{FF2B5EF4-FFF2-40B4-BE49-F238E27FC236}">
                <a16:creationId xmlns:a16="http://schemas.microsoft.com/office/drawing/2014/main" id="{C5F9CE36-804A-435F-AD16-07A8D6227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4763"/>
            <a:ext cx="48037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FFFF"/>
                </a:solidFill>
              </a:rPr>
              <a:t>reg.č. CZ.02.3.68/0.0/0.0/17-047/0008634</a:t>
            </a:r>
            <a:r>
              <a:rPr lang="cs-CZ" altLang="cs-CZ" sz="1400">
                <a:solidFill>
                  <a:srgbClr val="000000"/>
                </a:solidFill>
              </a:rPr>
              <a:t> </a:t>
            </a:r>
            <a:endParaRPr lang="cs-CZ" altLang="cs-CZ" sz="1400" b="1">
              <a:solidFill>
                <a:srgbClr val="FFFFFF"/>
              </a:solidFill>
            </a:endParaRPr>
          </a:p>
        </p:txBody>
      </p:sp>
      <p:pic>
        <p:nvPicPr>
          <p:cNvPr id="13321" name="Obrázek 7">
            <a:extLst>
              <a:ext uri="{FF2B5EF4-FFF2-40B4-BE49-F238E27FC236}">
                <a16:creationId xmlns:a16="http://schemas.microsoft.com/office/drawing/2014/main" id="{DC076EFD-F5F4-4E18-BB9B-EB882F9A3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0000">
            <a:off x="5964568" y="2892354"/>
            <a:ext cx="20288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82107F0-6A5B-44A7-A05F-FFC371F9A0D6}"/>
              </a:ext>
            </a:extLst>
          </p:cNvPr>
          <p:cNvSpPr/>
          <p:nvPr/>
        </p:nvSpPr>
        <p:spPr>
          <a:xfrm>
            <a:off x="69850" y="839788"/>
            <a:ext cx="9424988" cy="3078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altLang="cs-CZ" b="1" dirty="0">
              <a:solidFill>
                <a:srgbClr val="00B050"/>
              </a:solidFill>
              <a:latin typeface="Segoe Script" panose="020B0504020000000003" pitchFamily="34" charset="0"/>
            </a:endParaRPr>
          </a:p>
          <a:p>
            <a:pPr>
              <a:defRPr/>
            </a:pPr>
            <a:r>
              <a:rPr lang="cs-CZ" altLang="cs-CZ" sz="3200" b="1" dirty="0">
                <a:solidFill>
                  <a:srgbClr val="C00000"/>
                </a:solidFill>
                <a:latin typeface="Segoe Script" panose="020B0504020000000003" pitchFamily="34" charset="0"/>
              </a:rPr>
              <a:t>Technické školky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zapojeno 9 organizací v rámci ORP Kopřivnice, </a:t>
            </a:r>
          </a:p>
          <a:p>
            <a:pPr>
              <a:defRPr/>
            </a:pPr>
            <a:r>
              <a:rPr lang="cs-CZ" altLang="cs-CZ" dirty="0"/>
              <a:t>                    26 pedagogů, přes 360 dětí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altLang="cs-CZ" dirty="0">
                <a:solidFill>
                  <a:srgbClr val="0070C0"/>
                </a:solidFill>
              </a:rPr>
              <a:t>červen – září 2018 proběhlo seznámení s projektem, </a:t>
            </a:r>
          </a:p>
          <a:p>
            <a:pPr>
              <a:defRPr/>
            </a:pPr>
            <a:r>
              <a:rPr lang="cs-CZ" altLang="cs-CZ" dirty="0">
                <a:solidFill>
                  <a:srgbClr val="0070C0"/>
                </a:solidFill>
              </a:rPr>
              <a:t>    ukázka práce s dětmi, pedagogické zaučení,</a:t>
            </a:r>
          </a:p>
          <a:p>
            <a:pPr>
              <a:defRPr/>
            </a:pPr>
            <a:r>
              <a:rPr lang="cs-CZ" altLang="cs-CZ" dirty="0">
                <a:solidFill>
                  <a:srgbClr val="0070C0"/>
                </a:solidFill>
              </a:rPr>
              <a:t>    exkurze v MŠ Kuřim a MŠ Moravské Knínice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plán sdílení dobrých zkušeností u zapojených organizací, </a:t>
            </a:r>
          </a:p>
          <a:p>
            <a:pPr>
              <a:defRPr/>
            </a:pPr>
            <a:r>
              <a:rPr lang="cs-CZ" altLang="cs-CZ" dirty="0"/>
              <a:t>    praktické diskuse ke zlepšení pedagogické práce, inspirace </a:t>
            </a:r>
          </a:p>
          <a:p>
            <a:pPr>
              <a:defRPr/>
            </a:pPr>
            <a:r>
              <a:rPr lang="cs-CZ" altLang="cs-CZ" dirty="0"/>
              <a:t>    na výrobky a tipy jak si vylepšit prostředí</a:t>
            </a:r>
          </a:p>
        </p:txBody>
      </p:sp>
      <p:pic>
        <p:nvPicPr>
          <p:cNvPr id="14339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50C2554D-81EC-4A2F-9BD7-5D6A5BC31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bdélník 3">
            <a:extLst>
              <a:ext uri="{FF2B5EF4-FFF2-40B4-BE49-F238E27FC236}">
                <a16:creationId xmlns:a16="http://schemas.microsoft.com/office/drawing/2014/main" id="{CF9CFB69-4E12-457F-8F64-67859396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53975"/>
            <a:ext cx="480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FFFFFF"/>
                </a:solidFill>
              </a:rPr>
              <a:t>reg.č. CZ.02.3.68/0.0/0.0/17-047/0008634</a:t>
            </a:r>
            <a:endParaRPr lang="cs-CZ" altLang="cs-CZ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1">
            <a:extLst>
              <a:ext uri="{FF2B5EF4-FFF2-40B4-BE49-F238E27FC236}">
                <a16:creationId xmlns:a16="http://schemas.microsoft.com/office/drawing/2014/main" id="{FDA2D914-BC4C-4C69-8368-F1B95D6E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1060450"/>
            <a:ext cx="8337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000" b="1">
                <a:solidFill>
                  <a:srgbClr val="FF6600"/>
                </a:solidFill>
                <a:latin typeface="Segoe Script" panose="030B0504020000000003" pitchFamily="66" charset="0"/>
              </a:rPr>
              <a:t>ETIKETA pro žáky 8. a 9. tříd ZŠ</a:t>
            </a:r>
            <a:r>
              <a:rPr lang="cs-CZ" altLang="cs-CZ" sz="2000"/>
              <a:t>	</a:t>
            </a:r>
            <a:endParaRPr lang="cs-CZ" altLang="cs-CZ" sz="1800"/>
          </a:p>
        </p:txBody>
      </p:sp>
      <p:pic>
        <p:nvPicPr>
          <p:cNvPr id="15363" name="obrázek 1" descr="http://www.msmt.cz/uploads/OP_VVV/Pravidla_pro_publicitu/logolinky/logolink_MSMT_VVV_hor_barva_cz.jpg">
            <a:extLst>
              <a:ext uri="{FF2B5EF4-FFF2-40B4-BE49-F238E27FC236}">
                <a16:creationId xmlns:a16="http://schemas.microsoft.com/office/drawing/2014/main" id="{1403C297-0F9A-42DE-BCFF-6EF741DF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6513"/>
            <a:ext cx="32369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bdélník 3">
            <a:extLst>
              <a:ext uri="{FF2B5EF4-FFF2-40B4-BE49-F238E27FC236}">
                <a16:creationId xmlns:a16="http://schemas.microsoft.com/office/drawing/2014/main" id="{B62EF1D2-D0E0-4E67-8CD0-96FB3CAE9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0" y="0"/>
            <a:ext cx="4456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FFFFFF"/>
                </a:solidFill>
              </a:rPr>
              <a:t>reg.č. CZ.02.3.68/0.0/0.0/17-047/0008634</a:t>
            </a:r>
            <a:endParaRPr lang="cs-CZ" altLang="cs-CZ" sz="1600"/>
          </a:p>
        </p:txBody>
      </p:sp>
      <p:sp>
        <p:nvSpPr>
          <p:cNvPr id="15365" name="Obdélník 4">
            <a:extLst>
              <a:ext uri="{FF2B5EF4-FFF2-40B4-BE49-F238E27FC236}">
                <a16:creationId xmlns:a16="http://schemas.microsoft.com/office/drawing/2014/main" id="{77051B2F-0627-46B5-8482-F7C194C6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712913"/>
            <a:ext cx="90455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aktivita Implementace MAP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podpora osobnostního rozvoje žáků – Zdravé děti – zdravé školy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zapojení všech deseti „velkých“ škol v rámci ORP Kopřivnice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formou zážitkového učení žáci získávají a ověřují pravidla chování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 společnosti i mezi sebou ve škole, včetně tzv. netikety – chování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na internetu a v komunikaci přes média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cs-CZ" altLang="cs-CZ" sz="18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aktivity probíhají v kulturních zařízeních</a:t>
            </a:r>
            <a:endParaRPr lang="cs-CZ" altLang="cs-CZ" sz="1800"/>
          </a:p>
        </p:txBody>
      </p:sp>
      <p:pic>
        <p:nvPicPr>
          <p:cNvPr id="15369" name="Obrázek 11">
            <a:extLst>
              <a:ext uri="{FF2B5EF4-FFF2-40B4-BE49-F238E27FC236}">
                <a16:creationId xmlns:a16="http://schemas.microsoft.com/office/drawing/2014/main" id="{A65C9895-C5DD-491D-90C9-BF51F1859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815975"/>
            <a:ext cx="16351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1">
            <a:extLst>
              <a:ext uri="{FF2B5EF4-FFF2-40B4-BE49-F238E27FC236}">
                <a16:creationId xmlns:a16="http://schemas.microsoft.com/office/drawing/2014/main" id="{15E1C427-80ED-4591-960D-4DD62AA6B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0"/>
            <a:ext cx="32369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bdélník 2">
            <a:extLst>
              <a:ext uri="{FF2B5EF4-FFF2-40B4-BE49-F238E27FC236}">
                <a16:creationId xmlns:a16="http://schemas.microsoft.com/office/drawing/2014/main" id="{DA9EC265-EEE3-468D-86F8-CED3EB81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23825"/>
            <a:ext cx="48037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solidFill>
                  <a:srgbClr val="FFFFFF"/>
                </a:solidFill>
              </a:rPr>
              <a:t>Místní akční plán ORP Kopřivnice II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FFFF"/>
                </a:solidFill>
              </a:rPr>
              <a:t>reg.č. CZ.02.3.68/0.0/0.0/17-047/0008634</a:t>
            </a:r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16388" name="Obdélník 3">
            <a:extLst>
              <a:ext uri="{FF2B5EF4-FFF2-40B4-BE49-F238E27FC236}">
                <a16:creationId xmlns:a16="http://schemas.microsoft.com/office/drawing/2014/main" id="{98C64A46-3395-4BA7-841C-65931D399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1176338"/>
            <a:ext cx="89979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70C0"/>
              </a:solidFill>
              <a:latin typeface="Segoe Script" panose="030B05040200000000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6600"/>
                </a:solidFill>
                <a:latin typeface="Segoe Script" panose="030B0504020000000003" pitchFamily="66" charset="0"/>
              </a:rPr>
              <a:t>Přejeme kvalitní podněty a dobré příležitosti i podmínky k realizaci projektu všem příjemcům MAP.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70C0"/>
              </a:solidFill>
              <a:latin typeface="Segoe Script" panose="030B05040200000000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70C0"/>
                </a:solidFill>
                <a:latin typeface="Segoe Script" panose="030B0504020000000003" pitchFamily="66" charset="0"/>
              </a:rPr>
              <a:t>Děkujeme za pozornost.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MAP ORP Kopřivnice II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Michaela Rašková 	</a:t>
            </a: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michaela.raskova</a:t>
            </a:r>
            <a:r>
              <a:rPr lang="en-US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@</a:t>
            </a: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koprivnice.cz</a:t>
            </a:r>
            <a:endParaRPr lang="cs-CZ" altLang="cs-CZ" sz="1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Darina Jablonská 	</a:t>
            </a: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darina.jablonska</a:t>
            </a:r>
            <a:r>
              <a:rPr lang="en-US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@</a:t>
            </a: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koprivnice.cz</a:t>
            </a:r>
            <a:endParaRPr lang="cs-CZ" altLang="cs-CZ" sz="1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Eva Kytková 	</a:t>
            </a: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eva.kytkova</a:t>
            </a:r>
            <a:r>
              <a:rPr lang="en-US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@</a:t>
            </a:r>
            <a:r>
              <a:rPr lang="cs-CZ" altLang="cs-CZ" sz="16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koprivnice.cz</a:t>
            </a:r>
            <a:endParaRPr lang="cs-CZ" altLang="cs-CZ" sz="1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Kontakty</a:t>
            </a:r>
            <a:endParaRPr lang="cs-CZ" altLang="cs-CZ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a592d7c4820fb3bc5035362fa5f033fe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2bd6f9fc3077a0c85c008914eb3a4b56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E3C705-47C4-437B-9934-DE5578423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D9B6EF-3F52-43E3-B912-8301A00636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8402</TotalTime>
  <Words>467</Words>
  <Application>Microsoft Office PowerPoint</Application>
  <PresentationFormat>Vlastní</PresentationFormat>
  <Paragraphs>106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Výchozí návrh</vt:lpstr>
      <vt:lpstr>Prezentace aplikace PowerPoint</vt:lpstr>
      <vt:lpstr>Vemte talent do svých rukou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Spravce</dc:creator>
  <cp:lastModifiedBy>NIDVuser01</cp:lastModifiedBy>
  <cp:revision>366</cp:revision>
  <cp:lastPrinted>2018-05-24T11:38:00Z</cp:lastPrinted>
  <dcterms:created xsi:type="dcterms:W3CDTF">2008-07-25T13:51:07Z</dcterms:created>
  <dcterms:modified xsi:type="dcterms:W3CDTF">2018-12-03T07:51:44Z</dcterms:modified>
</cp:coreProperties>
</file>